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8" r:id="rId10"/>
    <p:sldId id="306" r:id="rId11"/>
    <p:sldId id="302" r:id="rId12"/>
    <p:sldId id="291" r:id="rId13"/>
    <p:sldId id="272" r:id="rId14"/>
    <p:sldId id="307" r:id="rId15"/>
    <p:sldId id="279" r:id="rId16"/>
    <p:sldId id="281" r:id="rId17"/>
    <p:sldId id="283" r:id="rId18"/>
    <p:sldId id="282" r:id="rId19"/>
    <p:sldId id="284" r:id="rId20"/>
    <p:sldId id="286" r:id="rId21"/>
    <p:sldId id="287" r:id="rId22"/>
    <p:sldId id="288" r:id="rId23"/>
    <p:sldId id="289" r:id="rId24"/>
    <p:sldId id="290" r:id="rId25"/>
    <p:sldId id="299" r:id="rId26"/>
    <p:sldId id="300" r:id="rId27"/>
    <p:sldId id="278" r:id="rId28"/>
  </p:sldIdLst>
  <p:sldSz cx="12192000" cy="6858000"/>
  <p:notesSz cx="6858000" cy="9144000"/>
  <p:defaultText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2021/11/5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2796548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1041618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2693095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147A23-5BA8-44CE-9215-79B767159C41}" type="slidenum">
              <a:rPr lang="zh-CN" altLang="en-US" smtClean="0"/>
              <a:pPr/>
              <a:t>14</a:t>
            </a:fld>
            <a:endParaRPr lang="zh-CN" altLang="en-US"/>
          </a:p>
        </p:txBody>
      </p:sp>
    </p:spTree>
    <p:extLst>
      <p:ext uri="{BB962C8B-B14F-4D97-AF65-F5344CB8AC3E}">
        <p14:creationId xmlns:p14="http://schemas.microsoft.com/office/powerpoint/2010/main" val="2904701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2112305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373472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886387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4210923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2643347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577325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1623621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350551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3713937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3979638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10511712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2960589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lvl="0" algn="ctr">
              <a:defRPr sz="6000"/>
            </a:lvl1pPr>
          </a:lstStyle>
          <a:p>
            <a:r>
              <a:rPr lang="zh-CN"/>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
        <p:nvSpPr>
          <p:cNvPr id="4" name="日期占位符 3"/>
          <p:cNvSpPr>
            <a:spLocks noGrp="1"/>
          </p:cNvSpPr>
          <p:nvPr>
            <p:ph type="dt" idx="10"/>
          </p:nvPr>
        </p:nvSpPr>
        <p:spPr/>
        <p:txBody>
          <a:bodyPr/>
          <a:lstStyle/>
          <a:p>
            <a:fld id="{14F01554-EABA-4103-8E58-F3DFD7C4912C}" type="datetimeFigureOut">
              <a:rPr lang="en-US" altLang="zh-CN"/>
              <a:t>11/5/2021</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F95BCBB2-10F1-422B-AD66-5E89C5FC630F}" type="slidenum">
              <a:rPr lang="zh-CN"/>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724900" y="365125"/>
            <a:ext cx="2628900" cy="5811838"/>
          </a:xfrm>
        </p:spPr>
        <p:txBody>
          <a:bodyPr vert="eaVert"/>
          <a:lstStyle/>
          <a:p>
            <a:r>
              <a:rPr lang="zh-CN"/>
              <a:t>单击此处编辑母版标题样式</a:t>
            </a:r>
          </a:p>
        </p:txBody>
      </p:sp>
      <p:sp>
        <p:nvSpPr>
          <p:cNvPr id="3" name="竖排文字占位符 2"/>
          <p:cNvSpPr>
            <a:spLocks noGrp="1"/>
          </p:cNvSpPr>
          <p:nvPr>
            <p:ph type="body" idx="1"/>
          </p:nvPr>
        </p:nvSpPr>
        <p:spPr>
          <a:xfrm>
            <a:off x="838200" y="365125"/>
            <a:ext cx="7734300" cy="5811838"/>
          </a:xfrm>
        </p:spPr>
        <p:txBody>
          <a:bodyPr vert="eaVert"/>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日期占位符 3"/>
          <p:cNvSpPr>
            <a:spLocks noGrp="1"/>
          </p:cNvSpPr>
          <p:nvPr>
            <p:ph type="dt" idx="10"/>
          </p:nvPr>
        </p:nvSpPr>
        <p:spPr/>
        <p:txBody>
          <a:bodyPr/>
          <a:lstStyle/>
          <a:p>
            <a:fld id="{14F01554-EABA-4103-8E58-F3DFD7C4912C}" type="datetimeFigureOut">
              <a:rPr lang="en-US" altLang="zh-CN"/>
              <a:t>11/5/2021</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F95BCBB2-10F1-422B-AD66-5E89C5FC630F}" type="slidenum">
              <a:rPr 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8751" y="223235"/>
            <a:ext cx="10515600" cy="533509"/>
          </a:xfrm>
        </p:spPr>
        <p:txBody>
          <a:bodyPr>
            <a:normAutofit/>
          </a:bodyPr>
          <a:lstStyle>
            <a:lvl1pPr lvl="0">
              <a:defRPr sz="3200">
                <a:solidFill>
                  <a:schemeClr val="tx2"/>
                </a:solidFill>
                <a:latin typeface="方正清刻本悦宋简体"/>
                <a:ea typeface="方正清刻本悦宋简体"/>
              </a:defRPr>
            </a:lvl1pPr>
          </a:lstStyle>
          <a:p>
            <a:r>
              <a:rPr lang="zh-CN"/>
              <a:t>单击此处编辑母版标题样式</a:t>
            </a:r>
          </a:p>
        </p:txBody>
      </p:sp>
      <p:sp>
        <p:nvSpPr>
          <p:cNvPr id="3" name="日期占位符 2"/>
          <p:cNvSpPr>
            <a:spLocks noGrp="1"/>
          </p:cNvSpPr>
          <p:nvPr>
            <p:ph type="dt" idx="10"/>
          </p:nvPr>
        </p:nvSpPr>
        <p:spPr/>
        <p:txBody>
          <a:bodyPr/>
          <a:lstStyle/>
          <a:p>
            <a:fld id="{D997B5FA-0921-464F-AAE1-844C04324D75}" type="datetimeFigureOut">
              <a:rPr lang="en-US" altLang="zh-CN"/>
              <a:t>11/5/2021</a:t>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p>
            <a:fld id="{565CE74E-AB26-4998-AD42-012C4C1AD076}" type="slidenum">
              <a:rPr lang="zh-CN"/>
              <a:t>‹#›</a:t>
            </a:fld>
            <a:endParaRPr lang="zh-CN"/>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0376" y="-140676"/>
            <a:ext cx="13026893" cy="7455876"/>
          </a:xfrm>
          <a:prstGeom prst="rect">
            <a:avLst/>
          </a:prstGeom>
          <a:noFill/>
        </p:spPr>
      </p:pic>
      <p:sp>
        <p:nvSpPr>
          <p:cNvPr id="7" name="矩形 6"/>
          <p:cNvSpPr/>
          <p:nvPr/>
        </p:nvSpPr>
        <p:spPr>
          <a:xfrm>
            <a:off x="332122" y="395785"/>
            <a:ext cx="11432247" cy="6086902"/>
          </a:xfrm>
          <a:prstGeom prst="rect">
            <a:avLst/>
          </a:prstGeom>
          <a:solidFill>
            <a:schemeClr val="bg1"/>
          </a:solidFill>
          <a:ln w="38100">
            <a:solidFill>
              <a:schemeClr val="bg1">
                <a:lumMod val="85000"/>
              </a:schemeClr>
            </a:solidFill>
            <a:prstDash val="solid"/>
            <a:miter/>
          </a:ln>
        </p:spPr>
        <p:txBody>
          <a:bodyPr anchor="ctr"/>
          <a:lstStyle/>
          <a:p>
            <a:pPr algn="ctr">
              <a:lnSpc>
                <a:spcPct val="140000"/>
              </a:lnSpc>
            </a:pPr>
            <a:endParaRPr lang="zh-CN" sz="2213">
              <a:solidFill>
                <a:schemeClr val="lt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sp>
        <p:nvSpPr>
          <p:cNvPr id="2" name="日期占位符 3"/>
          <p:cNvSpPr>
            <a:spLocks noGrp="1"/>
          </p:cNvSpPr>
          <p:nvPr>
            <p:ph type="dt" idx="10"/>
          </p:nvPr>
        </p:nvSpPr>
        <p:spPr/>
        <p:txBody>
          <a:bodyPr/>
          <a:lstStyle/>
          <a:p>
            <a:fld id="{7C25B2B0-692A-46A2-956F-D87A1A3CFB5B}" type="datetimeFigureOut">
              <a:rPr lang="en-US" altLang="zh-CN"/>
              <a:t>11/5/2021</a:t>
            </a:fld>
            <a:endParaRPr lang="zh-CN"/>
          </a:p>
        </p:txBody>
      </p:sp>
      <p:sp>
        <p:nvSpPr>
          <p:cNvPr id="3" name="页脚占位符 4"/>
          <p:cNvSpPr>
            <a:spLocks noGrp="1"/>
          </p:cNvSpPr>
          <p:nvPr>
            <p:ph type="ftr" idx="11"/>
          </p:nvPr>
        </p:nvSpPr>
        <p:spPr/>
        <p:txBody>
          <a:bodyPr/>
          <a:lstStyle/>
          <a:p>
            <a:endParaRPr lang="zh-CN"/>
          </a:p>
        </p:txBody>
      </p:sp>
      <p:sp>
        <p:nvSpPr>
          <p:cNvPr id="4" name="灯片编号占位符 5"/>
          <p:cNvSpPr>
            <a:spLocks noGrp="1"/>
          </p:cNvSpPr>
          <p:nvPr>
            <p:ph type="sldNum" idx="12"/>
          </p:nvPr>
        </p:nvSpPr>
        <p:spPr/>
        <p:txBody>
          <a:bodyPr/>
          <a:lstStyle/>
          <a:p>
            <a:fld id="{CCE584FB-8213-408C-973A-0BFE315A5B2C}" type="slidenum">
              <a:rPr lang="zh-CN"/>
              <a:t>‹#›</a:t>
            </a:fld>
            <a:endParaRPr lang="zh-CN"/>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0376" y="-140676"/>
            <a:ext cx="13026893" cy="7455876"/>
          </a:xfrm>
          <a:prstGeom prst="rect">
            <a:avLst/>
          </a:prstGeom>
          <a:noFill/>
        </p:spPr>
      </p:pic>
      <p:sp>
        <p:nvSpPr>
          <p:cNvPr id="6" name="矩形 5"/>
          <p:cNvSpPr/>
          <p:nvPr/>
        </p:nvSpPr>
        <p:spPr>
          <a:xfrm>
            <a:off x="332122" y="395785"/>
            <a:ext cx="11432247" cy="6086902"/>
          </a:xfrm>
          <a:prstGeom prst="rect">
            <a:avLst/>
          </a:prstGeom>
          <a:solidFill>
            <a:schemeClr val="bg1"/>
          </a:solidFill>
          <a:ln w="38100">
            <a:solidFill>
              <a:schemeClr val="bg1">
                <a:lumMod val="85000"/>
              </a:schemeClr>
            </a:solidFill>
            <a:prstDash val="solid"/>
            <a:miter/>
          </a:ln>
        </p:spPr>
        <p:txBody>
          <a:bodyPr anchor="ctr"/>
          <a:lstStyle/>
          <a:p>
            <a:pPr algn="ctr">
              <a:lnSpc>
                <a:spcPct val="140000"/>
              </a:lnSpc>
            </a:pPr>
            <a:endParaRPr lang="zh-CN" sz="2213">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t>单击此处编辑母版标题样式</a:t>
            </a:r>
          </a:p>
        </p:txBody>
      </p:sp>
      <p:sp>
        <p:nvSpPr>
          <p:cNvPr id="3" name="日期占位符 3"/>
          <p:cNvSpPr>
            <a:spLocks noGrp="1" noChangeArrowheads="1"/>
          </p:cNvSpPr>
          <p:nvPr>
            <p:ph type="dt" idx="10"/>
          </p:nvPr>
        </p:nvSpPr>
        <p:spPr/>
        <p:txBody>
          <a:bodyPr/>
          <a:lstStyle/>
          <a:p>
            <a:fld id="{02105B5D-37CE-4C6C-908E-214C780DF8EC}" type="datetime1">
              <a:rPr lang="en-US" altLang="zh-CN"/>
              <a:t>11/5/2021</a:t>
            </a:fld>
            <a:endParaRPr lang="zh-CN" sz="1800">
              <a:solidFill>
                <a:schemeClr val="tx1"/>
              </a:solidFill>
            </a:endParaRPr>
          </a:p>
        </p:txBody>
      </p:sp>
      <p:sp>
        <p:nvSpPr>
          <p:cNvPr id="4" name="页脚占位符 4"/>
          <p:cNvSpPr>
            <a:spLocks noGrp="1" noChangeArrowheads="1"/>
          </p:cNvSpPr>
          <p:nvPr>
            <p:ph type="ftr" idx="11"/>
          </p:nvPr>
        </p:nvSpPr>
        <p:spPr/>
        <p:txBody>
          <a:bodyPr/>
          <a:lstStyle/>
          <a:p>
            <a:endParaRPr lang="zh-CN"/>
          </a:p>
        </p:txBody>
      </p:sp>
      <p:sp>
        <p:nvSpPr>
          <p:cNvPr id="5" name="灯片编号占位符 5"/>
          <p:cNvSpPr>
            <a:spLocks noGrp="1" noChangeArrowheads="1"/>
          </p:cNvSpPr>
          <p:nvPr>
            <p:ph type="sldNum" idx="12"/>
          </p:nvPr>
        </p:nvSpPr>
        <p:spPr/>
        <p:txBody>
          <a:bodyPr/>
          <a:lstStyle/>
          <a:p>
            <a:fld id="{F1680DEF-A4CF-4716-B930-4258B4B30C40}" type="slidenum">
              <a:rPr lang="zh-CN"/>
              <a:t>‹#›</a:t>
            </a:fld>
            <a:endParaRPr lang="zh-CN" sz="1800">
              <a:solidFill>
                <a:schemeClr val="tx1"/>
              </a:solidFill>
            </a:endParaRPr>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0376" y="-140676"/>
            <a:ext cx="13026893" cy="7455876"/>
          </a:xfrm>
          <a:prstGeom prst="rect">
            <a:avLst/>
          </a:prstGeom>
          <a:noFill/>
        </p:spPr>
      </p:pic>
      <p:sp>
        <p:nvSpPr>
          <p:cNvPr id="7" name="矩形 6"/>
          <p:cNvSpPr/>
          <p:nvPr/>
        </p:nvSpPr>
        <p:spPr>
          <a:xfrm>
            <a:off x="332122" y="395785"/>
            <a:ext cx="11432247" cy="6086902"/>
          </a:xfrm>
          <a:prstGeom prst="rect">
            <a:avLst/>
          </a:prstGeom>
          <a:solidFill>
            <a:schemeClr val="bg1"/>
          </a:solidFill>
          <a:ln w="38100">
            <a:solidFill>
              <a:schemeClr val="bg1">
                <a:lumMod val="85000"/>
              </a:schemeClr>
            </a:solidFill>
            <a:prstDash val="solid"/>
            <a:miter/>
          </a:ln>
        </p:spPr>
        <p:txBody>
          <a:bodyPr anchor="ctr"/>
          <a:lstStyle/>
          <a:p>
            <a:pPr algn="ctr">
              <a:lnSpc>
                <a:spcPct val="140000"/>
              </a:lnSpc>
            </a:pPr>
            <a:endParaRPr lang="zh-CN" sz="2213">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空白页">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0376" y="-140676"/>
            <a:ext cx="13026893" cy="7455876"/>
          </a:xfrm>
          <a:prstGeom prst="rect">
            <a:avLst/>
          </a:prstGeom>
          <a:noFill/>
        </p:spPr>
      </p:pic>
      <p:sp>
        <p:nvSpPr>
          <p:cNvPr id="3" name="矩形 2"/>
          <p:cNvSpPr/>
          <p:nvPr/>
        </p:nvSpPr>
        <p:spPr>
          <a:xfrm>
            <a:off x="332122" y="395785"/>
            <a:ext cx="11432247" cy="6086902"/>
          </a:xfrm>
          <a:prstGeom prst="rect">
            <a:avLst/>
          </a:prstGeom>
          <a:solidFill>
            <a:schemeClr val="bg1"/>
          </a:solidFill>
          <a:ln w="38100">
            <a:solidFill>
              <a:schemeClr val="bg1">
                <a:lumMod val="85000"/>
              </a:schemeClr>
            </a:solidFill>
            <a:prstDash val="solid"/>
            <a:miter/>
          </a:ln>
        </p:spPr>
        <p:txBody>
          <a:bodyPr anchor="ctr"/>
          <a:lstStyle/>
          <a:p>
            <a:pPr algn="ctr">
              <a:lnSpc>
                <a:spcPct val="140000"/>
              </a:lnSpc>
            </a:pPr>
            <a:endParaRPr lang="zh-CN" sz="2213">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5C5F85-F9C9-4744-98BD-F6F48FA7F4E7}"/>
              </a:ext>
            </a:extLst>
          </p:cNvPr>
          <p:cNvSpPr>
            <a:spLocks noGrp="1"/>
          </p:cNvSpPr>
          <p:nvPr>
            <p:ph type="dt" sz="half" idx="10"/>
          </p:nvPr>
        </p:nvSpPr>
        <p:spPr/>
        <p:txBody>
          <a:bodyPr/>
          <a:lstStyle/>
          <a:p>
            <a:fld id="{14F01554-EABA-4103-8E58-F3DFD7C4912C}" type="datetimeFigureOut">
              <a:rPr lang="zh-CN" altLang="en-US" smtClean="0"/>
              <a:t>2021/11/5</a:t>
            </a:fld>
            <a:endParaRPr lang="zh-CN" altLang="en-US"/>
          </a:p>
        </p:txBody>
      </p:sp>
      <p:sp>
        <p:nvSpPr>
          <p:cNvPr id="3" name="页脚占位符 2">
            <a:extLst>
              <a:ext uri="{FF2B5EF4-FFF2-40B4-BE49-F238E27FC236}">
                <a16:creationId xmlns:a16="http://schemas.microsoft.com/office/drawing/2014/main" id="{BF29DFAE-6174-48CE-9FC9-D6D7531AE2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DDF83B-EAAF-49E1-B3C8-CF21C1FA9441}"/>
              </a:ext>
            </a:extLst>
          </p:cNvPr>
          <p:cNvSpPr>
            <a:spLocks noGrp="1"/>
          </p:cNvSpPr>
          <p:nvPr>
            <p:ph type="sldNum" sz="quarter" idx="12"/>
          </p:nvPr>
        </p:nvSpPr>
        <p:spPr/>
        <p:txBody>
          <a:bodyPr/>
          <a:lstStyle/>
          <a:p>
            <a:fld id="{F95BCBB2-10F1-422B-AD66-5E89C5FC630F}" type="slidenum">
              <a:rPr lang="zh-CN" altLang="en-US" smtClean="0"/>
              <a:t>‹#›</a:t>
            </a:fld>
            <a:endParaRPr lang="zh-CN" altLang="en-US"/>
          </a:p>
        </p:txBody>
      </p:sp>
      <p:pic>
        <p:nvPicPr>
          <p:cNvPr id="5" name="图片 4">
            <a:extLst>
              <a:ext uri="{FF2B5EF4-FFF2-40B4-BE49-F238E27FC236}">
                <a16:creationId xmlns:a16="http://schemas.microsoft.com/office/drawing/2014/main" id="{FEFB54BC-1BAD-427D-AB36-AB0666DCD58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950" t="7590" r="18529" b="12409"/>
          <a:stretch/>
        </p:blipFill>
        <p:spPr>
          <a:xfrm>
            <a:off x="-450376" y="-140676"/>
            <a:ext cx="13026893" cy="7455876"/>
          </a:xfrm>
          <a:prstGeom prst="rect">
            <a:avLst/>
          </a:prstGeom>
          <a:noFill/>
        </p:spPr>
      </p:pic>
      <p:sp>
        <p:nvSpPr>
          <p:cNvPr id="6" name="矩形 5">
            <a:extLst>
              <a:ext uri="{FF2B5EF4-FFF2-40B4-BE49-F238E27FC236}">
                <a16:creationId xmlns:a16="http://schemas.microsoft.com/office/drawing/2014/main" id="{7912A8DF-4640-4CB3-89B2-2857708A9307}"/>
              </a:ext>
            </a:extLst>
          </p:cNvPr>
          <p:cNvSpPr/>
          <p:nvPr userDrawn="1"/>
        </p:nvSpPr>
        <p:spPr>
          <a:xfrm>
            <a:off x="332122" y="395785"/>
            <a:ext cx="11432247" cy="6086902"/>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zh-CN" altLang="en-US" sz="2213" dirty="0">
              <a:cs typeface="+mn-ea"/>
              <a:sym typeface="+mn-lt"/>
            </a:endParaRPr>
          </a:p>
        </p:txBody>
      </p:sp>
    </p:spTree>
    <p:extLst>
      <p:ext uri="{BB962C8B-B14F-4D97-AF65-F5344CB8AC3E}">
        <p14:creationId xmlns:p14="http://schemas.microsoft.com/office/powerpoint/2010/main" val="148839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日期占位符 3"/>
          <p:cNvSpPr>
            <a:spLocks noGrp="1"/>
          </p:cNvSpPr>
          <p:nvPr>
            <p:ph type="dt" idx="10"/>
          </p:nvPr>
        </p:nvSpPr>
        <p:spPr/>
        <p:txBody>
          <a:bodyPr/>
          <a:lstStyle/>
          <a:p>
            <a:fld id="{14F01554-EABA-4103-8E58-F3DFD7C4912C}" type="datetimeFigureOut">
              <a:rPr lang="en-US" altLang="zh-CN"/>
              <a:t>11/5/2021</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F95BCBB2-10F1-422B-AD66-5E89C5FC630F}" type="slidenum">
              <a:rPr 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lvl="0">
              <a:defRPr sz="6000"/>
            </a:lvl1pPr>
          </a:lstStyle>
          <a:p>
            <a:r>
              <a:rPr lang="zh-CN"/>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单击此处编辑母版文本样式</a:t>
            </a:r>
          </a:p>
        </p:txBody>
      </p:sp>
      <p:sp>
        <p:nvSpPr>
          <p:cNvPr id="4" name="日期占位符 3"/>
          <p:cNvSpPr>
            <a:spLocks noGrp="1"/>
          </p:cNvSpPr>
          <p:nvPr>
            <p:ph type="dt" idx="10"/>
          </p:nvPr>
        </p:nvSpPr>
        <p:spPr/>
        <p:txBody>
          <a:bodyPr/>
          <a:lstStyle/>
          <a:p>
            <a:fld id="{14F01554-EABA-4103-8E58-F3DFD7C4912C}" type="datetimeFigureOut">
              <a:rPr lang="en-US" altLang="zh-CN"/>
              <a:t>11/5/2021</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F95BCBB2-10F1-422B-AD66-5E89C5FC630F}" type="slidenum">
              <a:rPr 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838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a:spLocks noGrp="1"/>
          </p:cNvSpPr>
          <p:nvPr>
            <p:ph idx="2"/>
          </p:nvPr>
        </p:nvSpPr>
        <p:spPr>
          <a:xfrm>
            <a:off x="6172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日期占位符 4"/>
          <p:cNvSpPr>
            <a:spLocks noGrp="1"/>
          </p:cNvSpPr>
          <p:nvPr>
            <p:ph type="dt" idx="10"/>
          </p:nvPr>
        </p:nvSpPr>
        <p:spPr/>
        <p:txBody>
          <a:bodyPr/>
          <a:lstStyle/>
          <a:p>
            <a:fld id="{14F01554-EABA-4103-8E58-F3DFD7C4912C}" type="datetimeFigureOut">
              <a:rPr lang="en-US" altLang="zh-CN"/>
              <a:t>11/5/2021</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F95BCBB2-10F1-422B-AD66-5E89C5FC630F}" type="slidenum">
              <a:rPr 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a:spLocks noGrp="1"/>
          </p:cNvSpPr>
          <p:nvPr>
            <p:ph idx="2"/>
          </p:nvPr>
        </p:nvSpPr>
        <p:spPr>
          <a:xfrm>
            <a:off x="839788" y="2505075"/>
            <a:ext cx="5157787"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文本占位符 4"/>
          <p:cNvSpPr>
            <a:spLocks noGrp="1"/>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a:spLocks noGrp="1"/>
          </p:cNvSpPr>
          <p:nvPr>
            <p:ph idx="4"/>
          </p:nvPr>
        </p:nvSpPr>
        <p:spPr>
          <a:xfrm>
            <a:off x="6172200" y="2505075"/>
            <a:ext cx="5183188"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7" name="日期占位符 6"/>
          <p:cNvSpPr>
            <a:spLocks noGrp="1"/>
          </p:cNvSpPr>
          <p:nvPr>
            <p:ph type="dt" idx="10"/>
          </p:nvPr>
        </p:nvSpPr>
        <p:spPr/>
        <p:txBody>
          <a:bodyPr/>
          <a:lstStyle/>
          <a:p>
            <a:fld id="{14F01554-EABA-4103-8E58-F3DFD7C4912C}" type="datetimeFigureOut">
              <a:rPr lang="en-US" altLang="zh-CN"/>
              <a:t>11/5/2021</a:t>
            </a:fld>
            <a:endParaRPr lang="zh-CN"/>
          </a:p>
        </p:txBody>
      </p:sp>
      <p:sp>
        <p:nvSpPr>
          <p:cNvPr id="8" name="页脚占位符 7"/>
          <p:cNvSpPr>
            <a:spLocks noGrp="1"/>
          </p:cNvSpPr>
          <p:nvPr>
            <p:ph type="ftr" idx="11"/>
          </p:nvPr>
        </p:nvSpPr>
        <p:spPr/>
        <p:txBody>
          <a:bodyPr/>
          <a:lstStyle/>
          <a:p>
            <a:endParaRPr lang="zh-CN"/>
          </a:p>
        </p:txBody>
      </p:sp>
      <p:sp>
        <p:nvSpPr>
          <p:cNvPr id="9" name="灯片编号占位符 8"/>
          <p:cNvSpPr>
            <a:spLocks noGrp="1"/>
          </p:cNvSpPr>
          <p:nvPr>
            <p:ph type="sldNum" idx="12"/>
          </p:nvPr>
        </p:nvSpPr>
        <p:spPr/>
        <p:txBody>
          <a:bodyPr/>
          <a:lstStyle/>
          <a:p>
            <a:fld id="{F95BCBB2-10F1-422B-AD66-5E89C5FC630F}" type="slidenum">
              <a:rPr 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日期占位符 2"/>
          <p:cNvSpPr>
            <a:spLocks noGrp="1"/>
          </p:cNvSpPr>
          <p:nvPr>
            <p:ph type="dt" idx="10"/>
          </p:nvPr>
        </p:nvSpPr>
        <p:spPr/>
        <p:txBody>
          <a:bodyPr/>
          <a:lstStyle/>
          <a:p>
            <a:fld id="{14F01554-EABA-4103-8E58-F3DFD7C4912C}" type="datetimeFigureOut">
              <a:rPr lang="en-US" altLang="zh-CN"/>
              <a:t>11/5/2021</a:t>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p>
            <a:fld id="{F95BCBB2-10F1-422B-AD66-5E89C5FC630F}" type="slidenum">
              <a:rPr lang="zh-CN"/>
              <a:t>‹#›</a:t>
            </a:fld>
            <a:endParaRPr lang="zh-CN"/>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0376" y="-140676"/>
            <a:ext cx="13026893" cy="7455876"/>
          </a:xfrm>
          <a:prstGeom prst="rect">
            <a:avLst/>
          </a:prstGeom>
          <a:noFill/>
        </p:spPr>
      </p:pic>
      <p:sp>
        <p:nvSpPr>
          <p:cNvPr id="7" name="矩形 6"/>
          <p:cNvSpPr/>
          <p:nvPr/>
        </p:nvSpPr>
        <p:spPr>
          <a:xfrm>
            <a:off x="332122" y="395785"/>
            <a:ext cx="11432247" cy="6086902"/>
          </a:xfrm>
          <a:prstGeom prst="rect">
            <a:avLst/>
          </a:prstGeom>
          <a:solidFill>
            <a:schemeClr val="bg1"/>
          </a:solidFill>
          <a:ln w="38100">
            <a:solidFill>
              <a:schemeClr val="bg1">
                <a:lumMod val="85000"/>
              </a:schemeClr>
            </a:solidFill>
            <a:prstDash val="solid"/>
            <a:miter/>
          </a:ln>
        </p:spPr>
        <p:txBody>
          <a:bodyPr anchor="ctr"/>
          <a:lstStyle/>
          <a:p>
            <a:pPr algn="ctr">
              <a:lnSpc>
                <a:spcPct val="140000"/>
              </a:lnSpc>
            </a:pPr>
            <a:endParaRPr lang="zh-CN" sz="2213">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p>
        </p:txBody>
      </p:sp>
      <p:sp>
        <p:nvSpPr>
          <p:cNvPr id="3" name="内容占位符 2"/>
          <p:cNvSpPr>
            <a:spLocks noGrp="1"/>
          </p:cNvSpPr>
          <p:nvPr>
            <p:ph idx="1"/>
          </p:nvPr>
        </p:nvSpPr>
        <p:spPr>
          <a:xfrm>
            <a:off x="5183188" y="987425"/>
            <a:ext cx="6172200" cy="4873625"/>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文本占位符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
        <p:nvSpPr>
          <p:cNvPr id="5" name="日期占位符 4"/>
          <p:cNvSpPr>
            <a:spLocks noGrp="1"/>
          </p:cNvSpPr>
          <p:nvPr>
            <p:ph type="dt" idx="10"/>
          </p:nvPr>
        </p:nvSpPr>
        <p:spPr/>
        <p:txBody>
          <a:bodyPr/>
          <a:lstStyle/>
          <a:p>
            <a:fld id="{14F01554-EABA-4103-8E58-F3DFD7C4912C}" type="datetimeFigureOut">
              <a:rPr lang="en-US" altLang="zh-CN"/>
              <a:t>11/5/2021</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F95BCBB2-10F1-422B-AD66-5E89C5FC630F}" type="slidenum">
              <a:rPr 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
        <p:nvSpPr>
          <p:cNvPr id="5" name="日期占位符 4"/>
          <p:cNvSpPr>
            <a:spLocks noGrp="1"/>
          </p:cNvSpPr>
          <p:nvPr>
            <p:ph type="dt" idx="10"/>
          </p:nvPr>
        </p:nvSpPr>
        <p:spPr/>
        <p:txBody>
          <a:bodyPr/>
          <a:lstStyle/>
          <a:p>
            <a:fld id="{14F01554-EABA-4103-8E58-F3DFD7C4912C}" type="datetimeFigureOut">
              <a:rPr lang="en-US" altLang="zh-CN"/>
              <a:t>11/5/2021</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F95BCBB2-10F1-422B-AD66-5E89C5FC630F}" type="slidenum">
              <a:rPr lang="zh-CN"/>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竖排文字占位符 2"/>
          <p:cNvSpPr>
            <a:spLocks noGrp="1"/>
          </p:cNvSpPr>
          <p:nvPr>
            <p:ph type="body" idx="1"/>
          </p:nvPr>
        </p:nvSpPr>
        <p:spPr/>
        <p:txBody>
          <a:bodyPr vert="eaVert"/>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日期占位符 3"/>
          <p:cNvSpPr>
            <a:spLocks noGrp="1"/>
          </p:cNvSpPr>
          <p:nvPr>
            <p:ph type="dt" idx="10"/>
          </p:nvPr>
        </p:nvSpPr>
        <p:spPr/>
        <p:txBody>
          <a:bodyPr/>
          <a:lstStyle/>
          <a:p>
            <a:fld id="{14F01554-EABA-4103-8E58-F3DFD7C4912C}" type="datetimeFigureOut">
              <a:rPr lang="en-US" altLang="zh-CN"/>
              <a:t>11/5/2021</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F95BCBB2-10F1-422B-AD66-5E89C5FC630F}" type="slidenum">
              <a:rPr 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日期占位符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14F01554-EABA-4103-8E58-F3DFD7C4912C}" type="datetimeFigureOut">
              <a:rPr lang="en-US" altLang="zh-CN"/>
              <a:t>11/5/2021</a:t>
            </a:fld>
            <a:endParaRPr lang="zh-CN"/>
          </a:p>
        </p:txBody>
      </p:sp>
      <p:sp>
        <p:nvSpPr>
          <p:cNvPr id="5" name="页脚占位符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p>
        </p:txBody>
      </p:sp>
      <p:sp>
        <p:nvSpPr>
          <p:cNvPr id="6" name="灯片编号占位符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F95BCBB2-10F1-422B-AD66-5E89C5FC630F}" type="slidenum">
              <a:rPr lang="zh-CN"/>
              <a:t>‹#›</a:t>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2" r:id="rId12"/>
    <p:sldLayoutId id="2147483664" r:id="rId13"/>
    <p:sldLayoutId id="2147483665" r:id="rId14"/>
    <p:sldLayoutId id="2147483666" r:id="rId15"/>
  </p:sldLayoutIdLst>
  <p:txStyles>
    <p:titleStyle>
      <a:lvl1pPr lvl="0" algn="l" defTabSz="914400">
        <a:lnSpc>
          <a:spcPct val="90000"/>
        </a:lnSpc>
        <a:spcBef>
          <a:spcPct val="0"/>
        </a:spcBef>
        <a:buNone/>
        <a:defRPr sz="4400" kern="1200">
          <a:solidFill>
            <a:schemeClr val="tx1"/>
          </a:solidFill>
          <a:latin typeface="庞门正道标题体"/>
          <a:ea typeface="庞门正道标题体"/>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庞门正道标题体"/>
          <a:ea typeface="庞门正道标题体"/>
        </a:defRPr>
      </a:lvl1pPr>
      <a:lvl2pPr marL="685800" lvl="1" indent="-228600" algn="l" defTabSz="914400">
        <a:lnSpc>
          <a:spcPct val="90000"/>
        </a:lnSpc>
        <a:spcBef>
          <a:spcPts val="500"/>
        </a:spcBef>
        <a:buFont typeface="Arial" charset="0"/>
        <a:buChar char="•"/>
        <a:defRPr sz="2400" kern="1200">
          <a:solidFill>
            <a:schemeClr val="tx1"/>
          </a:solidFill>
          <a:latin typeface="庞门正道标题体"/>
          <a:ea typeface="庞门正道标题体"/>
        </a:defRPr>
      </a:lvl2pPr>
      <a:lvl3pPr marL="1143000" lvl="2" indent="-228600" algn="l" defTabSz="914400">
        <a:lnSpc>
          <a:spcPct val="90000"/>
        </a:lnSpc>
        <a:spcBef>
          <a:spcPts val="500"/>
        </a:spcBef>
        <a:buFont typeface="Arial" charset="0"/>
        <a:buChar char="•"/>
        <a:defRPr sz="2000" kern="1200">
          <a:solidFill>
            <a:schemeClr val="tx1"/>
          </a:solidFill>
          <a:latin typeface="庞门正道标题体"/>
          <a:ea typeface="庞门正道标题体"/>
        </a:defRPr>
      </a:lvl3pPr>
      <a:lvl4pPr marL="1600200" lvl="3" indent="-228600" algn="l" defTabSz="914400">
        <a:lnSpc>
          <a:spcPct val="90000"/>
        </a:lnSpc>
        <a:spcBef>
          <a:spcPts val="500"/>
        </a:spcBef>
        <a:buFont typeface="Arial" charset="0"/>
        <a:buChar char="•"/>
        <a:defRPr sz="1800" kern="1200">
          <a:solidFill>
            <a:schemeClr val="tx1"/>
          </a:solidFill>
          <a:latin typeface="庞门正道标题体"/>
          <a:ea typeface="庞门正道标题体"/>
        </a:defRPr>
      </a:lvl4pPr>
      <a:lvl5pPr marL="2057400" lvl="4" indent="-228600" algn="l" defTabSz="914400">
        <a:lnSpc>
          <a:spcPct val="90000"/>
        </a:lnSpc>
        <a:spcBef>
          <a:spcPts val="500"/>
        </a:spcBef>
        <a:buFont typeface="Arial" charset="0"/>
        <a:buChar char="•"/>
        <a:defRPr sz="1800" kern="1200">
          <a:solidFill>
            <a:schemeClr val="tx1"/>
          </a:solidFill>
          <a:latin typeface="庞门正道标题体"/>
          <a:ea typeface="庞门正道标题体"/>
        </a:defRPr>
      </a:lvl5pPr>
      <a:lvl6pPr marL="2514600" lvl="5" indent="-228600" algn="l" defTabSz="914400">
        <a:lnSpc>
          <a:spcPct val="90000"/>
        </a:lnSpc>
        <a:spcBef>
          <a:spcPts val="500"/>
        </a:spcBef>
        <a:buFont typeface="Arial" charset="0"/>
        <a:buChar char="•"/>
        <a:defRPr sz="1800" kern="1200">
          <a:solidFill>
            <a:schemeClr val="tx1"/>
          </a:solidFill>
          <a:latin typeface="庞门正道标题体"/>
          <a:ea typeface="庞门正道标题体"/>
        </a:defRPr>
      </a:lvl6pPr>
      <a:lvl7pPr marL="2971800" lvl="6" indent="-228600" algn="l" defTabSz="914400">
        <a:lnSpc>
          <a:spcPct val="90000"/>
        </a:lnSpc>
        <a:spcBef>
          <a:spcPts val="500"/>
        </a:spcBef>
        <a:buFont typeface="Arial" charset="0"/>
        <a:buChar char="•"/>
        <a:defRPr sz="1800" kern="1200">
          <a:solidFill>
            <a:schemeClr val="tx1"/>
          </a:solidFill>
          <a:latin typeface="庞门正道标题体"/>
          <a:ea typeface="庞门正道标题体"/>
        </a:defRPr>
      </a:lvl7pPr>
      <a:lvl8pPr marL="3429000" lvl="7" indent="-228600" algn="l" defTabSz="914400">
        <a:lnSpc>
          <a:spcPct val="90000"/>
        </a:lnSpc>
        <a:spcBef>
          <a:spcPts val="500"/>
        </a:spcBef>
        <a:buFont typeface="Arial" charset="0"/>
        <a:buChar char="•"/>
        <a:defRPr sz="1800" kern="1200">
          <a:solidFill>
            <a:schemeClr val="tx1"/>
          </a:solidFill>
          <a:latin typeface="庞门正道标题体"/>
          <a:ea typeface="庞门正道标题体"/>
        </a:defRPr>
      </a:lvl8pPr>
      <a:lvl9pPr marL="3886200" lvl="8" indent="-228600" algn="l" defTabSz="914400">
        <a:lnSpc>
          <a:spcPct val="90000"/>
        </a:lnSpc>
        <a:spcBef>
          <a:spcPts val="500"/>
        </a:spcBef>
        <a:buFont typeface="Arial" charset="0"/>
        <a:buChar char="•"/>
        <a:defRPr sz="1800" kern="1200">
          <a:solidFill>
            <a:schemeClr val="tx1"/>
          </a:solidFill>
          <a:latin typeface="庞门正道标题体"/>
          <a:ea typeface="庞门正道标题体"/>
        </a:defRPr>
      </a:lvl9pPr>
    </p:bodyStyle>
    <p:other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26609" y="-140676"/>
            <a:ext cx="12703126" cy="6998676"/>
          </a:xfrm>
          <a:prstGeom prst="rect">
            <a:avLst/>
          </a:prstGeom>
          <a:solidFill>
            <a:srgbClr val="EDFAEF"/>
          </a:solidFill>
        </p:spPr>
      </p:pic>
      <p:sp>
        <p:nvSpPr>
          <p:cNvPr id="12" name="矩形 11"/>
          <p:cNvSpPr/>
          <p:nvPr/>
        </p:nvSpPr>
        <p:spPr>
          <a:xfrm>
            <a:off x="1223890" y="1561977"/>
            <a:ext cx="10508566" cy="3663000"/>
          </a:xfrm>
          <a:prstGeom prst="rect">
            <a:avLst/>
          </a:prstGeom>
          <a:solidFill>
            <a:schemeClr val="bg1">
              <a:alpha val="67000"/>
            </a:schemeClr>
          </a:solidFill>
          <a:ln>
            <a:noFill/>
          </a:ln>
        </p:spPr>
        <p:txBody>
          <a:bodyPr anchor="ctr"/>
          <a:lstStyle/>
          <a:p>
            <a:pPr algn="ctr"/>
            <a:endParaRPr lang="zh-CN" sz="2365">
              <a:solidFill>
                <a:schemeClr val="lt1"/>
              </a:solidFill>
            </a:endParaRPr>
          </a:p>
        </p:txBody>
      </p:sp>
      <p:sp>
        <p:nvSpPr>
          <p:cNvPr id="13" name="文本框 12"/>
          <p:cNvSpPr txBox="1"/>
          <p:nvPr/>
        </p:nvSpPr>
        <p:spPr>
          <a:xfrm>
            <a:off x="2890922" y="4752356"/>
            <a:ext cx="6668065" cy="381000"/>
          </a:xfrm>
          <a:prstGeom prst="rect">
            <a:avLst/>
          </a:prstGeom>
          <a:noFill/>
        </p:spPr>
        <p:txBody>
          <a:bodyPr wrap="square">
            <a:spAutoFit/>
          </a:bodyPr>
          <a:lstStyle/>
          <a:p>
            <a:pPr algn="ctr" defTabSz="889000">
              <a:lnSpc>
                <a:spcPct val="120000"/>
              </a:lnSpc>
            </a:pPr>
            <a:r>
              <a:rPr lang="en-US" sz="1600">
                <a:solidFill>
                  <a:srgbClr val="181717"/>
                </a:solidFill>
              </a:rPr>
              <a:t>2021.11.6</a:t>
            </a:r>
          </a:p>
        </p:txBody>
      </p:sp>
      <p:sp>
        <p:nvSpPr>
          <p:cNvPr id="14" name="文本框 13"/>
          <p:cNvSpPr txBox="1"/>
          <p:nvPr/>
        </p:nvSpPr>
        <p:spPr>
          <a:xfrm>
            <a:off x="1493346" y="2088336"/>
            <a:ext cx="9969654" cy="1428750"/>
          </a:xfrm>
          <a:prstGeom prst="rect">
            <a:avLst/>
          </a:prstGeom>
          <a:noFill/>
        </p:spPr>
        <p:txBody>
          <a:bodyPr wrap="square">
            <a:spAutoFit/>
          </a:bodyPr>
          <a:lstStyle/>
          <a:p>
            <a:pPr defTabSz="889000"/>
            <a:r>
              <a:rPr lang="zh-CN" sz="8800" b="0" i="0" strike="noStrike" spc="788">
                <a:solidFill>
                  <a:srgbClr val="21AB9B"/>
                </a:solidFill>
                <a:latin typeface="SimHei"/>
                <a:ea typeface="SimHei"/>
              </a:rPr>
              <a:t>系统需求分析报告</a:t>
            </a:r>
          </a:p>
        </p:txBody>
      </p:sp>
      <p:sp>
        <p:nvSpPr>
          <p:cNvPr id="15" name="矩形 259"/>
          <p:cNvSpPr>
            <a:spLocks noChangeArrowheads="1"/>
          </p:cNvSpPr>
          <p:nvPr/>
        </p:nvSpPr>
        <p:spPr>
          <a:xfrm>
            <a:off x="2352976" y="3760331"/>
            <a:ext cx="7833368" cy="755650"/>
          </a:xfrm>
          <a:prstGeom prst="rect">
            <a:avLst/>
          </a:prstGeom>
          <a:noFill/>
          <a:ln>
            <a:noFill/>
          </a:ln>
        </p:spPr>
        <p:txBody>
          <a:bodyPr wrap="square">
            <a:spAutoFit/>
          </a:bodyPr>
          <a:lstStyle>
            <a:lvl1pPr lvl="0">
              <a:spcBef>
                <a:spcPct val="20000"/>
              </a:spcBef>
              <a:buFont typeface="Arial" charset="0"/>
              <a:buChar char="•"/>
              <a:defRPr sz="3200">
                <a:solidFill>
                  <a:schemeClr val="tx1"/>
                </a:solidFill>
                <a:latin typeface="微软雅黑"/>
                <a:ea typeface="微软雅黑"/>
              </a:defRPr>
            </a:lvl1pPr>
            <a:lvl2pPr marL="742950" lvl="1" indent="-285750">
              <a:spcBef>
                <a:spcPct val="20000"/>
              </a:spcBef>
              <a:buFont typeface="Arial" charset="0"/>
              <a:buChar char="–"/>
              <a:defRPr sz="2800">
                <a:solidFill>
                  <a:schemeClr val="tx1"/>
                </a:solidFill>
                <a:latin typeface="微软雅黑"/>
                <a:ea typeface="微软雅黑"/>
              </a:defRPr>
            </a:lvl2pPr>
            <a:lvl3pPr marL="1143000" lvl="2" indent="-228600">
              <a:spcBef>
                <a:spcPct val="20000"/>
              </a:spcBef>
              <a:buFont typeface="Arial" charset="0"/>
              <a:buChar char="•"/>
              <a:defRPr sz="2400">
                <a:solidFill>
                  <a:schemeClr val="tx1"/>
                </a:solidFill>
                <a:latin typeface="微软雅黑"/>
                <a:ea typeface="微软雅黑"/>
              </a:defRPr>
            </a:lvl3pPr>
            <a:lvl4pPr marL="1600200" lvl="3" indent="-228600">
              <a:spcBef>
                <a:spcPct val="20000"/>
              </a:spcBef>
              <a:buFont typeface="Arial" charset="0"/>
              <a:buChar char="–"/>
              <a:defRPr sz="2000">
                <a:solidFill>
                  <a:schemeClr val="tx1"/>
                </a:solidFill>
                <a:latin typeface="微软雅黑"/>
                <a:ea typeface="微软雅黑"/>
              </a:defRPr>
            </a:lvl4pPr>
            <a:lvl5pPr marL="2057400" lvl="4" indent="-228600">
              <a:spcBef>
                <a:spcPct val="20000"/>
              </a:spcBef>
              <a:buFont typeface="Arial" charset="0"/>
              <a:buChar char="»"/>
              <a:defRPr sz="2000">
                <a:solidFill>
                  <a:schemeClr val="tx1"/>
                </a:solidFill>
                <a:latin typeface="微软雅黑"/>
                <a:ea typeface="微软雅黑"/>
              </a:defRPr>
            </a:lvl5pPr>
            <a:lvl6pPr marL="2514600" lvl="5" indent="-228600">
              <a:spcBef>
                <a:spcPct val="20000"/>
              </a:spcBef>
              <a:spcAft>
                <a:spcPct val="0"/>
              </a:spcAft>
              <a:buFont typeface="Arial" charset="0"/>
              <a:buChar char="»"/>
              <a:defRPr sz="2000">
                <a:solidFill>
                  <a:schemeClr val="tx1"/>
                </a:solidFill>
                <a:latin typeface="微软雅黑"/>
                <a:ea typeface="微软雅黑"/>
              </a:defRPr>
            </a:lvl6pPr>
            <a:lvl7pPr marL="2971800" lvl="6" indent="-228600">
              <a:spcBef>
                <a:spcPct val="20000"/>
              </a:spcBef>
              <a:spcAft>
                <a:spcPct val="0"/>
              </a:spcAft>
              <a:buFont typeface="Arial" charset="0"/>
              <a:buChar char="»"/>
              <a:defRPr sz="2000">
                <a:solidFill>
                  <a:schemeClr val="tx1"/>
                </a:solidFill>
                <a:latin typeface="微软雅黑"/>
                <a:ea typeface="微软雅黑"/>
              </a:defRPr>
            </a:lvl7pPr>
            <a:lvl8pPr marL="3429000" lvl="7" indent="-228600">
              <a:spcBef>
                <a:spcPct val="20000"/>
              </a:spcBef>
              <a:spcAft>
                <a:spcPct val="0"/>
              </a:spcAft>
              <a:buFont typeface="Arial" charset="0"/>
              <a:buChar char="»"/>
              <a:defRPr sz="2000">
                <a:solidFill>
                  <a:schemeClr val="tx1"/>
                </a:solidFill>
                <a:latin typeface="微软雅黑"/>
                <a:ea typeface="微软雅黑"/>
              </a:defRPr>
            </a:lvl8pPr>
            <a:lvl9pPr marL="3886200" lvl="8" indent="-228600">
              <a:spcBef>
                <a:spcPct val="20000"/>
              </a:spcBef>
              <a:spcAft>
                <a:spcPct val="0"/>
              </a:spcAft>
              <a:buFont typeface="Arial" charset="0"/>
              <a:buChar char="»"/>
              <a:defRPr sz="2000">
                <a:solidFill>
                  <a:schemeClr val="tx1"/>
                </a:solidFill>
                <a:latin typeface="微软雅黑"/>
                <a:ea typeface="微软雅黑"/>
              </a:defRPr>
            </a:lvl9pPr>
          </a:lstStyle>
          <a:p>
            <a:pPr algn="ctr">
              <a:buNone/>
            </a:pPr>
            <a:r>
              <a:rPr lang="en-US" sz="4400" spc="788">
                <a:solidFill>
                  <a:srgbClr val="181717"/>
                </a:solidFill>
                <a:latin typeface="庞门正道标题体"/>
                <a:ea typeface="庞门正道标题体"/>
              </a:rPr>
              <a:t>测码奔腾</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p:blipFill>
        <p:spPr>
          <a:xfrm rot="5400000" flipH="1">
            <a:off x="5910581" y="538286"/>
            <a:ext cx="718159" cy="10091541"/>
          </a:xfrm>
          <a:prstGeom prst="rect">
            <a:avLst/>
          </a:prstGeom>
        </p:spPr>
      </p:pic>
      <p:sp>
        <p:nvSpPr>
          <p:cNvPr id="17" name="矩形 16"/>
          <p:cNvSpPr/>
          <p:nvPr/>
        </p:nvSpPr>
        <p:spPr>
          <a:xfrm>
            <a:off x="164281" y="112541"/>
            <a:ext cx="12210757" cy="6632917"/>
          </a:xfrm>
          <a:prstGeom prst="rect">
            <a:avLst/>
          </a:prstGeom>
          <a:noFill/>
          <a:ln w="38100">
            <a:solidFill>
              <a:schemeClr val="bg1"/>
            </a:solidFill>
            <a:prstDash val="solid"/>
            <a:miter/>
          </a:ln>
        </p:spPr>
        <p:txBody>
          <a:bodyPr anchor="ctr"/>
          <a:lstStyle/>
          <a:p>
            <a:pPr algn="ctr"/>
            <a:endParaRPr lang="zh-CN">
              <a:solidFill>
                <a:schemeClr val="lt1"/>
              </a:solidFill>
            </a:endParaRPr>
          </a:p>
        </p:txBody>
      </p:sp>
      <p:sp>
        <p:nvSpPr>
          <p:cNvPr id="18" name="矩形 17"/>
          <p:cNvSpPr/>
          <p:nvPr/>
        </p:nvSpPr>
        <p:spPr>
          <a:xfrm>
            <a:off x="337625" y="281355"/>
            <a:ext cx="11854376" cy="6260122"/>
          </a:xfrm>
          <a:prstGeom prst="rect">
            <a:avLst/>
          </a:prstGeom>
          <a:noFill/>
          <a:ln w="76200">
            <a:solidFill>
              <a:schemeClr val="bg1"/>
            </a:solidFill>
            <a:prstDash val="solid"/>
            <a:miter/>
          </a:ln>
        </p:spPr>
        <p:txBody>
          <a:bodyPr anchor="ctr"/>
          <a:lstStyle/>
          <a:p>
            <a:pPr algn="ctr"/>
            <a:endParaRPr lang="zh-CN">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1500"/>
                            </p:stCondLst>
                            <p:childTnLst>
                              <p:par>
                                <p:cTn id="14" presetID="42"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4413978" y="2204907"/>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sp>
        <p:nvSpPr>
          <p:cNvPr id="25" name="标题 1">
            <a:extLst>
              <a:ext uri="{FF2B5EF4-FFF2-40B4-BE49-F238E27FC236}">
                <a16:creationId xmlns:a16="http://schemas.microsoft.com/office/drawing/2014/main" id="{F03FC7A9-8504-4913-9F3B-1F1E8AAC0926}"/>
              </a:ext>
            </a:extLst>
          </p:cNvPr>
          <p:cNvSpPr>
            <a:spLocks noGrp="1" noChangeArrowheads="1"/>
          </p:cNvSpPr>
          <p:nvPr>
            <p:ph type="title"/>
          </p:nvPr>
        </p:nvSpPr>
        <p:spPr bwMode="auto">
          <a:xfrm>
            <a:off x="838200" y="540533"/>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latin typeface="黑体" panose="02010609060101010101" pitchFamily="49" charset="-122"/>
                <a:ea typeface="黑体" panose="02010609060101010101" pitchFamily="49" charset="-122"/>
              </a:rPr>
              <a:t>典型用户一</a:t>
            </a:r>
            <a:br>
              <a:rPr lang="en-US" altLang="zh-CN"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p:txBody>
      </p:sp>
      <p:sp>
        <p:nvSpPr>
          <p:cNvPr id="26" name="直接连接符 41">
            <a:extLst>
              <a:ext uri="{FF2B5EF4-FFF2-40B4-BE49-F238E27FC236}">
                <a16:creationId xmlns:a16="http://schemas.microsoft.com/office/drawing/2014/main" id="{25C2AFE0-D393-4E1C-B51F-46E0565F3138}"/>
              </a:ext>
            </a:extLst>
          </p:cNvPr>
          <p:cNvSpPr>
            <a:spLocks noChangeShapeType="1"/>
          </p:cNvSpPr>
          <p:nvPr/>
        </p:nvSpPr>
        <p:spPr bwMode="auto">
          <a:xfrm>
            <a:off x="706225" y="1087061"/>
            <a:ext cx="1866900" cy="1588"/>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aphicFrame>
        <p:nvGraphicFramePr>
          <p:cNvPr id="3" name="表格 4">
            <a:extLst>
              <a:ext uri="{FF2B5EF4-FFF2-40B4-BE49-F238E27FC236}">
                <a16:creationId xmlns:a16="http://schemas.microsoft.com/office/drawing/2014/main" id="{C3F4F692-E690-4FD9-8152-1662A592CC4E}"/>
              </a:ext>
            </a:extLst>
          </p:cNvPr>
          <p:cNvGraphicFramePr>
            <a:graphicFrameLocks noGrp="1"/>
          </p:cNvGraphicFramePr>
          <p:nvPr>
            <p:extLst>
              <p:ext uri="{D42A27DB-BD31-4B8C-83A1-F6EECF244321}">
                <p14:modId xmlns:p14="http://schemas.microsoft.com/office/powerpoint/2010/main" val="2165238106"/>
              </p:ext>
            </p:extLst>
          </p:nvPr>
        </p:nvGraphicFramePr>
        <p:xfrm>
          <a:off x="1930333" y="1528954"/>
          <a:ext cx="8314442" cy="4694870"/>
        </p:xfrm>
        <a:graphic>
          <a:graphicData uri="http://schemas.openxmlformats.org/drawingml/2006/table">
            <a:tbl>
              <a:tblPr firstRow="1" bandRow="1">
                <a:tableStyleId>{5C22544A-7EE6-4342-B048-85BDC9FD1C3A}</a:tableStyleId>
              </a:tblPr>
              <a:tblGrid>
                <a:gridCol w="4157221">
                  <a:extLst>
                    <a:ext uri="{9D8B030D-6E8A-4147-A177-3AD203B41FA5}">
                      <a16:colId xmlns:a16="http://schemas.microsoft.com/office/drawing/2014/main" val="1015873556"/>
                    </a:ext>
                  </a:extLst>
                </a:gridCol>
                <a:gridCol w="4157221">
                  <a:extLst>
                    <a:ext uri="{9D8B030D-6E8A-4147-A177-3AD203B41FA5}">
                      <a16:colId xmlns:a16="http://schemas.microsoft.com/office/drawing/2014/main" val="1578556570"/>
                    </a:ext>
                  </a:extLst>
                </a:gridCol>
              </a:tblGrid>
              <a:tr h="469487">
                <a:tc>
                  <a:txBody>
                    <a:bodyPr/>
                    <a:lstStyle/>
                    <a:p>
                      <a:pPr algn="ctr"/>
                      <a:r>
                        <a:rPr lang="zh-CN" altLang="en-US" dirty="0"/>
                        <a:t>名字</a:t>
                      </a:r>
                    </a:p>
                  </a:txBody>
                  <a:tcPr/>
                </a:tc>
                <a:tc>
                  <a:txBody>
                    <a:bodyPr/>
                    <a:lstStyle/>
                    <a:p>
                      <a:pPr algn="ctr"/>
                      <a:r>
                        <a:rPr lang="zh-CN" altLang="en-US" dirty="0"/>
                        <a:t>小林</a:t>
                      </a:r>
                    </a:p>
                  </a:txBody>
                  <a:tcPr/>
                </a:tc>
                <a:extLst>
                  <a:ext uri="{0D108BD9-81ED-4DB2-BD59-A6C34878D82A}">
                    <a16:rowId xmlns:a16="http://schemas.microsoft.com/office/drawing/2014/main" val="1683615612"/>
                  </a:ext>
                </a:extLst>
              </a:tr>
              <a:tr h="469487">
                <a:tc>
                  <a:txBody>
                    <a:bodyPr/>
                    <a:lstStyle/>
                    <a:p>
                      <a:pPr algn="ctr"/>
                      <a:r>
                        <a:rPr lang="zh-CN" altLang="en-US" dirty="0"/>
                        <a:t>年龄</a:t>
                      </a:r>
                    </a:p>
                  </a:txBody>
                  <a:tcPr/>
                </a:tc>
                <a:tc>
                  <a:txBody>
                    <a:bodyPr/>
                    <a:lstStyle/>
                    <a:p>
                      <a:pPr algn="ctr"/>
                      <a:r>
                        <a:rPr lang="en-US" altLang="zh-CN" dirty="0"/>
                        <a:t>21</a:t>
                      </a:r>
                      <a:endParaRPr lang="zh-CN" altLang="en-US" dirty="0"/>
                    </a:p>
                  </a:txBody>
                  <a:tcPr/>
                </a:tc>
                <a:extLst>
                  <a:ext uri="{0D108BD9-81ED-4DB2-BD59-A6C34878D82A}">
                    <a16:rowId xmlns:a16="http://schemas.microsoft.com/office/drawing/2014/main" val="533544453"/>
                  </a:ext>
                </a:extLst>
              </a:tr>
              <a:tr h="469487">
                <a:tc>
                  <a:txBody>
                    <a:bodyPr/>
                    <a:lstStyle/>
                    <a:p>
                      <a:pPr algn="ctr"/>
                      <a:r>
                        <a:rPr lang="zh-CN" altLang="en-US" dirty="0">
                          <a:solidFill>
                            <a:srgbClr val="FF0000"/>
                          </a:solidFill>
                        </a:rPr>
                        <a:t>收入</a:t>
                      </a:r>
                    </a:p>
                  </a:txBody>
                  <a:tcPr/>
                </a:tc>
                <a:tc>
                  <a:txBody>
                    <a:bodyPr/>
                    <a:lstStyle/>
                    <a:p>
                      <a:pPr algn="ctr"/>
                      <a:r>
                        <a:rPr lang="zh-CN" altLang="en-US" dirty="0">
                          <a:solidFill>
                            <a:srgbClr val="FF0000"/>
                          </a:solidFill>
                        </a:rPr>
                        <a:t>来自父母</a:t>
                      </a:r>
                    </a:p>
                  </a:txBody>
                  <a:tcPr/>
                </a:tc>
                <a:extLst>
                  <a:ext uri="{0D108BD9-81ED-4DB2-BD59-A6C34878D82A}">
                    <a16:rowId xmlns:a16="http://schemas.microsoft.com/office/drawing/2014/main" val="1901212779"/>
                  </a:ext>
                </a:extLst>
              </a:tr>
              <a:tr h="469487">
                <a:tc>
                  <a:txBody>
                    <a:bodyPr/>
                    <a:lstStyle/>
                    <a:p>
                      <a:pPr algn="ctr"/>
                      <a:r>
                        <a:rPr lang="zh-CN" altLang="en-US" dirty="0">
                          <a:solidFill>
                            <a:srgbClr val="FF0000"/>
                          </a:solidFill>
                        </a:rPr>
                        <a:t>代表的用户在市场上的比例和重要性</a:t>
                      </a:r>
                    </a:p>
                  </a:txBody>
                  <a:tcPr/>
                </a:tc>
                <a:tc>
                  <a:txBody>
                    <a:bodyPr/>
                    <a:lstStyle/>
                    <a:p>
                      <a:pPr algn="ctr"/>
                      <a:r>
                        <a:rPr lang="zh-CN" altLang="en-US" dirty="0">
                          <a:solidFill>
                            <a:srgbClr val="FF0000"/>
                          </a:solidFill>
                        </a:rPr>
                        <a:t>主要人群</a:t>
                      </a:r>
                    </a:p>
                  </a:txBody>
                  <a:tcPr/>
                </a:tc>
                <a:extLst>
                  <a:ext uri="{0D108BD9-81ED-4DB2-BD59-A6C34878D82A}">
                    <a16:rowId xmlns:a16="http://schemas.microsoft.com/office/drawing/2014/main" val="1728047961"/>
                  </a:ext>
                </a:extLst>
              </a:tr>
              <a:tr h="469487">
                <a:tc>
                  <a:txBody>
                    <a:bodyPr/>
                    <a:lstStyle/>
                    <a:p>
                      <a:pPr algn="ctr"/>
                      <a:r>
                        <a:rPr lang="zh-CN" altLang="en-US" dirty="0">
                          <a:solidFill>
                            <a:srgbClr val="FF0000"/>
                          </a:solidFill>
                        </a:rPr>
                        <a:t>使用这个软件的典型场景</a:t>
                      </a:r>
                    </a:p>
                  </a:txBody>
                  <a:tcPr/>
                </a:tc>
                <a:tc>
                  <a:txBody>
                    <a:bodyPr/>
                    <a:lstStyle/>
                    <a:p>
                      <a:pPr algn="ctr"/>
                      <a:r>
                        <a:rPr lang="zh-CN" altLang="en-US" dirty="0">
                          <a:solidFill>
                            <a:srgbClr val="FF0000"/>
                          </a:solidFill>
                        </a:rPr>
                        <a:t>阅读开源月刊等文章</a:t>
                      </a:r>
                    </a:p>
                  </a:txBody>
                  <a:tcPr/>
                </a:tc>
                <a:extLst>
                  <a:ext uri="{0D108BD9-81ED-4DB2-BD59-A6C34878D82A}">
                    <a16:rowId xmlns:a16="http://schemas.microsoft.com/office/drawing/2014/main" val="3096925681"/>
                  </a:ext>
                </a:extLst>
              </a:tr>
              <a:tr h="469487">
                <a:tc>
                  <a:txBody>
                    <a:bodyPr/>
                    <a:lstStyle/>
                    <a:p>
                      <a:pPr algn="ctr"/>
                      <a:r>
                        <a:rPr lang="zh-CN" altLang="en-US" dirty="0"/>
                        <a:t>使用本软件</a:t>
                      </a:r>
                      <a:r>
                        <a:rPr lang="en-US" altLang="zh-CN" dirty="0"/>
                        <a:t>/</a:t>
                      </a:r>
                      <a:r>
                        <a:rPr lang="zh-CN" altLang="en-US" dirty="0"/>
                        <a:t>服务的环境</a:t>
                      </a:r>
                    </a:p>
                  </a:txBody>
                  <a:tcPr/>
                </a:tc>
                <a:tc>
                  <a:txBody>
                    <a:bodyPr/>
                    <a:lstStyle/>
                    <a:p>
                      <a:pPr algn="ctr"/>
                      <a:r>
                        <a:rPr lang="zh-CN" altLang="en-US" dirty="0"/>
                        <a:t>微信小程序</a:t>
                      </a:r>
                    </a:p>
                  </a:txBody>
                  <a:tcPr/>
                </a:tc>
                <a:extLst>
                  <a:ext uri="{0D108BD9-81ED-4DB2-BD59-A6C34878D82A}">
                    <a16:rowId xmlns:a16="http://schemas.microsoft.com/office/drawing/2014/main" val="2145803748"/>
                  </a:ext>
                </a:extLst>
              </a:tr>
              <a:tr h="469487">
                <a:tc>
                  <a:txBody>
                    <a:bodyPr/>
                    <a:lstStyle/>
                    <a:p>
                      <a:pPr algn="ctr"/>
                      <a:r>
                        <a:rPr lang="zh-CN" altLang="en-US" dirty="0">
                          <a:solidFill>
                            <a:srgbClr val="FF0000"/>
                          </a:solidFill>
                        </a:rPr>
                        <a:t>生活</a:t>
                      </a:r>
                      <a:r>
                        <a:rPr lang="en-US" altLang="zh-CN" dirty="0">
                          <a:solidFill>
                            <a:srgbClr val="FF0000"/>
                          </a:solidFill>
                        </a:rPr>
                        <a:t>/</a:t>
                      </a:r>
                      <a:r>
                        <a:rPr lang="zh-CN" altLang="en-US" dirty="0">
                          <a:solidFill>
                            <a:srgbClr val="FF0000"/>
                          </a:solidFill>
                        </a:rPr>
                        <a:t>工作情况</a:t>
                      </a:r>
                    </a:p>
                  </a:txBody>
                  <a:tcPr/>
                </a:tc>
                <a:tc>
                  <a:txBody>
                    <a:bodyPr/>
                    <a:lstStyle/>
                    <a:p>
                      <a:pPr algn="ctr"/>
                      <a:r>
                        <a:rPr lang="zh-CN" altLang="en-US" dirty="0">
                          <a:solidFill>
                            <a:srgbClr val="FF0000"/>
                          </a:solidFill>
                        </a:rPr>
                        <a:t>课程繁忙，课外学习时间少</a:t>
                      </a:r>
                    </a:p>
                  </a:txBody>
                  <a:tcPr/>
                </a:tc>
                <a:extLst>
                  <a:ext uri="{0D108BD9-81ED-4DB2-BD59-A6C34878D82A}">
                    <a16:rowId xmlns:a16="http://schemas.microsoft.com/office/drawing/2014/main" val="3381983147"/>
                  </a:ext>
                </a:extLst>
              </a:tr>
              <a:tr h="469487">
                <a:tc>
                  <a:txBody>
                    <a:bodyPr/>
                    <a:lstStyle/>
                    <a:p>
                      <a:pPr algn="ctr"/>
                      <a:r>
                        <a:rPr lang="zh-CN" altLang="en-US" dirty="0">
                          <a:solidFill>
                            <a:srgbClr val="FF0000"/>
                          </a:solidFill>
                        </a:rPr>
                        <a:t>知识层次和能力</a:t>
                      </a:r>
                    </a:p>
                  </a:txBody>
                  <a:tcPr/>
                </a:tc>
                <a:tc>
                  <a:txBody>
                    <a:bodyPr/>
                    <a:lstStyle/>
                    <a:p>
                      <a:pPr algn="ctr"/>
                      <a:r>
                        <a:rPr lang="zh-CN" altLang="en-US" dirty="0">
                          <a:solidFill>
                            <a:srgbClr val="FF0000"/>
                          </a:solidFill>
                        </a:rPr>
                        <a:t>本科在读</a:t>
                      </a:r>
                    </a:p>
                  </a:txBody>
                  <a:tcPr/>
                </a:tc>
                <a:extLst>
                  <a:ext uri="{0D108BD9-81ED-4DB2-BD59-A6C34878D82A}">
                    <a16:rowId xmlns:a16="http://schemas.microsoft.com/office/drawing/2014/main" val="509029486"/>
                  </a:ext>
                </a:extLst>
              </a:tr>
              <a:tr h="469487">
                <a:tc>
                  <a:txBody>
                    <a:bodyPr/>
                    <a:lstStyle/>
                    <a:p>
                      <a:pPr marL="0" algn="ctr" defTabSz="914400"/>
                      <a:r>
                        <a:rPr lang="zh-CN" altLang="en-US" sz="1800" kern="1200" dirty="0">
                          <a:solidFill>
                            <a:srgbClr val="FF0000"/>
                          </a:solidFill>
                          <a:latin typeface="+mn-lt"/>
                          <a:ea typeface="+mn-ea"/>
                          <a:cs typeface="+mn-cs"/>
                        </a:rPr>
                        <a:t>用户动机、目的和困难</a:t>
                      </a:r>
                    </a:p>
                  </a:txBody>
                  <a:tcPr/>
                </a:tc>
                <a:tc>
                  <a:txBody>
                    <a:bodyPr/>
                    <a:lstStyle/>
                    <a:p>
                      <a:pPr marL="0" algn="ctr" defTabSz="914400"/>
                      <a:r>
                        <a:rPr lang="zh-CN" altLang="en-US" sz="1800" kern="1200" dirty="0">
                          <a:solidFill>
                            <a:srgbClr val="FF0000"/>
                          </a:solidFill>
                          <a:latin typeface="+mn-lt"/>
                          <a:ea typeface="+mn-ea"/>
                          <a:cs typeface="+mn-cs"/>
                        </a:rPr>
                        <a:t>用于随时随地的开源知识学习</a:t>
                      </a:r>
                    </a:p>
                  </a:txBody>
                  <a:tcPr/>
                </a:tc>
                <a:extLst>
                  <a:ext uri="{0D108BD9-81ED-4DB2-BD59-A6C34878D82A}">
                    <a16:rowId xmlns:a16="http://schemas.microsoft.com/office/drawing/2014/main" val="2712120210"/>
                  </a:ext>
                </a:extLst>
              </a:tr>
              <a:tr h="469487">
                <a:tc>
                  <a:txBody>
                    <a:bodyPr/>
                    <a:lstStyle/>
                    <a:p>
                      <a:pPr marL="0" algn="ctr" defTabSz="914400"/>
                      <a:r>
                        <a:rPr lang="zh-CN" altLang="en-US" sz="1800" kern="1200" dirty="0">
                          <a:solidFill>
                            <a:srgbClr val="FF0000"/>
                          </a:solidFill>
                          <a:latin typeface="+mn-lt"/>
                          <a:ea typeface="+mn-ea"/>
                          <a:cs typeface="+mn-cs"/>
                        </a:rPr>
                        <a:t>用于的偏好</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800" kern="1200" dirty="0">
                          <a:solidFill>
                            <a:srgbClr val="FF0000"/>
                          </a:solidFill>
                          <a:latin typeface="+mn-lt"/>
                          <a:ea typeface="+mn-ea"/>
                          <a:cs typeface="+mn-cs"/>
                        </a:rPr>
                        <a:t>方便快捷学习</a:t>
                      </a:r>
                    </a:p>
                  </a:txBody>
                  <a:tcPr/>
                </a:tc>
                <a:extLst>
                  <a:ext uri="{0D108BD9-81ED-4DB2-BD59-A6C34878D82A}">
                    <a16:rowId xmlns:a16="http://schemas.microsoft.com/office/drawing/2014/main" val="2808227495"/>
                  </a:ext>
                </a:extLst>
              </a:tr>
            </a:tbl>
          </a:graphicData>
        </a:graphic>
      </p:graphicFrame>
      <p:sp>
        <p:nvSpPr>
          <p:cNvPr id="5" name="文本框 4">
            <a:extLst>
              <a:ext uri="{FF2B5EF4-FFF2-40B4-BE49-F238E27FC236}">
                <a16:creationId xmlns:a16="http://schemas.microsoft.com/office/drawing/2014/main" id="{E531AB10-2BC4-4FD1-AC49-D860C9B7165C}"/>
              </a:ext>
            </a:extLst>
          </p:cNvPr>
          <p:cNvSpPr txBox="1"/>
          <p:nvPr/>
        </p:nvSpPr>
        <p:spPr>
          <a:xfrm>
            <a:off x="4787496" y="1149398"/>
            <a:ext cx="2253795" cy="369332"/>
          </a:xfrm>
          <a:prstGeom prst="rect">
            <a:avLst/>
          </a:prstGeom>
          <a:noFill/>
        </p:spPr>
        <p:txBody>
          <a:bodyPr wrap="square" rtlCol="0">
            <a:spAutoFit/>
          </a:bodyPr>
          <a:lstStyle/>
          <a:p>
            <a:pPr algn="ctr"/>
            <a:r>
              <a:rPr lang="zh-CN" altLang="en-US" dirty="0"/>
              <a:t>典型用户表</a:t>
            </a:r>
          </a:p>
        </p:txBody>
      </p:sp>
    </p:spTree>
    <p:extLst>
      <p:ext uri="{BB962C8B-B14F-4D97-AF65-F5344CB8AC3E}">
        <p14:creationId xmlns:p14="http://schemas.microsoft.com/office/powerpoint/2010/main" val="3880606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4413978" y="2204907"/>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sp>
        <p:nvSpPr>
          <p:cNvPr id="25" name="标题 1">
            <a:extLst>
              <a:ext uri="{FF2B5EF4-FFF2-40B4-BE49-F238E27FC236}">
                <a16:creationId xmlns:a16="http://schemas.microsoft.com/office/drawing/2014/main" id="{F03FC7A9-8504-4913-9F3B-1F1E8AAC0926}"/>
              </a:ext>
            </a:extLst>
          </p:cNvPr>
          <p:cNvSpPr>
            <a:spLocks noGrp="1" noChangeArrowheads="1"/>
          </p:cNvSpPr>
          <p:nvPr>
            <p:ph type="title"/>
          </p:nvPr>
        </p:nvSpPr>
        <p:spPr bwMode="auto">
          <a:xfrm>
            <a:off x="838200" y="540533"/>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latin typeface="黑体" panose="02010609060101010101" pitchFamily="49" charset="-122"/>
                <a:ea typeface="黑体" panose="02010609060101010101" pitchFamily="49" charset="-122"/>
              </a:rPr>
              <a:t>典型用户二</a:t>
            </a:r>
            <a:br>
              <a:rPr lang="en-US" altLang="zh-CN"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p:txBody>
      </p:sp>
      <p:sp>
        <p:nvSpPr>
          <p:cNvPr id="26" name="直接连接符 41">
            <a:extLst>
              <a:ext uri="{FF2B5EF4-FFF2-40B4-BE49-F238E27FC236}">
                <a16:creationId xmlns:a16="http://schemas.microsoft.com/office/drawing/2014/main" id="{25C2AFE0-D393-4E1C-B51F-46E0565F3138}"/>
              </a:ext>
            </a:extLst>
          </p:cNvPr>
          <p:cNvSpPr>
            <a:spLocks noChangeShapeType="1"/>
          </p:cNvSpPr>
          <p:nvPr/>
        </p:nvSpPr>
        <p:spPr bwMode="auto">
          <a:xfrm>
            <a:off x="706225" y="1087061"/>
            <a:ext cx="1866900" cy="1588"/>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aphicFrame>
        <p:nvGraphicFramePr>
          <p:cNvPr id="3" name="表格 4">
            <a:extLst>
              <a:ext uri="{FF2B5EF4-FFF2-40B4-BE49-F238E27FC236}">
                <a16:creationId xmlns:a16="http://schemas.microsoft.com/office/drawing/2014/main" id="{C3F4F692-E690-4FD9-8152-1662A592CC4E}"/>
              </a:ext>
            </a:extLst>
          </p:cNvPr>
          <p:cNvGraphicFramePr>
            <a:graphicFrameLocks noGrp="1"/>
          </p:cNvGraphicFramePr>
          <p:nvPr>
            <p:extLst>
              <p:ext uri="{D42A27DB-BD31-4B8C-83A1-F6EECF244321}">
                <p14:modId xmlns:p14="http://schemas.microsoft.com/office/powerpoint/2010/main" val="2780209589"/>
              </p:ext>
            </p:extLst>
          </p:nvPr>
        </p:nvGraphicFramePr>
        <p:xfrm>
          <a:off x="1930333" y="1528954"/>
          <a:ext cx="8314442" cy="4694870"/>
        </p:xfrm>
        <a:graphic>
          <a:graphicData uri="http://schemas.openxmlformats.org/drawingml/2006/table">
            <a:tbl>
              <a:tblPr firstRow="1" bandRow="1">
                <a:tableStyleId>{5C22544A-7EE6-4342-B048-85BDC9FD1C3A}</a:tableStyleId>
              </a:tblPr>
              <a:tblGrid>
                <a:gridCol w="4157221">
                  <a:extLst>
                    <a:ext uri="{9D8B030D-6E8A-4147-A177-3AD203B41FA5}">
                      <a16:colId xmlns:a16="http://schemas.microsoft.com/office/drawing/2014/main" val="1015873556"/>
                    </a:ext>
                  </a:extLst>
                </a:gridCol>
                <a:gridCol w="4157221">
                  <a:extLst>
                    <a:ext uri="{9D8B030D-6E8A-4147-A177-3AD203B41FA5}">
                      <a16:colId xmlns:a16="http://schemas.microsoft.com/office/drawing/2014/main" val="1578556570"/>
                    </a:ext>
                  </a:extLst>
                </a:gridCol>
              </a:tblGrid>
              <a:tr h="469487">
                <a:tc>
                  <a:txBody>
                    <a:bodyPr/>
                    <a:lstStyle/>
                    <a:p>
                      <a:pPr algn="ctr"/>
                      <a:r>
                        <a:rPr lang="zh-CN" altLang="en-US" dirty="0"/>
                        <a:t>名字</a:t>
                      </a:r>
                    </a:p>
                  </a:txBody>
                  <a:tcPr/>
                </a:tc>
                <a:tc>
                  <a:txBody>
                    <a:bodyPr/>
                    <a:lstStyle/>
                    <a:p>
                      <a:pPr algn="ctr"/>
                      <a:r>
                        <a:rPr lang="zh-CN" altLang="en-US" dirty="0"/>
                        <a:t>小张</a:t>
                      </a:r>
                    </a:p>
                  </a:txBody>
                  <a:tcPr/>
                </a:tc>
                <a:extLst>
                  <a:ext uri="{0D108BD9-81ED-4DB2-BD59-A6C34878D82A}">
                    <a16:rowId xmlns:a16="http://schemas.microsoft.com/office/drawing/2014/main" val="1683615612"/>
                  </a:ext>
                </a:extLst>
              </a:tr>
              <a:tr h="469487">
                <a:tc>
                  <a:txBody>
                    <a:bodyPr/>
                    <a:lstStyle/>
                    <a:p>
                      <a:pPr algn="ctr"/>
                      <a:r>
                        <a:rPr lang="zh-CN" altLang="en-US" dirty="0"/>
                        <a:t>年龄</a:t>
                      </a:r>
                    </a:p>
                  </a:txBody>
                  <a:tcPr/>
                </a:tc>
                <a:tc>
                  <a:txBody>
                    <a:bodyPr/>
                    <a:lstStyle/>
                    <a:p>
                      <a:pPr algn="ctr"/>
                      <a:r>
                        <a:rPr lang="en-US" altLang="zh-CN" dirty="0"/>
                        <a:t>27</a:t>
                      </a:r>
                      <a:endParaRPr lang="zh-CN" altLang="en-US" dirty="0"/>
                    </a:p>
                  </a:txBody>
                  <a:tcPr/>
                </a:tc>
                <a:extLst>
                  <a:ext uri="{0D108BD9-81ED-4DB2-BD59-A6C34878D82A}">
                    <a16:rowId xmlns:a16="http://schemas.microsoft.com/office/drawing/2014/main" val="533544453"/>
                  </a:ext>
                </a:extLst>
              </a:tr>
              <a:tr h="469487">
                <a:tc>
                  <a:txBody>
                    <a:bodyPr/>
                    <a:lstStyle/>
                    <a:p>
                      <a:pPr algn="ctr"/>
                      <a:r>
                        <a:rPr lang="zh-CN" altLang="en-US" dirty="0">
                          <a:solidFill>
                            <a:srgbClr val="FF0000"/>
                          </a:solidFill>
                        </a:rPr>
                        <a:t>收入</a:t>
                      </a:r>
                    </a:p>
                  </a:txBody>
                  <a:tcPr/>
                </a:tc>
                <a:tc>
                  <a:txBody>
                    <a:bodyPr/>
                    <a:lstStyle/>
                    <a:p>
                      <a:pPr algn="ctr"/>
                      <a:r>
                        <a:rPr lang="zh-CN" altLang="en-US" dirty="0">
                          <a:solidFill>
                            <a:srgbClr val="FF0000"/>
                          </a:solidFill>
                        </a:rPr>
                        <a:t>来自工作</a:t>
                      </a:r>
                    </a:p>
                  </a:txBody>
                  <a:tcPr/>
                </a:tc>
                <a:extLst>
                  <a:ext uri="{0D108BD9-81ED-4DB2-BD59-A6C34878D82A}">
                    <a16:rowId xmlns:a16="http://schemas.microsoft.com/office/drawing/2014/main" val="1901212779"/>
                  </a:ext>
                </a:extLst>
              </a:tr>
              <a:tr h="469487">
                <a:tc>
                  <a:txBody>
                    <a:bodyPr/>
                    <a:lstStyle/>
                    <a:p>
                      <a:pPr algn="ctr"/>
                      <a:r>
                        <a:rPr lang="zh-CN" altLang="en-US" dirty="0">
                          <a:solidFill>
                            <a:srgbClr val="FF0000"/>
                          </a:solidFill>
                        </a:rPr>
                        <a:t>代表的用户在市场上的比例和重要性</a:t>
                      </a:r>
                    </a:p>
                  </a:txBody>
                  <a:tcPr/>
                </a:tc>
                <a:tc>
                  <a:txBody>
                    <a:bodyPr/>
                    <a:lstStyle/>
                    <a:p>
                      <a:pPr algn="ctr"/>
                      <a:r>
                        <a:rPr lang="zh-CN" altLang="en-US" dirty="0">
                          <a:solidFill>
                            <a:srgbClr val="FF0000"/>
                          </a:solidFill>
                        </a:rPr>
                        <a:t>主要人群</a:t>
                      </a:r>
                    </a:p>
                  </a:txBody>
                  <a:tcPr/>
                </a:tc>
                <a:extLst>
                  <a:ext uri="{0D108BD9-81ED-4DB2-BD59-A6C34878D82A}">
                    <a16:rowId xmlns:a16="http://schemas.microsoft.com/office/drawing/2014/main" val="1728047961"/>
                  </a:ext>
                </a:extLst>
              </a:tr>
              <a:tr h="469487">
                <a:tc>
                  <a:txBody>
                    <a:bodyPr/>
                    <a:lstStyle/>
                    <a:p>
                      <a:pPr algn="ctr"/>
                      <a:r>
                        <a:rPr lang="zh-CN" altLang="en-US" dirty="0">
                          <a:solidFill>
                            <a:srgbClr val="FF0000"/>
                          </a:solidFill>
                        </a:rPr>
                        <a:t>使用这个软件的典型场景</a:t>
                      </a:r>
                    </a:p>
                  </a:txBody>
                  <a:tcPr/>
                </a:tc>
                <a:tc>
                  <a:txBody>
                    <a:bodyPr/>
                    <a:lstStyle/>
                    <a:p>
                      <a:pPr algn="ctr"/>
                      <a:r>
                        <a:rPr lang="zh-CN" altLang="en-US" dirty="0">
                          <a:solidFill>
                            <a:srgbClr val="FF0000"/>
                          </a:solidFill>
                        </a:rPr>
                        <a:t>搜索资源和代码</a:t>
                      </a:r>
                    </a:p>
                  </a:txBody>
                  <a:tcPr/>
                </a:tc>
                <a:extLst>
                  <a:ext uri="{0D108BD9-81ED-4DB2-BD59-A6C34878D82A}">
                    <a16:rowId xmlns:a16="http://schemas.microsoft.com/office/drawing/2014/main" val="3096925681"/>
                  </a:ext>
                </a:extLst>
              </a:tr>
              <a:tr h="469487">
                <a:tc>
                  <a:txBody>
                    <a:bodyPr/>
                    <a:lstStyle/>
                    <a:p>
                      <a:pPr algn="ctr"/>
                      <a:r>
                        <a:rPr lang="zh-CN" altLang="en-US" dirty="0"/>
                        <a:t>使用本软件</a:t>
                      </a:r>
                      <a:r>
                        <a:rPr lang="en-US" altLang="zh-CN" dirty="0"/>
                        <a:t>/</a:t>
                      </a:r>
                      <a:r>
                        <a:rPr lang="zh-CN" altLang="en-US" dirty="0"/>
                        <a:t>服务的环境</a:t>
                      </a:r>
                    </a:p>
                  </a:txBody>
                  <a:tcPr/>
                </a:tc>
                <a:tc>
                  <a:txBody>
                    <a:bodyPr/>
                    <a:lstStyle/>
                    <a:p>
                      <a:pPr algn="ctr"/>
                      <a:r>
                        <a:rPr lang="zh-CN" altLang="en-US" dirty="0"/>
                        <a:t>微信小程序</a:t>
                      </a:r>
                    </a:p>
                  </a:txBody>
                  <a:tcPr/>
                </a:tc>
                <a:extLst>
                  <a:ext uri="{0D108BD9-81ED-4DB2-BD59-A6C34878D82A}">
                    <a16:rowId xmlns:a16="http://schemas.microsoft.com/office/drawing/2014/main" val="2145803748"/>
                  </a:ext>
                </a:extLst>
              </a:tr>
              <a:tr h="469487">
                <a:tc>
                  <a:txBody>
                    <a:bodyPr/>
                    <a:lstStyle/>
                    <a:p>
                      <a:pPr algn="ctr"/>
                      <a:r>
                        <a:rPr lang="zh-CN" altLang="en-US" dirty="0">
                          <a:solidFill>
                            <a:srgbClr val="FF0000"/>
                          </a:solidFill>
                        </a:rPr>
                        <a:t>生活</a:t>
                      </a:r>
                      <a:r>
                        <a:rPr lang="en-US" altLang="zh-CN" dirty="0">
                          <a:solidFill>
                            <a:srgbClr val="FF0000"/>
                          </a:solidFill>
                        </a:rPr>
                        <a:t>/</a:t>
                      </a:r>
                      <a:r>
                        <a:rPr lang="zh-CN" altLang="en-US" dirty="0">
                          <a:solidFill>
                            <a:srgbClr val="FF0000"/>
                          </a:solidFill>
                        </a:rPr>
                        <a:t>工作情况</a:t>
                      </a:r>
                    </a:p>
                  </a:txBody>
                  <a:tcPr/>
                </a:tc>
                <a:tc>
                  <a:txBody>
                    <a:bodyPr/>
                    <a:lstStyle/>
                    <a:p>
                      <a:pPr algn="ctr"/>
                      <a:r>
                        <a:rPr lang="zh-CN" altLang="en-US" dirty="0">
                          <a:solidFill>
                            <a:srgbClr val="FF0000"/>
                          </a:solidFill>
                        </a:rPr>
                        <a:t>工作压力大，时间紧张</a:t>
                      </a:r>
                    </a:p>
                  </a:txBody>
                  <a:tcPr/>
                </a:tc>
                <a:extLst>
                  <a:ext uri="{0D108BD9-81ED-4DB2-BD59-A6C34878D82A}">
                    <a16:rowId xmlns:a16="http://schemas.microsoft.com/office/drawing/2014/main" val="3381983147"/>
                  </a:ext>
                </a:extLst>
              </a:tr>
              <a:tr h="469487">
                <a:tc>
                  <a:txBody>
                    <a:bodyPr/>
                    <a:lstStyle/>
                    <a:p>
                      <a:pPr algn="ctr"/>
                      <a:r>
                        <a:rPr lang="zh-CN" altLang="en-US" dirty="0">
                          <a:solidFill>
                            <a:srgbClr val="FF0000"/>
                          </a:solidFill>
                        </a:rPr>
                        <a:t>知识层次和能力</a:t>
                      </a:r>
                    </a:p>
                  </a:txBody>
                  <a:tcPr/>
                </a:tc>
                <a:tc>
                  <a:txBody>
                    <a:bodyPr/>
                    <a:lstStyle/>
                    <a:p>
                      <a:pPr algn="ctr"/>
                      <a:r>
                        <a:rPr lang="zh-CN" altLang="en-US" dirty="0">
                          <a:solidFill>
                            <a:srgbClr val="FF0000"/>
                          </a:solidFill>
                        </a:rPr>
                        <a:t>本科毕业</a:t>
                      </a:r>
                    </a:p>
                  </a:txBody>
                  <a:tcPr/>
                </a:tc>
                <a:extLst>
                  <a:ext uri="{0D108BD9-81ED-4DB2-BD59-A6C34878D82A}">
                    <a16:rowId xmlns:a16="http://schemas.microsoft.com/office/drawing/2014/main" val="509029486"/>
                  </a:ext>
                </a:extLst>
              </a:tr>
              <a:tr h="469487">
                <a:tc>
                  <a:txBody>
                    <a:bodyPr/>
                    <a:lstStyle/>
                    <a:p>
                      <a:pPr marL="0" algn="ctr" defTabSz="914400"/>
                      <a:r>
                        <a:rPr lang="zh-CN" altLang="en-US" sz="1800" kern="1200" dirty="0">
                          <a:solidFill>
                            <a:srgbClr val="FF0000"/>
                          </a:solidFill>
                          <a:latin typeface="+mn-lt"/>
                          <a:ea typeface="+mn-ea"/>
                          <a:cs typeface="+mn-cs"/>
                        </a:rPr>
                        <a:t>用户动机、目的和困难</a:t>
                      </a:r>
                    </a:p>
                  </a:txBody>
                  <a:tcPr/>
                </a:tc>
                <a:tc>
                  <a:txBody>
                    <a:bodyPr/>
                    <a:lstStyle/>
                    <a:p>
                      <a:pPr marL="0" algn="ctr" defTabSz="914400"/>
                      <a:r>
                        <a:rPr lang="zh-CN" altLang="en-US" sz="1800" kern="1200" dirty="0">
                          <a:solidFill>
                            <a:srgbClr val="FF0000"/>
                          </a:solidFill>
                          <a:latin typeface="+mn-lt"/>
                          <a:ea typeface="+mn-ea"/>
                          <a:cs typeface="+mn-cs"/>
                        </a:rPr>
                        <a:t>资源搜索太麻烦</a:t>
                      </a:r>
                    </a:p>
                  </a:txBody>
                  <a:tcPr/>
                </a:tc>
                <a:extLst>
                  <a:ext uri="{0D108BD9-81ED-4DB2-BD59-A6C34878D82A}">
                    <a16:rowId xmlns:a16="http://schemas.microsoft.com/office/drawing/2014/main" val="2712120210"/>
                  </a:ext>
                </a:extLst>
              </a:tr>
              <a:tr h="469487">
                <a:tc>
                  <a:txBody>
                    <a:bodyPr/>
                    <a:lstStyle/>
                    <a:p>
                      <a:pPr marL="0" algn="ctr" defTabSz="914400"/>
                      <a:r>
                        <a:rPr lang="zh-CN" altLang="en-US" sz="1800" kern="1200" dirty="0">
                          <a:solidFill>
                            <a:srgbClr val="FF0000"/>
                          </a:solidFill>
                          <a:latin typeface="+mn-lt"/>
                          <a:ea typeface="+mn-ea"/>
                          <a:cs typeface="+mn-cs"/>
                        </a:rPr>
                        <a:t>用于的偏好</a:t>
                      </a:r>
                    </a:p>
                  </a:txBody>
                  <a:tcPr/>
                </a:tc>
                <a:tc>
                  <a:txBody>
                    <a:bodyPr/>
                    <a:lstStyle/>
                    <a:p>
                      <a:pPr algn="ctr"/>
                      <a:r>
                        <a:rPr lang="zh-CN" altLang="en-US" dirty="0">
                          <a:solidFill>
                            <a:srgbClr val="FF0000"/>
                          </a:solidFill>
                        </a:rPr>
                        <a:t>整合开源资源搜索</a:t>
                      </a:r>
                    </a:p>
                  </a:txBody>
                  <a:tcPr/>
                </a:tc>
                <a:extLst>
                  <a:ext uri="{0D108BD9-81ED-4DB2-BD59-A6C34878D82A}">
                    <a16:rowId xmlns:a16="http://schemas.microsoft.com/office/drawing/2014/main" val="2808227495"/>
                  </a:ext>
                </a:extLst>
              </a:tr>
            </a:tbl>
          </a:graphicData>
        </a:graphic>
      </p:graphicFrame>
      <p:sp>
        <p:nvSpPr>
          <p:cNvPr id="5" name="文本框 4">
            <a:extLst>
              <a:ext uri="{FF2B5EF4-FFF2-40B4-BE49-F238E27FC236}">
                <a16:creationId xmlns:a16="http://schemas.microsoft.com/office/drawing/2014/main" id="{E531AB10-2BC4-4FD1-AC49-D860C9B7165C}"/>
              </a:ext>
            </a:extLst>
          </p:cNvPr>
          <p:cNvSpPr txBox="1"/>
          <p:nvPr/>
        </p:nvSpPr>
        <p:spPr>
          <a:xfrm>
            <a:off x="4787496" y="1149398"/>
            <a:ext cx="2253795" cy="369332"/>
          </a:xfrm>
          <a:prstGeom prst="rect">
            <a:avLst/>
          </a:prstGeom>
          <a:noFill/>
        </p:spPr>
        <p:txBody>
          <a:bodyPr wrap="square" rtlCol="0">
            <a:spAutoFit/>
          </a:bodyPr>
          <a:lstStyle/>
          <a:p>
            <a:pPr algn="ctr"/>
            <a:r>
              <a:rPr lang="zh-CN" altLang="en-US" dirty="0"/>
              <a:t>典型用户表</a:t>
            </a:r>
          </a:p>
        </p:txBody>
      </p:sp>
    </p:spTree>
    <p:extLst>
      <p:ext uri="{BB962C8B-B14F-4D97-AF65-F5344CB8AC3E}">
        <p14:creationId xmlns:p14="http://schemas.microsoft.com/office/powerpoint/2010/main" val="180522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4413978" y="2204907"/>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sp>
        <p:nvSpPr>
          <p:cNvPr id="25" name="标题 1">
            <a:extLst>
              <a:ext uri="{FF2B5EF4-FFF2-40B4-BE49-F238E27FC236}">
                <a16:creationId xmlns:a16="http://schemas.microsoft.com/office/drawing/2014/main" id="{F03FC7A9-8504-4913-9F3B-1F1E8AAC0926}"/>
              </a:ext>
            </a:extLst>
          </p:cNvPr>
          <p:cNvSpPr>
            <a:spLocks noGrp="1" noChangeArrowheads="1"/>
          </p:cNvSpPr>
          <p:nvPr>
            <p:ph type="title"/>
          </p:nvPr>
        </p:nvSpPr>
        <p:spPr bwMode="auto">
          <a:xfrm>
            <a:off x="838200" y="540533"/>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latin typeface="黑体" panose="02010609060101010101" pitchFamily="49" charset="-122"/>
                <a:ea typeface="黑体" panose="02010609060101010101" pitchFamily="49" charset="-122"/>
              </a:rPr>
              <a:t>用户特点</a:t>
            </a:r>
            <a:br>
              <a:rPr lang="en-US" altLang="zh-CN"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p:txBody>
      </p:sp>
      <p:sp>
        <p:nvSpPr>
          <p:cNvPr id="26" name="直接连接符 41">
            <a:extLst>
              <a:ext uri="{FF2B5EF4-FFF2-40B4-BE49-F238E27FC236}">
                <a16:creationId xmlns:a16="http://schemas.microsoft.com/office/drawing/2014/main" id="{25C2AFE0-D393-4E1C-B51F-46E0565F3138}"/>
              </a:ext>
            </a:extLst>
          </p:cNvPr>
          <p:cNvSpPr>
            <a:spLocks noChangeShapeType="1"/>
          </p:cNvSpPr>
          <p:nvPr/>
        </p:nvSpPr>
        <p:spPr bwMode="auto">
          <a:xfrm>
            <a:off x="706225" y="1087061"/>
            <a:ext cx="1866900" cy="1588"/>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28" name="文本框 27">
            <a:extLst>
              <a:ext uri="{FF2B5EF4-FFF2-40B4-BE49-F238E27FC236}">
                <a16:creationId xmlns:a16="http://schemas.microsoft.com/office/drawing/2014/main" id="{A7F05E0E-1754-48E7-BE39-55FF5B212982}"/>
              </a:ext>
            </a:extLst>
          </p:cNvPr>
          <p:cNvSpPr txBox="1"/>
          <p:nvPr/>
        </p:nvSpPr>
        <p:spPr>
          <a:xfrm>
            <a:off x="601067" y="1286603"/>
            <a:ext cx="6027146" cy="4615366"/>
          </a:xfrm>
          <a:prstGeom prst="rect">
            <a:avLst/>
          </a:prstGeom>
          <a:noFill/>
        </p:spPr>
        <p:txBody>
          <a:bodyPr wrap="square">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a:t>
            </a:r>
            <a:r>
              <a:rPr kumimoji="0" lang="en-US"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1</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）产品的目标用户是开源爱好者，程序员群体。</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a:t>
            </a:r>
            <a:r>
              <a:rPr kumimoji="0" lang="en-US"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2</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开源爱好者乐于浏览和学习有关开源的知识，这类用户往往能够自发地去查看和搜索相关的内容，我们的产品如果能够在推送内容上面方便到这类用户，提升我们产品的聚合性，那么开源爱好者们也就将会乐于使用我们的产品。</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a:t>
            </a:r>
            <a:r>
              <a:rPr kumimoji="0" lang="en-US"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3</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程序员这类群体是比较需要搜索这个功能的，但是现在想要搜索一类内容，想要查看不同平台上的结果的话，需要在不同的平台之间切换，如果我们的产品能够做到将不同平台的结果整合起来给这类用户的话，就将极大地方便这类用户，用户们也就会自发地使用上我们的产品。</a:t>
            </a:r>
            <a:endParaRPr kumimoji="0" lang="zh-CN" altLang="en-US" sz="1800" b="0" i="0" u="none" strike="noStrike" kern="1200" cap="none" spc="0" normalizeH="0" baseline="0" noProof="0" dirty="0">
              <a:ln>
                <a:noFill/>
              </a:ln>
              <a:solidFill>
                <a:srgbClr val="000000"/>
              </a:solidFill>
              <a:effectLst/>
              <a:uLnTx/>
              <a:uFillTx/>
              <a:latin typeface="庞门正道标题体"/>
            </a:endParaRPr>
          </a:p>
        </p:txBody>
      </p:sp>
      <p:pic>
        <p:nvPicPr>
          <p:cNvPr id="4" name="图片 3">
            <a:extLst>
              <a:ext uri="{FF2B5EF4-FFF2-40B4-BE49-F238E27FC236}">
                <a16:creationId xmlns:a16="http://schemas.microsoft.com/office/drawing/2014/main" id="{9FFB616F-5153-4B57-902F-387E0A39224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17791" y="708938"/>
            <a:ext cx="4274831" cy="5610717"/>
          </a:xfrm>
          <a:prstGeom prst="rect">
            <a:avLst/>
          </a:prstGeom>
        </p:spPr>
      </p:pic>
    </p:spTree>
    <p:extLst>
      <p:ext uri="{BB962C8B-B14F-4D97-AF65-F5344CB8AC3E}">
        <p14:creationId xmlns:p14="http://schemas.microsoft.com/office/powerpoint/2010/main" val="2313600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26609" y="-140676"/>
            <a:ext cx="12703126" cy="6998676"/>
          </a:xfrm>
          <a:prstGeom prst="rect">
            <a:avLst/>
          </a:prstGeom>
          <a:solidFill>
            <a:srgbClr val="EDFAEF"/>
          </a:solidFill>
        </p:spPr>
      </p:pic>
      <p:sp>
        <p:nvSpPr>
          <p:cNvPr id="3" name="内容占位符 2"/>
          <p:cNvSpPr>
            <a:spLocks noGrp="1"/>
          </p:cNvSpPr>
          <p:nvPr>
            <p:ph idx="1"/>
          </p:nvPr>
        </p:nvSpPr>
        <p:spPr/>
        <p:txBody>
          <a:bodyPr/>
          <a:lstStyle/>
          <a:p>
            <a:endParaRPr lang="zh-CN"/>
          </a:p>
        </p:txBody>
      </p:sp>
      <p:sp>
        <p:nvSpPr>
          <p:cNvPr id="5" name="矩形 4"/>
          <p:cNvSpPr/>
          <p:nvPr/>
        </p:nvSpPr>
        <p:spPr>
          <a:xfrm>
            <a:off x="605079" y="571821"/>
            <a:ext cx="10981842" cy="5527044"/>
          </a:xfrm>
          <a:prstGeom prst="rect">
            <a:avLst/>
          </a:prstGeom>
          <a:solidFill>
            <a:schemeClr val="bg1"/>
          </a:solidFill>
          <a:ln w="38100">
            <a:solidFill>
              <a:schemeClr val="bg1">
                <a:lumMod val="85000"/>
              </a:schemeClr>
            </a:solidFill>
            <a:prstDash val="solid"/>
            <a:miter/>
          </a:ln>
        </p:spPr>
        <p:txBody>
          <a:bodyPr anchor="ctr"/>
          <a:lstStyle/>
          <a:p>
            <a:pPr algn="ctr">
              <a:lnSpc>
                <a:spcPct val="140000"/>
              </a:lnSpc>
            </a:pPr>
            <a:endParaRPr lang="zh-CN" sz="2213">
              <a:solidFill>
                <a:schemeClr val="lt1"/>
              </a:solidFill>
            </a:endParaRPr>
          </a:p>
        </p:txBody>
      </p:sp>
      <p:sp>
        <p:nvSpPr>
          <p:cNvPr id="6" name="文本框 5"/>
          <p:cNvSpPr txBox="1"/>
          <p:nvPr/>
        </p:nvSpPr>
        <p:spPr>
          <a:xfrm>
            <a:off x="1966781" y="3544273"/>
            <a:ext cx="5588000" cy="1111250"/>
          </a:xfrm>
          <a:prstGeom prst="rect">
            <a:avLst/>
          </a:prstGeom>
          <a:noFill/>
        </p:spPr>
        <p:txBody>
          <a:bodyPr wrap="none">
            <a:spAutoFit/>
          </a:bodyPr>
          <a:lstStyle/>
          <a:p>
            <a:pPr>
              <a:lnSpc>
                <a:spcPct val="140000"/>
              </a:lnSpc>
            </a:pPr>
            <a:r>
              <a:rPr lang="zh-CN" sz="4800">
                <a:solidFill>
                  <a:srgbClr val="0D0D0D"/>
                </a:solidFill>
              </a:rPr>
              <a:t>原型展示&amp;功能描述</a:t>
            </a:r>
          </a:p>
        </p:txBody>
      </p:sp>
      <p:sp>
        <p:nvSpPr>
          <p:cNvPr id="7" name="文本框 6"/>
          <p:cNvSpPr txBox="1"/>
          <p:nvPr/>
        </p:nvSpPr>
        <p:spPr>
          <a:xfrm>
            <a:off x="8798452" y="3544273"/>
            <a:ext cx="1580525" cy="1930755"/>
          </a:xfrm>
          <a:prstGeom prst="ellipse">
            <a:avLst/>
          </a:prstGeom>
          <a:solidFill>
            <a:schemeClr val="bg1"/>
          </a:solidFill>
        </p:spPr>
        <p:txBody>
          <a:bodyPr wrap="none">
            <a:spAutoFit/>
          </a:bodyPr>
          <a:lstStyle/>
          <a:p>
            <a:pPr>
              <a:lnSpc>
                <a:spcPct val="140000"/>
              </a:lnSpc>
            </a:pPr>
            <a:r>
              <a:rPr lang="en-US" sz="6000" b="1">
                <a:solidFill>
                  <a:srgbClr val="21AB9B"/>
                </a:solidFill>
              </a:rPr>
              <a:t>04</a:t>
            </a:r>
            <a:endParaRPr lang="zh-CN" sz="5400" b="1">
              <a:solidFill>
                <a:srgbClr val="21AB9B"/>
              </a:solidFill>
            </a:endParaRPr>
          </a:p>
        </p:txBody>
      </p:sp>
      <p:sp>
        <p:nvSpPr>
          <p:cNvPr id="8" name="TextBox 10"/>
          <p:cNvSpPr txBox="1"/>
          <p:nvPr/>
        </p:nvSpPr>
        <p:spPr>
          <a:xfrm>
            <a:off x="1966781" y="4655523"/>
            <a:ext cx="6375166" cy="393700"/>
          </a:xfrm>
          <a:prstGeom prst="rect">
            <a:avLst/>
          </a:prstGeom>
          <a:noFill/>
        </p:spPr>
        <p:txBody>
          <a:bodyPr wrap="square">
            <a:spAutoFit/>
          </a:bodyPr>
          <a:lstStyle/>
          <a:p>
            <a:r>
              <a:rPr sz="2000" b="1">
                <a:solidFill>
                  <a:srgbClr val="333333"/>
                </a:solidFill>
                <a:highlight>
                  <a:srgbClr val="F9F9F9"/>
                </a:highlight>
                <a:latin typeface="Arial"/>
                <a:ea typeface="Arial"/>
              </a:rPr>
              <a:t>prototype presentation &amp; function description</a:t>
            </a:r>
          </a:p>
        </p:txBody>
      </p:sp>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38200" y="804070"/>
            <a:ext cx="10515602" cy="2554592"/>
          </a:xfrm>
          <a:prstGeom prst="rect">
            <a:avLst/>
          </a:prstGeom>
          <a:solidFill>
            <a:srgbClr val="EDFAEF"/>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538884" y="3586102"/>
            <a:ext cx="2557116" cy="960917"/>
            <a:chOff x="3492500" y="3565525"/>
            <a:chExt cx="2222500" cy="835025"/>
          </a:xfrm>
          <a:solidFill>
            <a:srgbClr val="09C989"/>
          </a:solidFill>
        </p:grpSpPr>
        <p:sp>
          <p:nvSpPr>
            <p:cNvPr id="4" name="任意多边形 3"/>
            <p:cNvSpPr/>
            <p:nvPr/>
          </p:nvSpPr>
          <p:spPr>
            <a:xfrm>
              <a:off x="3492500" y="4006850"/>
              <a:ext cx="161925" cy="393700"/>
            </a:xfrm>
            <a:custGeom>
              <a:avLst/>
              <a:gdLst>
                <a:gd name="connsiteX0" fmla="*/ 0 w 161925"/>
                <a:gd name="connsiteY0" fmla="*/ 0 h 393700"/>
                <a:gd name="connsiteX1" fmla="*/ 0 w 161925"/>
                <a:gd name="connsiteY1" fmla="*/ 161925 h 393700"/>
                <a:gd name="connsiteX2" fmla="*/ 155575 w 161925"/>
                <a:gd name="connsiteY2" fmla="*/ 393700 h 393700"/>
                <a:gd name="connsiteX3" fmla="*/ 161925 w 161925"/>
                <a:gd name="connsiteY3" fmla="*/ 231775 h 393700"/>
                <a:gd name="connsiteX4" fmla="*/ 0 w 161925"/>
                <a:gd name="connsiteY4" fmla="*/ 0 h 393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393700">
                  <a:moveTo>
                    <a:pt x="0" y="0"/>
                  </a:moveTo>
                  <a:lnTo>
                    <a:pt x="0" y="161925"/>
                  </a:lnTo>
                  <a:lnTo>
                    <a:pt x="155575" y="393700"/>
                  </a:lnTo>
                  <a:lnTo>
                    <a:pt x="161925" y="231775"/>
                  </a:lnTo>
                  <a:lnTo>
                    <a:pt x="0" y="0"/>
                  </a:ln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b="1" dirty="0">
                <a:cs typeface="+mn-ea"/>
                <a:sym typeface="+mn-lt"/>
              </a:endParaRPr>
            </a:p>
          </p:txBody>
        </p:sp>
        <p:sp>
          <p:nvSpPr>
            <p:cNvPr id="5" name="任意多边形 4"/>
            <p:cNvSpPr/>
            <p:nvPr/>
          </p:nvSpPr>
          <p:spPr>
            <a:xfrm>
              <a:off x="5149850" y="3565525"/>
              <a:ext cx="330200" cy="609600"/>
            </a:xfrm>
            <a:custGeom>
              <a:avLst/>
              <a:gdLst>
                <a:gd name="connsiteX0" fmla="*/ 0 w 330200"/>
                <a:gd name="connsiteY0" fmla="*/ 0 h 609600"/>
                <a:gd name="connsiteX1" fmla="*/ 0 w 330200"/>
                <a:gd name="connsiteY1" fmla="*/ 155575 h 609600"/>
                <a:gd name="connsiteX2" fmla="*/ 327025 w 330200"/>
                <a:gd name="connsiteY2" fmla="*/ 609600 h 609600"/>
                <a:gd name="connsiteX3" fmla="*/ 330200 w 330200"/>
                <a:gd name="connsiteY3" fmla="*/ 450850 h 609600"/>
                <a:gd name="connsiteX4" fmla="*/ 0 w 330200"/>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 h="609600">
                  <a:moveTo>
                    <a:pt x="0" y="0"/>
                  </a:moveTo>
                  <a:lnTo>
                    <a:pt x="0" y="155575"/>
                  </a:lnTo>
                  <a:lnTo>
                    <a:pt x="327025" y="609600"/>
                  </a:lnTo>
                  <a:cubicBezTo>
                    <a:pt x="328083" y="556683"/>
                    <a:pt x="329142" y="503767"/>
                    <a:pt x="330200" y="450850"/>
                  </a:cubicBezTo>
                  <a:lnTo>
                    <a:pt x="0" y="0"/>
                  </a:ln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b="1" dirty="0">
                <a:cs typeface="+mn-ea"/>
                <a:sym typeface="+mn-lt"/>
              </a:endParaRPr>
            </a:p>
          </p:txBody>
        </p:sp>
        <p:sp>
          <p:nvSpPr>
            <p:cNvPr id="6" name="任意多边形 5"/>
            <p:cNvSpPr/>
            <p:nvPr/>
          </p:nvSpPr>
          <p:spPr>
            <a:xfrm>
              <a:off x="3498850" y="3571875"/>
              <a:ext cx="2209800" cy="663575"/>
            </a:xfrm>
            <a:custGeom>
              <a:avLst/>
              <a:gdLst>
                <a:gd name="connsiteX0" fmla="*/ 0 w 2209800"/>
                <a:gd name="connsiteY0" fmla="*/ 438150 h 663575"/>
                <a:gd name="connsiteX1" fmla="*/ 158750 w 2209800"/>
                <a:gd name="connsiteY1" fmla="*/ 663575 h 663575"/>
                <a:gd name="connsiteX2" fmla="*/ 1901825 w 2209800"/>
                <a:gd name="connsiteY2" fmla="*/ 339725 h 663575"/>
                <a:gd name="connsiteX3" fmla="*/ 1978025 w 2209800"/>
                <a:gd name="connsiteY3" fmla="*/ 450850 h 663575"/>
                <a:gd name="connsiteX4" fmla="*/ 2209800 w 2209800"/>
                <a:gd name="connsiteY4" fmla="*/ 142875 h 663575"/>
                <a:gd name="connsiteX5" fmla="*/ 1657350 w 2209800"/>
                <a:gd name="connsiteY5" fmla="*/ 0 h 663575"/>
                <a:gd name="connsiteX6" fmla="*/ 1736725 w 2209800"/>
                <a:gd name="connsiteY6" fmla="*/ 107950 h 663575"/>
                <a:gd name="connsiteX7" fmla="*/ 0 w 2209800"/>
                <a:gd name="connsiteY7" fmla="*/ 438150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9800" h="663575">
                  <a:moveTo>
                    <a:pt x="0" y="438150"/>
                  </a:moveTo>
                  <a:lnTo>
                    <a:pt x="158750" y="663575"/>
                  </a:lnTo>
                  <a:lnTo>
                    <a:pt x="1901825" y="339725"/>
                  </a:lnTo>
                  <a:lnTo>
                    <a:pt x="1978025" y="450850"/>
                  </a:lnTo>
                  <a:lnTo>
                    <a:pt x="2209800" y="142875"/>
                  </a:lnTo>
                  <a:lnTo>
                    <a:pt x="1657350" y="0"/>
                  </a:lnTo>
                  <a:lnTo>
                    <a:pt x="1736725" y="107950"/>
                  </a:lnTo>
                  <a:lnTo>
                    <a:pt x="0" y="438150"/>
                  </a:ln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b="1" dirty="0">
                <a:cs typeface="+mn-ea"/>
                <a:sym typeface="+mn-lt"/>
              </a:endParaRPr>
            </a:p>
          </p:txBody>
        </p:sp>
        <p:sp>
          <p:nvSpPr>
            <p:cNvPr id="7" name="任意多边形 6"/>
            <p:cNvSpPr/>
            <p:nvPr/>
          </p:nvSpPr>
          <p:spPr>
            <a:xfrm>
              <a:off x="3653203" y="3911600"/>
              <a:ext cx="1750647" cy="488950"/>
            </a:xfrm>
            <a:custGeom>
              <a:avLst/>
              <a:gdLst>
                <a:gd name="connsiteX0" fmla="*/ 1222 w 1750647"/>
                <a:gd name="connsiteY0" fmla="*/ 488950 h 488950"/>
                <a:gd name="connsiteX1" fmla="*/ 1741122 w 1750647"/>
                <a:gd name="connsiteY1" fmla="*/ 152400 h 488950"/>
                <a:gd name="connsiteX2" fmla="*/ 1750647 w 1750647"/>
                <a:gd name="connsiteY2" fmla="*/ 0 h 488950"/>
                <a:gd name="connsiteX3" fmla="*/ 1222 w 1750647"/>
                <a:gd name="connsiteY3" fmla="*/ 333375 h 488950"/>
                <a:gd name="connsiteX4" fmla="*/ 1222 w 1750647"/>
                <a:gd name="connsiteY4" fmla="*/ 488950 h 488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0647" h="488950">
                  <a:moveTo>
                    <a:pt x="1222" y="488950"/>
                  </a:moveTo>
                  <a:lnTo>
                    <a:pt x="1741122" y="152400"/>
                  </a:lnTo>
                  <a:lnTo>
                    <a:pt x="1750647" y="0"/>
                  </a:lnTo>
                  <a:lnTo>
                    <a:pt x="1222" y="333375"/>
                  </a:lnTo>
                  <a:cubicBezTo>
                    <a:pt x="164" y="383117"/>
                    <a:pt x="-895" y="432858"/>
                    <a:pt x="1222" y="488950"/>
                  </a:cubicBez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b="1" dirty="0">
                <a:cs typeface="+mn-ea"/>
                <a:sym typeface="+mn-lt"/>
              </a:endParaRPr>
            </a:p>
          </p:txBody>
        </p:sp>
        <p:sp>
          <p:nvSpPr>
            <p:cNvPr id="8" name="任意多边形 7"/>
            <p:cNvSpPr/>
            <p:nvPr/>
          </p:nvSpPr>
          <p:spPr>
            <a:xfrm>
              <a:off x="5473700" y="3711575"/>
              <a:ext cx="241300" cy="466725"/>
            </a:xfrm>
            <a:custGeom>
              <a:avLst/>
              <a:gdLst>
                <a:gd name="connsiteX0" fmla="*/ 241300 w 241300"/>
                <a:gd name="connsiteY0" fmla="*/ 0 h 466725"/>
                <a:gd name="connsiteX1" fmla="*/ 228600 w 241300"/>
                <a:gd name="connsiteY1" fmla="*/ 177800 h 466725"/>
                <a:gd name="connsiteX2" fmla="*/ 3175 w 241300"/>
                <a:gd name="connsiteY2" fmla="*/ 466725 h 466725"/>
                <a:gd name="connsiteX3" fmla="*/ 0 w 241300"/>
                <a:gd name="connsiteY3" fmla="*/ 304800 h 466725"/>
                <a:gd name="connsiteX4" fmla="*/ 241300 w 241300"/>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00" h="466725">
                  <a:moveTo>
                    <a:pt x="241300" y="0"/>
                  </a:moveTo>
                  <a:lnTo>
                    <a:pt x="228600" y="177800"/>
                  </a:lnTo>
                  <a:lnTo>
                    <a:pt x="3175" y="466725"/>
                  </a:lnTo>
                  <a:cubicBezTo>
                    <a:pt x="2117" y="412750"/>
                    <a:pt x="1058" y="358775"/>
                    <a:pt x="0" y="304800"/>
                  </a:cubicBezTo>
                  <a:lnTo>
                    <a:pt x="241300" y="0"/>
                  </a:ln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b="1" dirty="0">
                <a:cs typeface="+mn-ea"/>
                <a:sym typeface="+mn-lt"/>
              </a:endParaRPr>
            </a:p>
          </p:txBody>
        </p:sp>
      </p:grpSp>
      <p:grpSp>
        <p:nvGrpSpPr>
          <p:cNvPr id="9" name="组合 8"/>
          <p:cNvGrpSpPr/>
          <p:nvPr/>
        </p:nvGrpSpPr>
        <p:grpSpPr>
          <a:xfrm>
            <a:off x="1046557" y="3586101"/>
            <a:ext cx="2535199" cy="1103410"/>
            <a:chOff x="1397000" y="3565525"/>
            <a:chExt cx="2203450" cy="958850"/>
          </a:xfrm>
          <a:solidFill>
            <a:srgbClr val="009A46"/>
          </a:solidFill>
        </p:grpSpPr>
        <p:sp>
          <p:nvSpPr>
            <p:cNvPr id="10" name="任意多边形 9"/>
            <p:cNvSpPr/>
            <p:nvPr/>
          </p:nvSpPr>
          <p:spPr>
            <a:xfrm>
              <a:off x="1400175" y="3781425"/>
              <a:ext cx="1720850" cy="638175"/>
            </a:xfrm>
            <a:custGeom>
              <a:avLst/>
              <a:gdLst>
                <a:gd name="connsiteX0" fmla="*/ 3175 w 1720850"/>
                <a:gd name="connsiteY0" fmla="*/ 0 h 638175"/>
                <a:gd name="connsiteX1" fmla="*/ 0 w 1720850"/>
                <a:gd name="connsiteY1" fmla="*/ 165100 h 638175"/>
                <a:gd name="connsiteX2" fmla="*/ 1720850 w 1720850"/>
                <a:gd name="connsiteY2" fmla="*/ 638175 h 638175"/>
                <a:gd name="connsiteX3" fmla="*/ 1711325 w 1720850"/>
                <a:gd name="connsiteY3" fmla="*/ 473075 h 638175"/>
                <a:gd name="connsiteX4" fmla="*/ 3175 w 1720850"/>
                <a:gd name="connsiteY4" fmla="*/ 0 h 63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850" h="638175">
                  <a:moveTo>
                    <a:pt x="3175" y="0"/>
                  </a:moveTo>
                  <a:cubicBezTo>
                    <a:pt x="2117" y="55033"/>
                    <a:pt x="1058" y="110067"/>
                    <a:pt x="0" y="165100"/>
                  </a:cubicBezTo>
                  <a:lnTo>
                    <a:pt x="1720850" y="638175"/>
                  </a:lnTo>
                  <a:lnTo>
                    <a:pt x="1711325" y="473075"/>
                  </a:lnTo>
                  <a:lnTo>
                    <a:pt x="3175" y="0"/>
                  </a:ln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cs typeface="+mn-ea"/>
                <a:sym typeface="+mn-lt"/>
              </a:endParaRPr>
            </a:p>
          </p:txBody>
        </p:sp>
        <p:sp>
          <p:nvSpPr>
            <p:cNvPr id="11" name="任意多边形 10"/>
            <p:cNvSpPr/>
            <p:nvPr/>
          </p:nvSpPr>
          <p:spPr>
            <a:xfrm>
              <a:off x="1397000" y="3565525"/>
              <a:ext cx="2200275" cy="784225"/>
            </a:xfrm>
            <a:custGeom>
              <a:avLst/>
              <a:gdLst>
                <a:gd name="connsiteX0" fmla="*/ 0 w 2200275"/>
                <a:gd name="connsiteY0" fmla="*/ 212725 h 784225"/>
                <a:gd name="connsiteX1" fmla="*/ 187325 w 2200275"/>
                <a:gd name="connsiteY1" fmla="*/ 0 h 784225"/>
                <a:gd name="connsiteX2" fmla="*/ 1905000 w 2200275"/>
                <a:gd name="connsiteY2" fmla="*/ 479425 h 784225"/>
                <a:gd name="connsiteX3" fmla="*/ 1987550 w 2200275"/>
                <a:gd name="connsiteY3" fmla="*/ 374650 h 784225"/>
                <a:gd name="connsiteX4" fmla="*/ 2200275 w 2200275"/>
                <a:gd name="connsiteY4" fmla="*/ 698500 h 784225"/>
                <a:gd name="connsiteX5" fmla="*/ 1647825 w 2200275"/>
                <a:gd name="connsiteY5" fmla="*/ 784225 h 784225"/>
                <a:gd name="connsiteX6" fmla="*/ 1717675 w 2200275"/>
                <a:gd name="connsiteY6" fmla="*/ 682625 h 784225"/>
                <a:gd name="connsiteX7" fmla="*/ 0 w 2200275"/>
                <a:gd name="connsiteY7" fmla="*/ 212725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0275" h="784225">
                  <a:moveTo>
                    <a:pt x="0" y="212725"/>
                  </a:moveTo>
                  <a:lnTo>
                    <a:pt x="187325" y="0"/>
                  </a:lnTo>
                  <a:lnTo>
                    <a:pt x="1905000" y="479425"/>
                  </a:lnTo>
                  <a:lnTo>
                    <a:pt x="1987550" y="374650"/>
                  </a:lnTo>
                  <a:lnTo>
                    <a:pt x="2200275" y="698500"/>
                  </a:lnTo>
                  <a:lnTo>
                    <a:pt x="1647825" y="784225"/>
                  </a:lnTo>
                  <a:lnTo>
                    <a:pt x="1717675" y="682625"/>
                  </a:lnTo>
                  <a:lnTo>
                    <a:pt x="0" y="212725"/>
                  </a:ln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cs typeface="+mn-ea"/>
                <a:sym typeface="+mn-lt"/>
              </a:endParaRPr>
            </a:p>
          </p:txBody>
        </p:sp>
        <p:sp>
          <p:nvSpPr>
            <p:cNvPr id="12" name="任意多边形 11"/>
            <p:cNvSpPr/>
            <p:nvPr/>
          </p:nvSpPr>
          <p:spPr>
            <a:xfrm>
              <a:off x="3028950" y="4260850"/>
              <a:ext cx="571500" cy="263525"/>
            </a:xfrm>
            <a:custGeom>
              <a:avLst/>
              <a:gdLst>
                <a:gd name="connsiteX0" fmla="*/ 12700 w 571500"/>
                <a:gd name="connsiteY0" fmla="*/ 88900 h 263525"/>
                <a:gd name="connsiteX1" fmla="*/ 0 w 571500"/>
                <a:gd name="connsiteY1" fmla="*/ 263525 h 263525"/>
                <a:gd name="connsiteX2" fmla="*/ 561975 w 571500"/>
                <a:gd name="connsiteY2" fmla="*/ 155575 h 263525"/>
                <a:gd name="connsiteX3" fmla="*/ 571500 w 571500"/>
                <a:gd name="connsiteY3" fmla="*/ 0 h 263525"/>
                <a:gd name="connsiteX4" fmla="*/ 12700 w 571500"/>
                <a:gd name="connsiteY4" fmla="*/ 88900 h 26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263525">
                  <a:moveTo>
                    <a:pt x="12700" y="88900"/>
                  </a:moveTo>
                  <a:lnTo>
                    <a:pt x="0" y="263525"/>
                  </a:lnTo>
                  <a:lnTo>
                    <a:pt x="561975" y="155575"/>
                  </a:lnTo>
                  <a:lnTo>
                    <a:pt x="571500" y="0"/>
                  </a:lnTo>
                  <a:lnTo>
                    <a:pt x="12700" y="88900"/>
                  </a:ln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cs typeface="+mn-ea"/>
                <a:sym typeface="+mn-lt"/>
              </a:endParaRPr>
            </a:p>
          </p:txBody>
        </p:sp>
      </p:grpSp>
      <p:grpSp>
        <p:nvGrpSpPr>
          <p:cNvPr id="13" name="组合 12"/>
          <p:cNvGrpSpPr/>
          <p:nvPr/>
        </p:nvGrpSpPr>
        <p:grpSpPr>
          <a:xfrm>
            <a:off x="8521855" y="3792995"/>
            <a:ext cx="2557116" cy="960917"/>
            <a:chOff x="3492500" y="3565525"/>
            <a:chExt cx="2222500" cy="835025"/>
          </a:xfrm>
          <a:solidFill>
            <a:srgbClr val="33C7AB"/>
          </a:solidFill>
        </p:grpSpPr>
        <p:sp>
          <p:nvSpPr>
            <p:cNvPr id="14" name="任意多边形 13"/>
            <p:cNvSpPr/>
            <p:nvPr/>
          </p:nvSpPr>
          <p:spPr>
            <a:xfrm>
              <a:off x="3492500" y="4006850"/>
              <a:ext cx="161925" cy="393700"/>
            </a:xfrm>
            <a:custGeom>
              <a:avLst/>
              <a:gdLst>
                <a:gd name="connsiteX0" fmla="*/ 0 w 161925"/>
                <a:gd name="connsiteY0" fmla="*/ 0 h 393700"/>
                <a:gd name="connsiteX1" fmla="*/ 0 w 161925"/>
                <a:gd name="connsiteY1" fmla="*/ 161925 h 393700"/>
                <a:gd name="connsiteX2" fmla="*/ 155575 w 161925"/>
                <a:gd name="connsiteY2" fmla="*/ 393700 h 393700"/>
                <a:gd name="connsiteX3" fmla="*/ 161925 w 161925"/>
                <a:gd name="connsiteY3" fmla="*/ 231775 h 393700"/>
                <a:gd name="connsiteX4" fmla="*/ 0 w 161925"/>
                <a:gd name="connsiteY4" fmla="*/ 0 h 393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393700">
                  <a:moveTo>
                    <a:pt x="0" y="0"/>
                  </a:moveTo>
                  <a:lnTo>
                    <a:pt x="0" y="161925"/>
                  </a:lnTo>
                  <a:lnTo>
                    <a:pt x="155575" y="393700"/>
                  </a:lnTo>
                  <a:lnTo>
                    <a:pt x="161925" y="231775"/>
                  </a:lnTo>
                  <a:lnTo>
                    <a:pt x="0" y="0"/>
                  </a:lnTo>
                  <a:close/>
                </a:path>
              </a:pathLst>
            </a:cu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b="1" dirty="0">
                <a:cs typeface="+mn-ea"/>
                <a:sym typeface="+mn-lt"/>
              </a:endParaRPr>
            </a:p>
          </p:txBody>
        </p:sp>
        <p:sp>
          <p:nvSpPr>
            <p:cNvPr id="15" name="任意多边形 14"/>
            <p:cNvSpPr/>
            <p:nvPr/>
          </p:nvSpPr>
          <p:spPr>
            <a:xfrm>
              <a:off x="5149850" y="3565525"/>
              <a:ext cx="330200" cy="609600"/>
            </a:xfrm>
            <a:custGeom>
              <a:avLst/>
              <a:gdLst>
                <a:gd name="connsiteX0" fmla="*/ 0 w 330200"/>
                <a:gd name="connsiteY0" fmla="*/ 0 h 609600"/>
                <a:gd name="connsiteX1" fmla="*/ 0 w 330200"/>
                <a:gd name="connsiteY1" fmla="*/ 155575 h 609600"/>
                <a:gd name="connsiteX2" fmla="*/ 327025 w 330200"/>
                <a:gd name="connsiteY2" fmla="*/ 609600 h 609600"/>
                <a:gd name="connsiteX3" fmla="*/ 330200 w 330200"/>
                <a:gd name="connsiteY3" fmla="*/ 450850 h 609600"/>
                <a:gd name="connsiteX4" fmla="*/ 0 w 330200"/>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 h="609600">
                  <a:moveTo>
                    <a:pt x="0" y="0"/>
                  </a:moveTo>
                  <a:lnTo>
                    <a:pt x="0" y="155575"/>
                  </a:lnTo>
                  <a:lnTo>
                    <a:pt x="327025" y="609600"/>
                  </a:lnTo>
                  <a:cubicBezTo>
                    <a:pt x="328083" y="556683"/>
                    <a:pt x="329142" y="503767"/>
                    <a:pt x="330200" y="450850"/>
                  </a:cubicBezTo>
                  <a:lnTo>
                    <a:pt x="0" y="0"/>
                  </a:lnTo>
                  <a:close/>
                </a:path>
              </a:pathLst>
            </a:cu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b="1" dirty="0">
                <a:cs typeface="+mn-ea"/>
                <a:sym typeface="+mn-lt"/>
              </a:endParaRPr>
            </a:p>
          </p:txBody>
        </p:sp>
        <p:sp>
          <p:nvSpPr>
            <p:cNvPr id="16" name="任意多边形 15"/>
            <p:cNvSpPr/>
            <p:nvPr/>
          </p:nvSpPr>
          <p:spPr>
            <a:xfrm>
              <a:off x="3498850" y="3571875"/>
              <a:ext cx="2209800" cy="663575"/>
            </a:xfrm>
            <a:custGeom>
              <a:avLst/>
              <a:gdLst>
                <a:gd name="connsiteX0" fmla="*/ 0 w 2209800"/>
                <a:gd name="connsiteY0" fmla="*/ 438150 h 663575"/>
                <a:gd name="connsiteX1" fmla="*/ 158750 w 2209800"/>
                <a:gd name="connsiteY1" fmla="*/ 663575 h 663575"/>
                <a:gd name="connsiteX2" fmla="*/ 1901825 w 2209800"/>
                <a:gd name="connsiteY2" fmla="*/ 339725 h 663575"/>
                <a:gd name="connsiteX3" fmla="*/ 1978025 w 2209800"/>
                <a:gd name="connsiteY3" fmla="*/ 450850 h 663575"/>
                <a:gd name="connsiteX4" fmla="*/ 2209800 w 2209800"/>
                <a:gd name="connsiteY4" fmla="*/ 142875 h 663575"/>
                <a:gd name="connsiteX5" fmla="*/ 1657350 w 2209800"/>
                <a:gd name="connsiteY5" fmla="*/ 0 h 663575"/>
                <a:gd name="connsiteX6" fmla="*/ 1736725 w 2209800"/>
                <a:gd name="connsiteY6" fmla="*/ 107950 h 663575"/>
                <a:gd name="connsiteX7" fmla="*/ 0 w 2209800"/>
                <a:gd name="connsiteY7" fmla="*/ 438150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9800" h="663575">
                  <a:moveTo>
                    <a:pt x="0" y="438150"/>
                  </a:moveTo>
                  <a:lnTo>
                    <a:pt x="158750" y="663575"/>
                  </a:lnTo>
                  <a:lnTo>
                    <a:pt x="1901825" y="339725"/>
                  </a:lnTo>
                  <a:lnTo>
                    <a:pt x="1978025" y="450850"/>
                  </a:lnTo>
                  <a:lnTo>
                    <a:pt x="2209800" y="142875"/>
                  </a:lnTo>
                  <a:lnTo>
                    <a:pt x="1657350" y="0"/>
                  </a:lnTo>
                  <a:lnTo>
                    <a:pt x="1736725" y="107950"/>
                  </a:lnTo>
                  <a:lnTo>
                    <a:pt x="0" y="438150"/>
                  </a:lnTo>
                  <a:close/>
                </a:path>
              </a:pathLst>
            </a:cu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b="1" dirty="0">
                <a:cs typeface="+mn-ea"/>
                <a:sym typeface="+mn-lt"/>
              </a:endParaRPr>
            </a:p>
          </p:txBody>
        </p:sp>
        <p:sp>
          <p:nvSpPr>
            <p:cNvPr id="17" name="任意多边形 16"/>
            <p:cNvSpPr/>
            <p:nvPr/>
          </p:nvSpPr>
          <p:spPr>
            <a:xfrm>
              <a:off x="3653203" y="3911600"/>
              <a:ext cx="1750647" cy="488950"/>
            </a:xfrm>
            <a:custGeom>
              <a:avLst/>
              <a:gdLst>
                <a:gd name="connsiteX0" fmla="*/ 1222 w 1750647"/>
                <a:gd name="connsiteY0" fmla="*/ 488950 h 488950"/>
                <a:gd name="connsiteX1" fmla="*/ 1741122 w 1750647"/>
                <a:gd name="connsiteY1" fmla="*/ 152400 h 488950"/>
                <a:gd name="connsiteX2" fmla="*/ 1750647 w 1750647"/>
                <a:gd name="connsiteY2" fmla="*/ 0 h 488950"/>
                <a:gd name="connsiteX3" fmla="*/ 1222 w 1750647"/>
                <a:gd name="connsiteY3" fmla="*/ 333375 h 488950"/>
                <a:gd name="connsiteX4" fmla="*/ 1222 w 1750647"/>
                <a:gd name="connsiteY4" fmla="*/ 488950 h 488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0647" h="488950">
                  <a:moveTo>
                    <a:pt x="1222" y="488950"/>
                  </a:moveTo>
                  <a:lnTo>
                    <a:pt x="1741122" y="152400"/>
                  </a:lnTo>
                  <a:lnTo>
                    <a:pt x="1750647" y="0"/>
                  </a:lnTo>
                  <a:lnTo>
                    <a:pt x="1222" y="333375"/>
                  </a:lnTo>
                  <a:cubicBezTo>
                    <a:pt x="164" y="383117"/>
                    <a:pt x="-895" y="432858"/>
                    <a:pt x="1222" y="488950"/>
                  </a:cubicBezTo>
                  <a:close/>
                </a:path>
              </a:pathLst>
            </a:cu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b="1" dirty="0">
                <a:cs typeface="+mn-ea"/>
                <a:sym typeface="+mn-lt"/>
              </a:endParaRPr>
            </a:p>
          </p:txBody>
        </p:sp>
        <p:sp>
          <p:nvSpPr>
            <p:cNvPr id="18" name="任意多边形 17"/>
            <p:cNvSpPr/>
            <p:nvPr/>
          </p:nvSpPr>
          <p:spPr>
            <a:xfrm>
              <a:off x="5473700" y="3711575"/>
              <a:ext cx="241300" cy="466725"/>
            </a:xfrm>
            <a:custGeom>
              <a:avLst/>
              <a:gdLst>
                <a:gd name="connsiteX0" fmla="*/ 241300 w 241300"/>
                <a:gd name="connsiteY0" fmla="*/ 0 h 466725"/>
                <a:gd name="connsiteX1" fmla="*/ 228600 w 241300"/>
                <a:gd name="connsiteY1" fmla="*/ 177800 h 466725"/>
                <a:gd name="connsiteX2" fmla="*/ 3175 w 241300"/>
                <a:gd name="connsiteY2" fmla="*/ 466725 h 466725"/>
                <a:gd name="connsiteX3" fmla="*/ 0 w 241300"/>
                <a:gd name="connsiteY3" fmla="*/ 304800 h 466725"/>
                <a:gd name="connsiteX4" fmla="*/ 241300 w 241300"/>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00" h="466725">
                  <a:moveTo>
                    <a:pt x="241300" y="0"/>
                  </a:moveTo>
                  <a:lnTo>
                    <a:pt x="228600" y="177800"/>
                  </a:lnTo>
                  <a:lnTo>
                    <a:pt x="3175" y="466725"/>
                  </a:lnTo>
                  <a:cubicBezTo>
                    <a:pt x="2117" y="412750"/>
                    <a:pt x="1058" y="358775"/>
                    <a:pt x="0" y="304800"/>
                  </a:cubicBezTo>
                  <a:lnTo>
                    <a:pt x="241300" y="0"/>
                  </a:lnTo>
                  <a:close/>
                </a:path>
              </a:pathLst>
            </a:cu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b="1" dirty="0">
                <a:cs typeface="+mn-ea"/>
                <a:sym typeface="+mn-lt"/>
              </a:endParaRPr>
            </a:p>
          </p:txBody>
        </p:sp>
      </p:grpSp>
      <p:grpSp>
        <p:nvGrpSpPr>
          <p:cNvPr id="19" name="组合 18"/>
          <p:cNvGrpSpPr/>
          <p:nvPr/>
        </p:nvGrpSpPr>
        <p:grpSpPr>
          <a:xfrm>
            <a:off x="6028573" y="3792996"/>
            <a:ext cx="2535199" cy="1103410"/>
            <a:chOff x="1397000" y="3565525"/>
            <a:chExt cx="2203450" cy="958850"/>
          </a:xfrm>
          <a:solidFill>
            <a:srgbClr val="16CC68"/>
          </a:solidFill>
        </p:grpSpPr>
        <p:sp>
          <p:nvSpPr>
            <p:cNvPr id="20" name="任意多边形 19"/>
            <p:cNvSpPr/>
            <p:nvPr/>
          </p:nvSpPr>
          <p:spPr>
            <a:xfrm>
              <a:off x="1400175" y="3781425"/>
              <a:ext cx="1720850" cy="638175"/>
            </a:xfrm>
            <a:custGeom>
              <a:avLst/>
              <a:gdLst>
                <a:gd name="connsiteX0" fmla="*/ 3175 w 1720850"/>
                <a:gd name="connsiteY0" fmla="*/ 0 h 638175"/>
                <a:gd name="connsiteX1" fmla="*/ 0 w 1720850"/>
                <a:gd name="connsiteY1" fmla="*/ 165100 h 638175"/>
                <a:gd name="connsiteX2" fmla="*/ 1720850 w 1720850"/>
                <a:gd name="connsiteY2" fmla="*/ 638175 h 638175"/>
                <a:gd name="connsiteX3" fmla="*/ 1711325 w 1720850"/>
                <a:gd name="connsiteY3" fmla="*/ 473075 h 638175"/>
                <a:gd name="connsiteX4" fmla="*/ 3175 w 1720850"/>
                <a:gd name="connsiteY4" fmla="*/ 0 h 63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850" h="638175">
                  <a:moveTo>
                    <a:pt x="3175" y="0"/>
                  </a:moveTo>
                  <a:cubicBezTo>
                    <a:pt x="2117" y="55033"/>
                    <a:pt x="1058" y="110067"/>
                    <a:pt x="0" y="165100"/>
                  </a:cubicBezTo>
                  <a:lnTo>
                    <a:pt x="1720850" y="638175"/>
                  </a:lnTo>
                  <a:lnTo>
                    <a:pt x="1711325" y="473075"/>
                  </a:lnTo>
                  <a:lnTo>
                    <a:pt x="3175" y="0"/>
                  </a:lnTo>
                  <a:close/>
                </a:path>
              </a:pathLst>
            </a:cu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b="1" dirty="0">
                <a:cs typeface="+mn-ea"/>
                <a:sym typeface="+mn-lt"/>
              </a:endParaRPr>
            </a:p>
          </p:txBody>
        </p:sp>
        <p:sp>
          <p:nvSpPr>
            <p:cNvPr id="21" name="任意多边形 20"/>
            <p:cNvSpPr/>
            <p:nvPr/>
          </p:nvSpPr>
          <p:spPr>
            <a:xfrm>
              <a:off x="1397000" y="3565525"/>
              <a:ext cx="2200275" cy="784225"/>
            </a:xfrm>
            <a:custGeom>
              <a:avLst/>
              <a:gdLst>
                <a:gd name="connsiteX0" fmla="*/ 0 w 2200275"/>
                <a:gd name="connsiteY0" fmla="*/ 212725 h 784225"/>
                <a:gd name="connsiteX1" fmla="*/ 187325 w 2200275"/>
                <a:gd name="connsiteY1" fmla="*/ 0 h 784225"/>
                <a:gd name="connsiteX2" fmla="*/ 1905000 w 2200275"/>
                <a:gd name="connsiteY2" fmla="*/ 479425 h 784225"/>
                <a:gd name="connsiteX3" fmla="*/ 1987550 w 2200275"/>
                <a:gd name="connsiteY3" fmla="*/ 374650 h 784225"/>
                <a:gd name="connsiteX4" fmla="*/ 2200275 w 2200275"/>
                <a:gd name="connsiteY4" fmla="*/ 698500 h 784225"/>
                <a:gd name="connsiteX5" fmla="*/ 1647825 w 2200275"/>
                <a:gd name="connsiteY5" fmla="*/ 784225 h 784225"/>
                <a:gd name="connsiteX6" fmla="*/ 1717675 w 2200275"/>
                <a:gd name="connsiteY6" fmla="*/ 682625 h 784225"/>
                <a:gd name="connsiteX7" fmla="*/ 0 w 2200275"/>
                <a:gd name="connsiteY7" fmla="*/ 212725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0275" h="784225">
                  <a:moveTo>
                    <a:pt x="0" y="212725"/>
                  </a:moveTo>
                  <a:lnTo>
                    <a:pt x="187325" y="0"/>
                  </a:lnTo>
                  <a:lnTo>
                    <a:pt x="1905000" y="479425"/>
                  </a:lnTo>
                  <a:lnTo>
                    <a:pt x="1987550" y="374650"/>
                  </a:lnTo>
                  <a:lnTo>
                    <a:pt x="2200275" y="698500"/>
                  </a:lnTo>
                  <a:lnTo>
                    <a:pt x="1647825" y="784225"/>
                  </a:lnTo>
                  <a:lnTo>
                    <a:pt x="1717675" y="682625"/>
                  </a:lnTo>
                  <a:lnTo>
                    <a:pt x="0" y="212725"/>
                  </a:lnTo>
                  <a:close/>
                </a:path>
              </a:pathLst>
            </a:cu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b="1" dirty="0">
                <a:cs typeface="+mn-ea"/>
                <a:sym typeface="+mn-lt"/>
              </a:endParaRPr>
            </a:p>
          </p:txBody>
        </p:sp>
        <p:sp>
          <p:nvSpPr>
            <p:cNvPr id="22" name="任意多边形 21"/>
            <p:cNvSpPr/>
            <p:nvPr/>
          </p:nvSpPr>
          <p:spPr>
            <a:xfrm>
              <a:off x="3028950" y="4260850"/>
              <a:ext cx="571500" cy="263525"/>
            </a:xfrm>
            <a:custGeom>
              <a:avLst/>
              <a:gdLst>
                <a:gd name="connsiteX0" fmla="*/ 12700 w 571500"/>
                <a:gd name="connsiteY0" fmla="*/ 88900 h 263525"/>
                <a:gd name="connsiteX1" fmla="*/ 0 w 571500"/>
                <a:gd name="connsiteY1" fmla="*/ 263525 h 263525"/>
                <a:gd name="connsiteX2" fmla="*/ 561975 w 571500"/>
                <a:gd name="connsiteY2" fmla="*/ 155575 h 263525"/>
                <a:gd name="connsiteX3" fmla="*/ 571500 w 571500"/>
                <a:gd name="connsiteY3" fmla="*/ 0 h 263525"/>
                <a:gd name="connsiteX4" fmla="*/ 12700 w 571500"/>
                <a:gd name="connsiteY4" fmla="*/ 88900 h 26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263525">
                  <a:moveTo>
                    <a:pt x="12700" y="88900"/>
                  </a:moveTo>
                  <a:lnTo>
                    <a:pt x="0" y="263525"/>
                  </a:lnTo>
                  <a:lnTo>
                    <a:pt x="561975" y="155575"/>
                  </a:lnTo>
                  <a:lnTo>
                    <a:pt x="571500" y="0"/>
                  </a:lnTo>
                  <a:lnTo>
                    <a:pt x="12700" y="88900"/>
                  </a:lnTo>
                  <a:close/>
                </a:path>
              </a:pathLst>
            </a:cu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b="1" dirty="0">
                <a:cs typeface="+mn-ea"/>
                <a:sym typeface="+mn-lt"/>
              </a:endParaRPr>
            </a:p>
          </p:txBody>
        </p:sp>
      </p:grpSp>
      <p:grpSp>
        <p:nvGrpSpPr>
          <p:cNvPr id="24" name="组合 23"/>
          <p:cNvGrpSpPr/>
          <p:nvPr/>
        </p:nvGrpSpPr>
        <p:grpSpPr>
          <a:xfrm>
            <a:off x="6590184" y="2313374"/>
            <a:ext cx="1455999" cy="1933575"/>
            <a:chOff x="7259427" y="2016506"/>
            <a:chExt cx="1456258" cy="1933575"/>
          </a:xfrm>
        </p:grpSpPr>
        <p:sp>
          <p:nvSpPr>
            <p:cNvPr id="25" name="泪滴形 24"/>
            <p:cNvSpPr/>
            <p:nvPr/>
          </p:nvSpPr>
          <p:spPr bwMode="auto">
            <a:xfrm rot="8153283">
              <a:off x="7318765" y="2065718"/>
              <a:ext cx="1309688" cy="1309688"/>
            </a:xfrm>
            <a:prstGeom prst="teardrop">
              <a:avLst>
                <a:gd name="adj" fmla="val 118585"/>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3" dirty="0">
                <a:cs typeface="+mn-ea"/>
                <a:sym typeface="+mn-lt"/>
              </a:endParaRPr>
            </a:p>
          </p:txBody>
        </p:sp>
        <p:sp>
          <p:nvSpPr>
            <p:cNvPr id="26" name="泪滴形 25"/>
            <p:cNvSpPr/>
            <p:nvPr/>
          </p:nvSpPr>
          <p:spPr bwMode="auto">
            <a:xfrm rot="8153283">
              <a:off x="7275903" y="2016506"/>
              <a:ext cx="1408112" cy="1408112"/>
            </a:xfrm>
            <a:prstGeom prst="teardrop">
              <a:avLst>
                <a:gd name="adj" fmla="val 118585"/>
              </a:avLst>
            </a:prstGeom>
            <a:noFill/>
            <a:ln>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3" dirty="0">
                <a:cs typeface="+mn-ea"/>
                <a:sym typeface="+mn-lt"/>
              </a:endParaRPr>
            </a:p>
          </p:txBody>
        </p:sp>
        <p:sp>
          <p:nvSpPr>
            <p:cNvPr id="27" name="椭圆 26"/>
            <p:cNvSpPr/>
            <p:nvPr/>
          </p:nvSpPr>
          <p:spPr bwMode="auto">
            <a:xfrm>
              <a:off x="7898203" y="3829431"/>
              <a:ext cx="120650" cy="12065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3" dirty="0">
                <a:cs typeface="+mn-ea"/>
                <a:sym typeface="+mn-lt"/>
              </a:endParaRPr>
            </a:p>
          </p:txBody>
        </p:sp>
        <p:sp>
          <p:nvSpPr>
            <p:cNvPr id="28" name="TextBox 27"/>
            <p:cNvSpPr txBox="1"/>
            <p:nvPr/>
          </p:nvSpPr>
          <p:spPr>
            <a:xfrm>
              <a:off x="7259427" y="2608779"/>
              <a:ext cx="1456258" cy="420564"/>
            </a:xfrm>
            <a:prstGeom prst="rect">
              <a:avLst/>
            </a:prstGeom>
            <a:noFill/>
          </p:spPr>
          <p:txBody>
            <a:bodyPr wrap="square" rtlCol="0">
              <a:spAutoFit/>
            </a:bodyPr>
            <a:lstStyle/>
            <a:p>
              <a:pPr algn="ctr"/>
              <a:r>
                <a:rPr lang="zh-CN" altLang="en-US" sz="2133" dirty="0">
                  <a:solidFill>
                    <a:schemeClr val="bg1"/>
                  </a:solidFill>
                  <a:cs typeface="+mn-ea"/>
                  <a:sym typeface="+mn-lt"/>
                </a:rPr>
                <a:t>热点榜单</a:t>
              </a:r>
            </a:p>
          </p:txBody>
        </p:sp>
        <p:sp>
          <p:nvSpPr>
            <p:cNvPr id="29" name="Freeform 387"/>
            <p:cNvSpPr>
              <a:spLocks noEditPoints="1"/>
            </p:cNvSpPr>
            <p:nvPr/>
          </p:nvSpPr>
          <p:spPr bwMode="auto">
            <a:xfrm>
              <a:off x="7820645" y="2203568"/>
              <a:ext cx="318627" cy="295370"/>
            </a:xfrm>
            <a:custGeom>
              <a:avLst/>
              <a:gdLst>
                <a:gd name="T0" fmla="*/ 125 w 137"/>
                <a:gd name="T1" fmla="*/ 54 h 127"/>
                <a:gd name="T2" fmla="*/ 136 w 137"/>
                <a:gd name="T3" fmla="*/ 61 h 127"/>
                <a:gd name="T4" fmla="*/ 137 w 137"/>
                <a:gd name="T5" fmla="*/ 114 h 127"/>
                <a:gd name="T6" fmla="*/ 130 w 137"/>
                <a:gd name="T7" fmla="*/ 125 h 127"/>
                <a:gd name="T8" fmla="*/ 33 w 137"/>
                <a:gd name="T9" fmla="*/ 127 h 127"/>
                <a:gd name="T10" fmla="*/ 20 w 137"/>
                <a:gd name="T11" fmla="*/ 120 h 127"/>
                <a:gd name="T12" fmla="*/ 20 w 137"/>
                <a:gd name="T13" fmla="*/ 66 h 127"/>
                <a:gd name="T14" fmla="*/ 27 w 137"/>
                <a:gd name="T15" fmla="*/ 55 h 127"/>
                <a:gd name="T16" fmla="*/ 27 w 137"/>
                <a:gd name="T17" fmla="*/ 0 h 127"/>
                <a:gd name="T18" fmla="*/ 14 w 137"/>
                <a:gd name="T19" fmla="*/ 4 h 127"/>
                <a:gd name="T20" fmla="*/ 9 w 137"/>
                <a:gd name="T21" fmla="*/ 15 h 127"/>
                <a:gd name="T22" fmla="*/ 0 w 137"/>
                <a:gd name="T23" fmla="*/ 66 h 127"/>
                <a:gd name="T24" fmla="*/ 9 w 137"/>
                <a:gd name="T25" fmla="*/ 77 h 127"/>
                <a:gd name="T26" fmla="*/ 9 w 137"/>
                <a:gd name="T27" fmla="*/ 63 h 127"/>
                <a:gd name="T28" fmla="*/ 16 w 137"/>
                <a:gd name="T29" fmla="*/ 15 h 127"/>
                <a:gd name="T30" fmla="*/ 20 w 137"/>
                <a:gd name="T31" fmla="*/ 11 h 127"/>
                <a:gd name="T32" fmla="*/ 26 w 137"/>
                <a:gd name="T33" fmla="*/ 10 h 127"/>
                <a:gd name="T34" fmla="*/ 112 w 137"/>
                <a:gd name="T35" fmla="*/ 26 h 127"/>
                <a:gd name="T36" fmla="*/ 114 w 137"/>
                <a:gd name="T37" fmla="*/ 30 h 127"/>
                <a:gd name="T38" fmla="*/ 29 w 137"/>
                <a:gd name="T39" fmla="*/ 22 h 127"/>
                <a:gd name="T40" fmla="*/ 33 w 137"/>
                <a:gd name="T41" fmla="*/ 43 h 127"/>
                <a:gd name="T42" fmla="*/ 123 w 137"/>
                <a:gd name="T43" fmla="*/ 35 h 127"/>
                <a:gd name="T44" fmla="*/ 121 w 137"/>
                <a:gd name="T45" fmla="*/ 22 h 127"/>
                <a:gd name="T46" fmla="*/ 27 w 137"/>
                <a:gd name="T47" fmla="*/ 0 h 127"/>
                <a:gd name="T48" fmla="*/ 99 w 137"/>
                <a:gd name="T49" fmla="*/ 63 h 127"/>
                <a:gd name="T50" fmla="*/ 88 w 137"/>
                <a:gd name="T51" fmla="*/ 70 h 127"/>
                <a:gd name="T52" fmla="*/ 88 w 137"/>
                <a:gd name="T53" fmla="*/ 79 h 127"/>
                <a:gd name="T54" fmla="*/ 99 w 137"/>
                <a:gd name="T55" fmla="*/ 87 h 127"/>
                <a:gd name="T56" fmla="*/ 106 w 137"/>
                <a:gd name="T57" fmla="*/ 85 h 127"/>
                <a:gd name="T58" fmla="*/ 115 w 137"/>
                <a:gd name="T59" fmla="*/ 87 h 127"/>
                <a:gd name="T60" fmla="*/ 123 w 137"/>
                <a:gd name="T61" fmla="*/ 83 h 127"/>
                <a:gd name="T62" fmla="*/ 126 w 137"/>
                <a:gd name="T63" fmla="*/ 76 h 127"/>
                <a:gd name="T64" fmla="*/ 119 w 137"/>
                <a:gd name="T65" fmla="*/ 65 h 127"/>
                <a:gd name="T66" fmla="*/ 110 w 137"/>
                <a:gd name="T67" fmla="*/ 65 h 127"/>
                <a:gd name="T68" fmla="*/ 103 w 137"/>
                <a:gd name="T69" fmla="*/ 65 h 127"/>
                <a:gd name="T70" fmla="*/ 108 w 137"/>
                <a:gd name="T71" fmla="*/ 103 h 127"/>
                <a:gd name="T72" fmla="*/ 128 w 137"/>
                <a:gd name="T73" fmla="*/ 103 h 127"/>
                <a:gd name="T74" fmla="*/ 82 w 137"/>
                <a:gd name="T75" fmla="*/ 103 h 127"/>
                <a:gd name="T76" fmla="*/ 103 w 137"/>
                <a:gd name="T77" fmla="*/ 103 h 127"/>
                <a:gd name="T78" fmla="*/ 57 w 137"/>
                <a:gd name="T79" fmla="*/ 103 h 127"/>
                <a:gd name="T80" fmla="*/ 77 w 137"/>
                <a:gd name="T81" fmla="*/ 103 h 127"/>
                <a:gd name="T82" fmla="*/ 31 w 137"/>
                <a:gd name="T83" fmla="*/ 103 h 127"/>
                <a:gd name="T84" fmla="*/ 51 w 137"/>
                <a:gd name="T85" fmla="*/ 10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7" h="127">
                  <a:moveTo>
                    <a:pt x="33" y="54"/>
                  </a:moveTo>
                  <a:lnTo>
                    <a:pt x="125" y="54"/>
                  </a:lnTo>
                  <a:lnTo>
                    <a:pt x="125" y="54"/>
                  </a:lnTo>
                  <a:lnTo>
                    <a:pt x="130" y="55"/>
                  </a:lnTo>
                  <a:lnTo>
                    <a:pt x="134" y="57"/>
                  </a:lnTo>
                  <a:lnTo>
                    <a:pt x="136" y="61"/>
                  </a:lnTo>
                  <a:lnTo>
                    <a:pt x="137" y="66"/>
                  </a:lnTo>
                  <a:lnTo>
                    <a:pt x="137" y="114"/>
                  </a:lnTo>
                  <a:lnTo>
                    <a:pt x="137" y="114"/>
                  </a:lnTo>
                  <a:lnTo>
                    <a:pt x="136" y="120"/>
                  </a:lnTo>
                  <a:lnTo>
                    <a:pt x="134" y="123"/>
                  </a:lnTo>
                  <a:lnTo>
                    <a:pt x="130" y="125"/>
                  </a:lnTo>
                  <a:lnTo>
                    <a:pt x="125" y="127"/>
                  </a:lnTo>
                  <a:lnTo>
                    <a:pt x="33" y="127"/>
                  </a:lnTo>
                  <a:lnTo>
                    <a:pt x="33" y="127"/>
                  </a:lnTo>
                  <a:lnTo>
                    <a:pt x="27" y="125"/>
                  </a:lnTo>
                  <a:lnTo>
                    <a:pt x="24" y="123"/>
                  </a:lnTo>
                  <a:lnTo>
                    <a:pt x="20" y="120"/>
                  </a:lnTo>
                  <a:lnTo>
                    <a:pt x="20" y="114"/>
                  </a:lnTo>
                  <a:lnTo>
                    <a:pt x="20" y="66"/>
                  </a:lnTo>
                  <a:lnTo>
                    <a:pt x="20" y="66"/>
                  </a:lnTo>
                  <a:lnTo>
                    <a:pt x="20" y="61"/>
                  </a:lnTo>
                  <a:lnTo>
                    <a:pt x="24" y="57"/>
                  </a:lnTo>
                  <a:lnTo>
                    <a:pt x="27" y="55"/>
                  </a:lnTo>
                  <a:lnTo>
                    <a:pt x="33" y="54"/>
                  </a:lnTo>
                  <a:lnTo>
                    <a:pt x="33" y="54"/>
                  </a:lnTo>
                  <a:close/>
                  <a:moveTo>
                    <a:pt x="27" y="0"/>
                  </a:moveTo>
                  <a:lnTo>
                    <a:pt x="27" y="0"/>
                  </a:lnTo>
                  <a:lnTo>
                    <a:pt x="20" y="0"/>
                  </a:lnTo>
                  <a:lnTo>
                    <a:pt x="14" y="4"/>
                  </a:lnTo>
                  <a:lnTo>
                    <a:pt x="14" y="4"/>
                  </a:lnTo>
                  <a:lnTo>
                    <a:pt x="11" y="8"/>
                  </a:lnTo>
                  <a:lnTo>
                    <a:pt x="9" y="15"/>
                  </a:lnTo>
                  <a:lnTo>
                    <a:pt x="0" y="59"/>
                  </a:lnTo>
                  <a:lnTo>
                    <a:pt x="0" y="59"/>
                  </a:lnTo>
                  <a:lnTo>
                    <a:pt x="0" y="66"/>
                  </a:lnTo>
                  <a:lnTo>
                    <a:pt x="3" y="72"/>
                  </a:lnTo>
                  <a:lnTo>
                    <a:pt x="3" y="72"/>
                  </a:lnTo>
                  <a:lnTo>
                    <a:pt x="9" y="77"/>
                  </a:lnTo>
                  <a:lnTo>
                    <a:pt x="9" y="66"/>
                  </a:lnTo>
                  <a:lnTo>
                    <a:pt x="9" y="66"/>
                  </a:lnTo>
                  <a:lnTo>
                    <a:pt x="9" y="63"/>
                  </a:lnTo>
                  <a:lnTo>
                    <a:pt x="9" y="63"/>
                  </a:lnTo>
                  <a:lnTo>
                    <a:pt x="9" y="61"/>
                  </a:lnTo>
                  <a:lnTo>
                    <a:pt x="16" y="15"/>
                  </a:lnTo>
                  <a:lnTo>
                    <a:pt x="16" y="15"/>
                  </a:lnTo>
                  <a:lnTo>
                    <a:pt x="18" y="13"/>
                  </a:lnTo>
                  <a:lnTo>
                    <a:pt x="20" y="11"/>
                  </a:lnTo>
                  <a:lnTo>
                    <a:pt x="20" y="11"/>
                  </a:lnTo>
                  <a:lnTo>
                    <a:pt x="24" y="10"/>
                  </a:lnTo>
                  <a:lnTo>
                    <a:pt x="26" y="10"/>
                  </a:lnTo>
                  <a:lnTo>
                    <a:pt x="108" y="24"/>
                  </a:lnTo>
                  <a:lnTo>
                    <a:pt x="108" y="24"/>
                  </a:lnTo>
                  <a:lnTo>
                    <a:pt x="112" y="26"/>
                  </a:lnTo>
                  <a:lnTo>
                    <a:pt x="114" y="28"/>
                  </a:lnTo>
                  <a:lnTo>
                    <a:pt x="114" y="28"/>
                  </a:lnTo>
                  <a:lnTo>
                    <a:pt x="114" y="30"/>
                  </a:lnTo>
                  <a:lnTo>
                    <a:pt x="114" y="33"/>
                  </a:lnTo>
                  <a:lnTo>
                    <a:pt x="114" y="39"/>
                  </a:lnTo>
                  <a:lnTo>
                    <a:pt x="29" y="22"/>
                  </a:lnTo>
                  <a:lnTo>
                    <a:pt x="26" y="44"/>
                  </a:lnTo>
                  <a:lnTo>
                    <a:pt x="26" y="44"/>
                  </a:lnTo>
                  <a:lnTo>
                    <a:pt x="33" y="43"/>
                  </a:lnTo>
                  <a:lnTo>
                    <a:pt x="121" y="43"/>
                  </a:lnTo>
                  <a:lnTo>
                    <a:pt x="123" y="35"/>
                  </a:lnTo>
                  <a:lnTo>
                    <a:pt x="123" y="35"/>
                  </a:lnTo>
                  <a:lnTo>
                    <a:pt x="123" y="28"/>
                  </a:lnTo>
                  <a:lnTo>
                    <a:pt x="121" y="22"/>
                  </a:lnTo>
                  <a:lnTo>
                    <a:pt x="121" y="22"/>
                  </a:lnTo>
                  <a:lnTo>
                    <a:pt x="115" y="19"/>
                  </a:lnTo>
                  <a:lnTo>
                    <a:pt x="110" y="15"/>
                  </a:lnTo>
                  <a:lnTo>
                    <a:pt x="27" y="0"/>
                  </a:lnTo>
                  <a:lnTo>
                    <a:pt x="27" y="0"/>
                  </a:lnTo>
                  <a:close/>
                  <a:moveTo>
                    <a:pt x="99" y="63"/>
                  </a:moveTo>
                  <a:lnTo>
                    <a:pt x="99" y="63"/>
                  </a:lnTo>
                  <a:lnTo>
                    <a:pt x="93" y="65"/>
                  </a:lnTo>
                  <a:lnTo>
                    <a:pt x="90" y="66"/>
                  </a:lnTo>
                  <a:lnTo>
                    <a:pt x="88" y="70"/>
                  </a:lnTo>
                  <a:lnTo>
                    <a:pt x="86" y="76"/>
                  </a:lnTo>
                  <a:lnTo>
                    <a:pt x="86" y="76"/>
                  </a:lnTo>
                  <a:lnTo>
                    <a:pt x="88" y="79"/>
                  </a:lnTo>
                  <a:lnTo>
                    <a:pt x="90" y="83"/>
                  </a:lnTo>
                  <a:lnTo>
                    <a:pt x="93" y="87"/>
                  </a:lnTo>
                  <a:lnTo>
                    <a:pt x="99" y="87"/>
                  </a:lnTo>
                  <a:lnTo>
                    <a:pt x="99" y="87"/>
                  </a:lnTo>
                  <a:lnTo>
                    <a:pt x="103" y="87"/>
                  </a:lnTo>
                  <a:lnTo>
                    <a:pt x="106" y="85"/>
                  </a:lnTo>
                  <a:lnTo>
                    <a:pt x="106" y="85"/>
                  </a:lnTo>
                  <a:lnTo>
                    <a:pt x="110" y="87"/>
                  </a:lnTo>
                  <a:lnTo>
                    <a:pt x="115" y="87"/>
                  </a:lnTo>
                  <a:lnTo>
                    <a:pt x="115" y="87"/>
                  </a:lnTo>
                  <a:lnTo>
                    <a:pt x="119" y="87"/>
                  </a:lnTo>
                  <a:lnTo>
                    <a:pt x="123" y="83"/>
                  </a:lnTo>
                  <a:lnTo>
                    <a:pt x="126" y="79"/>
                  </a:lnTo>
                  <a:lnTo>
                    <a:pt x="126" y="76"/>
                  </a:lnTo>
                  <a:lnTo>
                    <a:pt x="126" y="76"/>
                  </a:lnTo>
                  <a:lnTo>
                    <a:pt x="126" y="70"/>
                  </a:lnTo>
                  <a:lnTo>
                    <a:pt x="123" y="66"/>
                  </a:lnTo>
                  <a:lnTo>
                    <a:pt x="119" y="65"/>
                  </a:lnTo>
                  <a:lnTo>
                    <a:pt x="115" y="63"/>
                  </a:lnTo>
                  <a:lnTo>
                    <a:pt x="115" y="63"/>
                  </a:lnTo>
                  <a:lnTo>
                    <a:pt x="110" y="65"/>
                  </a:lnTo>
                  <a:lnTo>
                    <a:pt x="106" y="66"/>
                  </a:lnTo>
                  <a:lnTo>
                    <a:pt x="106" y="66"/>
                  </a:lnTo>
                  <a:lnTo>
                    <a:pt x="103" y="65"/>
                  </a:lnTo>
                  <a:lnTo>
                    <a:pt x="99" y="63"/>
                  </a:lnTo>
                  <a:lnTo>
                    <a:pt x="99" y="63"/>
                  </a:lnTo>
                  <a:close/>
                  <a:moveTo>
                    <a:pt x="108" y="103"/>
                  </a:moveTo>
                  <a:lnTo>
                    <a:pt x="108" y="112"/>
                  </a:lnTo>
                  <a:lnTo>
                    <a:pt x="128" y="112"/>
                  </a:lnTo>
                  <a:lnTo>
                    <a:pt x="128" y="103"/>
                  </a:lnTo>
                  <a:lnTo>
                    <a:pt x="108" y="103"/>
                  </a:lnTo>
                  <a:lnTo>
                    <a:pt x="108" y="103"/>
                  </a:lnTo>
                  <a:close/>
                  <a:moveTo>
                    <a:pt x="82" y="103"/>
                  </a:moveTo>
                  <a:lnTo>
                    <a:pt x="82" y="112"/>
                  </a:lnTo>
                  <a:lnTo>
                    <a:pt x="103" y="112"/>
                  </a:lnTo>
                  <a:lnTo>
                    <a:pt x="103" y="103"/>
                  </a:lnTo>
                  <a:lnTo>
                    <a:pt x="82" y="103"/>
                  </a:lnTo>
                  <a:lnTo>
                    <a:pt x="82" y="103"/>
                  </a:lnTo>
                  <a:close/>
                  <a:moveTo>
                    <a:pt x="57" y="103"/>
                  </a:moveTo>
                  <a:lnTo>
                    <a:pt x="57" y="112"/>
                  </a:lnTo>
                  <a:lnTo>
                    <a:pt x="77" y="112"/>
                  </a:lnTo>
                  <a:lnTo>
                    <a:pt x="77" y="103"/>
                  </a:lnTo>
                  <a:lnTo>
                    <a:pt x="57" y="103"/>
                  </a:lnTo>
                  <a:lnTo>
                    <a:pt x="57" y="103"/>
                  </a:lnTo>
                  <a:close/>
                  <a:moveTo>
                    <a:pt x="31" y="103"/>
                  </a:moveTo>
                  <a:lnTo>
                    <a:pt x="31" y="112"/>
                  </a:lnTo>
                  <a:lnTo>
                    <a:pt x="51" y="112"/>
                  </a:lnTo>
                  <a:lnTo>
                    <a:pt x="51" y="103"/>
                  </a:lnTo>
                  <a:lnTo>
                    <a:pt x="31" y="103"/>
                  </a:lnTo>
                  <a:close/>
                </a:path>
              </a:pathLst>
            </a:custGeom>
            <a:solidFill>
              <a:schemeClr val="bg1"/>
            </a:solidFill>
            <a:ln>
              <a:noFill/>
            </a:ln>
          </p:spPr>
          <p:txBody>
            <a:bodyPr vert="horz" wrap="square" lIns="121882" tIns="60941" rIns="121882" bIns="60941" numCol="1" anchor="t" anchorCtr="0" compatLnSpc="1">
              <a:prstTxWarp prst="textNoShape">
                <a:avLst/>
              </a:prstTxWarp>
            </a:bodyPr>
            <a:lstStyle/>
            <a:p>
              <a:endParaRPr lang="zh-CN" altLang="en-US" sz="2133" dirty="0">
                <a:cs typeface="+mn-ea"/>
                <a:sym typeface="+mn-lt"/>
              </a:endParaRPr>
            </a:p>
          </p:txBody>
        </p:sp>
      </p:grpSp>
      <p:grpSp>
        <p:nvGrpSpPr>
          <p:cNvPr id="30" name="组合 29"/>
          <p:cNvGrpSpPr/>
          <p:nvPr/>
        </p:nvGrpSpPr>
        <p:grpSpPr>
          <a:xfrm>
            <a:off x="4067053" y="2097350"/>
            <a:ext cx="1455999" cy="1933575"/>
            <a:chOff x="4400724" y="1495425"/>
            <a:chExt cx="1456258" cy="1933575"/>
          </a:xfrm>
        </p:grpSpPr>
        <p:sp>
          <p:nvSpPr>
            <p:cNvPr id="31" name="泪滴形 30"/>
            <p:cNvSpPr/>
            <p:nvPr/>
          </p:nvSpPr>
          <p:spPr bwMode="auto">
            <a:xfrm rot="8153283">
              <a:off x="4490678" y="1546225"/>
              <a:ext cx="1308100" cy="1311275"/>
            </a:xfrm>
            <a:prstGeom prst="teardrop">
              <a:avLst>
                <a:gd name="adj" fmla="val 118585"/>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3" dirty="0">
                <a:cs typeface="+mn-ea"/>
                <a:sym typeface="+mn-lt"/>
              </a:endParaRPr>
            </a:p>
          </p:txBody>
        </p:sp>
        <p:sp>
          <p:nvSpPr>
            <p:cNvPr id="32" name="泪滴形 31"/>
            <p:cNvSpPr/>
            <p:nvPr/>
          </p:nvSpPr>
          <p:spPr bwMode="auto">
            <a:xfrm rot="8153283">
              <a:off x="4443053" y="1495425"/>
              <a:ext cx="1408113" cy="1409700"/>
            </a:xfrm>
            <a:prstGeom prst="teardrop">
              <a:avLst>
                <a:gd name="adj" fmla="val 118585"/>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3" dirty="0">
                <a:cs typeface="+mn-ea"/>
                <a:sym typeface="+mn-lt"/>
              </a:endParaRPr>
            </a:p>
          </p:txBody>
        </p:sp>
        <p:sp>
          <p:nvSpPr>
            <p:cNvPr id="33" name="椭圆 32"/>
            <p:cNvSpPr/>
            <p:nvPr/>
          </p:nvSpPr>
          <p:spPr bwMode="auto">
            <a:xfrm>
              <a:off x="5068528" y="3308350"/>
              <a:ext cx="120650" cy="12065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3" dirty="0">
                <a:cs typeface="+mn-ea"/>
                <a:sym typeface="+mn-lt"/>
              </a:endParaRPr>
            </a:p>
          </p:txBody>
        </p:sp>
        <p:sp>
          <p:nvSpPr>
            <p:cNvPr id="34" name="TextBox 33"/>
            <p:cNvSpPr txBox="1"/>
            <p:nvPr/>
          </p:nvSpPr>
          <p:spPr>
            <a:xfrm>
              <a:off x="4400724" y="2208312"/>
              <a:ext cx="1456258" cy="420564"/>
            </a:xfrm>
            <a:prstGeom prst="rect">
              <a:avLst/>
            </a:prstGeom>
            <a:noFill/>
          </p:spPr>
          <p:txBody>
            <a:bodyPr wrap="square" rtlCol="0">
              <a:spAutoFit/>
            </a:bodyPr>
            <a:lstStyle/>
            <a:p>
              <a:pPr algn="ctr"/>
              <a:r>
                <a:rPr lang="zh-CN" altLang="en-US" sz="2133" dirty="0">
                  <a:solidFill>
                    <a:schemeClr val="bg1"/>
                  </a:solidFill>
                  <a:cs typeface="+mn-ea"/>
                  <a:sym typeface="+mn-lt"/>
                </a:rPr>
                <a:t>文章推送</a:t>
              </a:r>
            </a:p>
          </p:txBody>
        </p:sp>
        <p:sp>
          <p:nvSpPr>
            <p:cNvPr id="35" name="Freeform 399"/>
            <p:cNvSpPr>
              <a:spLocks noEditPoints="1"/>
            </p:cNvSpPr>
            <p:nvPr/>
          </p:nvSpPr>
          <p:spPr bwMode="auto">
            <a:xfrm>
              <a:off x="4955585" y="1730655"/>
              <a:ext cx="346536" cy="295370"/>
            </a:xfrm>
            <a:custGeom>
              <a:avLst/>
              <a:gdLst>
                <a:gd name="T0" fmla="*/ 63 w 149"/>
                <a:gd name="T1" fmla="*/ 16 h 127"/>
                <a:gd name="T2" fmla="*/ 15 w 149"/>
                <a:gd name="T3" fmla="*/ 31 h 127"/>
                <a:gd name="T4" fmla="*/ 103 w 149"/>
                <a:gd name="T5" fmla="*/ 94 h 127"/>
                <a:gd name="T6" fmla="*/ 120 w 149"/>
                <a:gd name="T7" fmla="*/ 70 h 127"/>
                <a:gd name="T8" fmla="*/ 120 w 149"/>
                <a:gd name="T9" fmla="*/ 95 h 127"/>
                <a:gd name="T10" fmla="*/ 116 w 149"/>
                <a:gd name="T11" fmla="*/ 105 h 127"/>
                <a:gd name="T12" fmla="*/ 107 w 149"/>
                <a:gd name="T13" fmla="*/ 110 h 127"/>
                <a:gd name="T14" fmla="*/ 78 w 149"/>
                <a:gd name="T15" fmla="*/ 119 h 127"/>
                <a:gd name="T16" fmla="*/ 103 w 149"/>
                <a:gd name="T17" fmla="*/ 127 h 127"/>
                <a:gd name="T18" fmla="*/ 19 w 149"/>
                <a:gd name="T19" fmla="*/ 119 h 127"/>
                <a:gd name="T20" fmla="*/ 44 w 149"/>
                <a:gd name="T21" fmla="*/ 110 h 127"/>
                <a:gd name="T22" fmla="*/ 13 w 149"/>
                <a:gd name="T23" fmla="*/ 110 h 127"/>
                <a:gd name="T24" fmla="*/ 4 w 149"/>
                <a:gd name="T25" fmla="*/ 105 h 127"/>
                <a:gd name="T26" fmla="*/ 0 w 149"/>
                <a:gd name="T27" fmla="*/ 95 h 127"/>
                <a:gd name="T28" fmla="*/ 0 w 149"/>
                <a:gd name="T29" fmla="*/ 31 h 127"/>
                <a:gd name="T30" fmla="*/ 4 w 149"/>
                <a:gd name="T31" fmla="*/ 20 h 127"/>
                <a:gd name="T32" fmla="*/ 13 w 149"/>
                <a:gd name="T33" fmla="*/ 16 h 127"/>
                <a:gd name="T34" fmla="*/ 127 w 149"/>
                <a:gd name="T35" fmla="*/ 0 h 127"/>
                <a:gd name="T36" fmla="*/ 90 w 149"/>
                <a:gd name="T37" fmla="*/ 33 h 127"/>
                <a:gd name="T38" fmla="*/ 90 w 149"/>
                <a:gd name="T39" fmla="*/ 33 h 127"/>
                <a:gd name="T40" fmla="*/ 100 w 149"/>
                <a:gd name="T41" fmla="*/ 35 h 127"/>
                <a:gd name="T42" fmla="*/ 127 w 149"/>
                <a:gd name="T43" fmla="*/ 0 h 127"/>
                <a:gd name="T44" fmla="*/ 133 w 149"/>
                <a:gd name="T45" fmla="*/ 2 h 127"/>
                <a:gd name="T46" fmla="*/ 103 w 149"/>
                <a:gd name="T47" fmla="*/ 38 h 127"/>
                <a:gd name="T48" fmla="*/ 101 w 149"/>
                <a:gd name="T49" fmla="*/ 40 h 127"/>
                <a:gd name="T50" fmla="*/ 52 w 149"/>
                <a:gd name="T51" fmla="*/ 31 h 127"/>
                <a:gd name="T52" fmla="*/ 52 w 149"/>
                <a:gd name="T53" fmla="*/ 35 h 127"/>
                <a:gd name="T54" fmla="*/ 67 w 149"/>
                <a:gd name="T55" fmla="*/ 73 h 127"/>
                <a:gd name="T56" fmla="*/ 79 w 149"/>
                <a:gd name="T57" fmla="*/ 53 h 127"/>
                <a:gd name="T58" fmla="*/ 81 w 149"/>
                <a:gd name="T59" fmla="*/ 53 h 127"/>
                <a:gd name="T60" fmla="*/ 83 w 149"/>
                <a:gd name="T61" fmla="*/ 53 h 127"/>
                <a:gd name="T62" fmla="*/ 85 w 149"/>
                <a:gd name="T63" fmla="*/ 55 h 127"/>
                <a:gd name="T64" fmla="*/ 74 w 149"/>
                <a:gd name="T65" fmla="*/ 79 h 127"/>
                <a:gd name="T66" fmla="*/ 78 w 149"/>
                <a:gd name="T67" fmla="*/ 79 h 127"/>
                <a:gd name="T68" fmla="*/ 144 w 149"/>
                <a:gd name="T69" fmla="*/ 53 h 127"/>
                <a:gd name="T70" fmla="*/ 122 w 149"/>
                <a:gd name="T71" fmla="*/ 42 h 127"/>
                <a:gd name="T72" fmla="*/ 122 w 149"/>
                <a:gd name="T73" fmla="*/ 40 h 127"/>
                <a:gd name="T74" fmla="*/ 122 w 149"/>
                <a:gd name="T75" fmla="*/ 38 h 127"/>
                <a:gd name="T76" fmla="*/ 123 w 149"/>
                <a:gd name="T77" fmla="*/ 37 h 127"/>
                <a:gd name="T78" fmla="*/ 149 w 149"/>
                <a:gd name="T79" fmla="*/ 48 h 127"/>
                <a:gd name="T80" fmla="*/ 149 w 149"/>
                <a:gd name="T81" fmla="*/ 42 h 127"/>
                <a:gd name="T82" fmla="*/ 134 w 149"/>
                <a:gd name="T83" fmla="*/ 5 h 127"/>
                <a:gd name="T84" fmla="*/ 133 w 149"/>
                <a:gd name="T85" fmla="*/ 2 h 127"/>
                <a:gd name="T86" fmla="*/ 103 w 149"/>
                <a:gd name="T87" fmla="*/ 101 h 127"/>
                <a:gd name="T88" fmla="*/ 100 w 149"/>
                <a:gd name="T89" fmla="*/ 105 h 127"/>
                <a:gd name="T90" fmla="*/ 101 w 149"/>
                <a:gd name="T91" fmla="*/ 106 h 127"/>
                <a:gd name="T92" fmla="*/ 103 w 149"/>
                <a:gd name="T93" fmla="*/ 108 h 127"/>
                <a:gd name="T94" fmla="*/ 107 w 149"/>
                <a:gd name="T95" fmla="*/ 105 h 127"/>
                <a:gd name="T96" fmla="*/ 105 w 149"/>
                <a:gd name="T97" fmla="*/ 103 h 127"/>
                <a:gd name="T98" fmla="*/ 103 w 149"/>
                <a:gd name="T99" fmla="*/ 10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9" h="127">
                  <a:moveTo>
                    <a:pt x="13" y="16"/>
                  </a:moveTo>
                  <a:lnTo>
                    <a:pt x="63" y="16"/>
                  </a:lnTo>
                  <a:lnTo>
                    <a:pt x="28" y="31"/>
                  </a:lnTo>
                  <a:lnTo>
                    <a:pt x="15" y="31"/>
                  </a:lnTo>
                  <a:lnTo>
                    <a:pt x="15" y="94"/>
                  </a:lnTo>
                  <a:lnTo>
                    <a:pt x="103" y="94"/>
                  </a:lnTo>
                  <a:lnTo>
                    <a:pt x="103" y="75"/>
                  </a:lnTo>
                  <a:lnTo>
                    <a:pt x="120" y="70"/>
                  </a:lnTo>
                  <a:lnTo>
                    <a:pt x="120" y="95"/>
                  </a:lnTo>
                  <a:lnTo>
                    <a:pt x="120" y="95"/>
                  </a:lnTo>
                  <a:lnTo>
                    <a:pt x="118" y="101"/>
                  </a:lnTo>
                  <a:lnTo>
                    <a:pt x="116" y="105"/>
                  </a:lnTo>
                  <a:lnTo>
                    <a:pt x="111" y="108"/>
                  </a:lnTo>
                  <a:lnTo>
                    <a:pt x="107" y="110"/>
                  </a:lnTo>
                  <a:lnTo>
                    <a:pt x="78" y="110"/>
                  </a:lnTo>
                  <a:lnTo>
                    <a:pt x="78" y="119"/>
                  </a:lnTo>
                  <a:lnTo>
                    <a:pt x="103" y="119"/>
                  </a:lnTo>
                  <a:lnTo>
                    <a:pt x="103" y="127"/>
                  </a:lnTo>
                  <a:lnTo>
                    <a:pt x="19" y="127"/>
                  </a:lnTo>
                  <a:lnTo>
                    <a:pt x="19" y="119"/>
                  </a:lnTo>
                  <a:lnTo>
                    <a:pt x="44" y="119"/>
                  </a:lnTo>
                  <a:lnTo>
                    <a:pt x="44" y="110"/>
                  </a:lnTo>
                  <a:lnTo>
                    <a:pt x="13" y="110"/>
                  </a:lnTo>
                  <a:lnTo>
                    <a:pt x="13" y="110"/>
                  </a:lnTo>
                  <a:lnTo>
                    <a:pt x="10" y="108"/>
                  </a:lnTo>
                  <a:lnTo>
                    <a:pt x="4" y="105"/>
                  </a:lnTo>
                  <a:lnTo>
                    <a:pt x="2" y="101"/>
                  </a:lnTo>
                  <a:lnTo>
                    <a:pt x="0" y="95"/>
                  </a:lnTo>
                  <a:lnTo>
                    <a:pt x="0" y="31"/>
                  </a:lnTo>
                  <a:lnTo>
                    <a:pt x="0" y="31"/>
                  </a:lnTo>
                  <a:lnTo>
                    <a:pt x="2" y="26"/>
                  </a:lnTo>
                  <a:lnTo>
                    <a:pt x="4" y="20"/>
                  </a:lnTo>
                  <a:lnTo>
                    <a:pt x="10" y="18"/>
                  </a:lnTo>
                  <a:lnTo>
                    <a:pt x="13" y="16"/>
                  </a:lnTo>
                  <a:lnTo>
                    <a:pt x="13" y="16"/>
                  </a:lnTo>
                  <a:close/>
                  <a:moveTo>
                    <a:pt x="127" y="0"/>
                  </a:moveTo>
                  <a:lnTo>
                    <a:pt x="54" y="26"/>
                  </a:lnTo>
                  <a:lnTo>
                    <a:pt x="90" y="33"/>
                  </a:lnTo>
                  <a:lnTo>
                    <a:pt x="90" y="33"/>
                  </a:lnTo>
                  <a:lnTo>
                    <a:pt x="90" y="33"/>
                  </a:lnTo>
                  <a:lnTo>
                    <a:pt x="100" y="35"/>
                  </a:lnTo>
                  <a:lnTo>
                    <a:pt x="100" y="35"/>
                  </a:lnTo>
                  <a:lnTo>
                    <a:pt x="100" y="35"/>
                  </a:lnTo>
                  <a:lnTo>
                    <a:pt x="127" y="0"/>
                  </a:lnTo>
                  <a:lnTo>
                    <a:pt x="127" y="0"/>
                  </a:lnTo>
                  <a:close/>
                  <a:moveTo>
                    <a:pt x="133" y="2"/>
                  </a:moveTo>
                  <a:lnTo>
                    <a:pt x="133" y="2"/>
                  </a:lnTo>
                  <a:lnTo>
                    <a:pt x="103" y="38"/>
                  </a:lnTo>
                  <a:lnTo>
                    <a:pt x="103" y="38"/>
                  </a:lnTo>
                  <a:lnTo>
                    <a:pt x="101" y="40"/>
                  </a:lnTo>
                  <a:lnTo>
                    <a:pt x="100" y="40"/>
                  </a:lnTo>
                  <a:lnTo>
                    <a:pt x="52" y="31"/>
                  </a:lnTo>
                  <a:lnTo>
                    <a:pt x="52" y="31"/>
                  </a:lnTo>
                  <a:lnTo>
                    <a:pt x="52" y="35"/>
                  </a:lnTo>
                  <a:lnTo>
                    <a:pt x="67" y="73"/>
                  </a:lnTo>
                  <a:lnTo>
                    <a:pt x="67" y="73"/>
                  </a:lnTo>
                  <a:lnTo>
                    <a:pt x="68" y="77"/>
                  </a:lnTo>
                  <a:lnTo>
                    <a:pt x="79" y="53"/>
                  </a:lnTo>
                  <a:lnTo>
                    <a:pt x="79" y="53"/>
                  </a:lnTo>
                  <a:lnTo>
                    <a:pt x="81" y="53"/>
                  </a:lnTo>
                  <a:lnTo>
                    <a:pt x="83" y="53"/>
                  </a:lnTo>
                  <a:lnTo>
                    <a:pt x="83" y="53"/>
                  </a:lnTo>
                  <a:lnTo>
                    <a:pt x="83" y="53"/>
                  </a:lnTo>
                  <a:lnTo>
                    <a:pt x="85" y="55"/>
                  </a:lnTo>
                  <a:lnTo>
                    <a:pt x="85" y="57"/>
                  </a:lnTo>
                  <a:lnTo>
                    <a:pt x="74" y="79"/>
                  </a:lnTo>
                  <a:lnTo>
                    <a:pt x="74" y="79"/>
                  </a:lnTo>
                  <a:lnTo>
                    <a:pt x="78" y="79"/>
                  </a:lnTo>
                  <a:lnTo>
                    <a:pt x="144" y="53"/>
                  </a:lnTo>
                  <a:lnTo>
                    <a:pt x="144" y="53"/>
                  </a:lnTo>
                  <a:lnTo>
                    <a:pt x="145" y="53"/>
                  </a:lnTo>
                  <a:lnTo>
                    <a:pt x="122" y="42"/>
                  </a:lnTo>
                  <a:lnTo>
                    <a:pt x="122" y="42"/>
                  </a:lnTo>
                  <a:lnTo>
                    <a:pt x="122" y="40"/>
                  </a:lnTo>
                  <a:lnTo>
                    <a:pt x="122" y="38"/>
                  </a:lnTo>
                  <a:lnTo>
                    <a:pt x="122" y="38"/>
                  </a:lnTo>
                  <a:lnTo>
                    <a:pt x="122" y="38"/>
                  </a:lnTo>
                  <a:lnTo>
                    <a:pt x="123" y="37"/>
                  </a:lnTo>
                  <a:lnTo>
                    <a:pt x="125" y="37"/>
                  </a:lnTo>
                  <a:lnTo>
                    <a:pt x="149" y="48"/>
                  </a:lnTo>
                  <a:lnTo>
                    <a:pt x="149" y="48"/>
                  </a:lnTo>
                  <a:lnTo>
                    <a:pt x="149" y="42"/>
                  </a:lnTo>
                  <a:lnTo>
                    <a:pt x="134" y="5"/>
                  </a:lnTo>
                  <a:lnTo>
                    <a:pt x="134" y="5"/>
                  </a:lnTo>
                  <a:lnTo>
                    <a:pt x="133" y="2"/>
                  </a:lnTo>
                  <a:lnTo>
                    <a:pt x="133" y="2"/>
                  </a:lnTo>
                  <a:close/>
                  <a:moveTo>
                    <a:pt x="103" y="101"/>
                  </a:moveTo>
                  <a:lnTo>
                    <a:pt x="103" y="101"/>
                  </a:lnTo>
                  <a:lnTo>
                    <a:pt x="101" y="103"/>
                  </a:lnTo>
                  <a:lnTo>
                    <a:pt x="100" y="105"/>
                  </a:lnTo>
                  <a:lnTo>
                    <a:pt x="100" y="105"/>
                  </a:lnTo>
                  <a:lnTo>
                    <a:pt x="101" y="106"/>
                  </a:lnTo>
                  <a:lnTo>
                    <a:pt x="103" y="108"/>
                  </a:lnTo>
                  <a:lnTo>
                    <a:pt x="103" y="108"/>
                  </a:lnTo>
                  <a:lnTo>
                    <a:pt x="105" y="106"/>
                  </a:lnTo>
                  <a:lnTo>
                    <a:pt x="107" y="105"/>
                  </a:lnTo>
                  <a:lnTo>
                    <a:pt x="107" y="105"/>
                  </a:lnTo>
                  <a:lnTo>
                    <a:pt x="105" y="103"/>
                  </a:lnTo>
                  <a:lnTo>
                    <a:pt x="103" y="101"/>
                  </a:lnTo>
                  <a:lnTo>
                    <a:pt x="103" y="101"/>
                  </a:lnTo>
                  <a:close/>
                </a:path>
              </a:pathLst>
            </a:custGeom>
            <a:solidFill>
              <a:schemeClr val="bg1"/>
            </a:solidFill>
            <a:ln>
              <a:noFill/>
            </a:ln>
          </p:spPr>
          <p:txBody>
            <a:bodyPr vert="horz" wrap="square" lIns="121882" tIns="60941" rIns="121882" bIns="60941" numCol="1" anchor="t" anchorCtr="0" compatLnSpc="1">
              <a:prstTxWarp prst="textNoShape">
                <a:avLst/>
              </a:prstTxWarp>
            </a:bodyPr>
            <a:lstStyle/>
            <a:p>
              <a:endParaRPr lang="zh-CN" altLang="en-US" sz="2133" dirty="0">
                <a:cs typeface="+mn-ea"/>
                <a:sym typeface="+mn-lt"/>
              </a:endParaRPr>
            </a:p>
          </p:txBody>
        </p:sp>
      </p:grpSp>
      <p:grpSp>
        <p:nvGrpSpPr>
          <p:cNvPr id="36" name="组合 35"/>
          <p:cNvGrpSpPr/>
          <p:nvPr/>
        </p:nvGrpSpPr>
        <p:grpSpPr>
          <a:xfrm>
            <a:off x="9182009" y="2239576"/>
            <a:ext cx="1455999" cy="1936750"/>
            <a:chOff x="9463484" y="1699018"/>
            <a:chExt cx="1456258" cy="1936750"/>
          </a:xfrm>
        </p:grpSpPr>
        <p:sp>
          <p:nvSpPr>
            <p:cNvPr id="37" name="泪滴形 36"/>
            <p:cNvSpPr/>
            <p:nvPr/>
          </p:nvSpPr>
          <p:spPr bwMode="auto">
            <a:xfrm rot="8153283">
              <a:off x="9557364" y="1749818"/>
              <a:ext cx="1309687" cy="1311275"/>
            </a:xfrm>
            <a:prstGeom prst="teardrop">
              <a:avLst>
                <a:gd name="adj" fmla="val 118585"/>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3" dirty="0">
                <a:cs typeface="+mn-ea"/>
                <a:sym typeface="+mn-lt"/>
              </a:endParaRPr>
            </a:p>
          </p:txBody>
        </p:sp>
        <p:sp>
          <p:nvSpPr>
            <p:cNvPr id="38" name="泪滴形 37"/>
            <p:cNvSpPr/>
            <p:nvPr/>
          </p:nvSpPr>
          <p:spPr bwMode="auto">
            <a:xfrm rot="8153283">
              <a:off x="9508151" y="1699018"/>
              <a:ext cx="1408113" cy="1408112"/>
            </a:xfrm>
            <a:prstGeom prst="teardrop">
              <a:avLst>
                <a:gd name="adj" fmla="val 118585"/>
              </a:avLst>
            </a:prstGeom>
            <a:noFill/>
            <a:ln>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3" dirty="0">
                <a:cs typeface="+mn-ea"/>
                <a:sym typeface="+mn-lt"/>
              </a:endParaRPr>
            </a:p>
          </p:txBody>
        </p:sp>
        <p:sp>
          <p:nvSpPr>
            <p:cNvPr id="39" name="椭圆 38"/>
            <p:cNvSpPr/>
            <p:nvPr/>
          </p:nvSpPr>
          <p:spPr bwMode="auto">
            <a:xfrm>
              <a:off x="10127654" y="3515118"/>
              <a:ext cx="120650" cy="12065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3" dirty="0">
                <a:cs typeface="+mn-ea"/>
                <a:sym typeface="+mn-lt"/>
              </a:endParaRPr>
            </a:p>
          </p:txBody>
        </p:sp>
        <p:sp>
          <p:nvSpPr>
            <p:cNvPr id="40" name="TextBox 39"/>
            <p:cNvSpPr txBox="1"/>
            <p:nvPr/>
          </p:nvSpPr>
          <p:spPr>
            <a:xfrm>
              <a:off x="9463484" y="2348880"/>
              <a:ext cx="1456258" cy="420564"/>
            </a:xfrm>
            <a:prstGeom prst="rect">
              <a:avLst/>
            </a:prstGeom>
            <a:noFill/>
          </p:spPr>
          <p:txBody>
            <a:bodyPr wrap="square" rtlCol="0">
              <a:spAutoFit/>
            </a:bodyPr>
            <a:lstStyle/>
            <a:p>
              <a:pPr algn="ctr"/>
              <a:r>
                <a:rPr lang="zh-CN" altLang="en-US" sz="2133" dirty="0">
                  <a:solidFill>
                    <a:schemeClr val="bg1"/>
                  </a:solidFill>
                  <a:cs typeface="+mn-ea"/>
                  <a:sym typeface="+mn-lt"/>
                </a:rPr>
                <a:t>刊物专区</a:t>
              </a:r>
            </a:p>
          </p:txBody>
        </p:sp>
        <p:sp>
          <p:nvSpPr>
            <p:cNvPr id="41" name="Freeform 411"/>
            <p:cNvSpPr>
              <a:spLocks noEditPoints="1"/>
            </p:cNvSpPr>
            <p:nvPr/>
          </p:nvSpPr>
          <p:spPr bwMode="auto">
            <a:xfrm>
              <a:off x="10055646" y="1938291"/>
              <a:ext cx="337233" cy="346536"/>
            </a:xfrm>
            <a:custGeom>
              <a:avLst/>
              <a:gdLst>
                <a:gd name="T0" fmla="*/ 68 w 145"/>
                <a:gd name="T1" fmla="*/ 75 h 149"/>
                <a:gd name="T2" fmla="*/ 86 w 145"/>
                <a:gd name="T3" fmla="*/ 86 h 149"/>
                <a:gd name="T4" fmla="*/ 81 w 145"/>
                <a:gd name="T5" fmla="*/ 110 h 149"/>
                <a:gd name="T6" fmla="*/ 73 w 145"/>
                <a:gd name="T7" fmla="*/ 129 h 149"/>
                <a:gd name="T8" fmla="*/ 57 w 145"/>
                <a:gd name="T9" fmla="*/ 140 h 149"/>
                <a:gd name="T10" fmla="*/ 38 w 145"/>
                <a:gd name="T11" fmla="*/ 141 h 149"/>
                <a:gd name="T12" fmla="*/ 18 w 145"/>
                <a:gd name="T13" fmla="*/ 130 h 149"/>
                <a:gd name="T14" fmla="*/ 9 w 145"/>
                <a:gd name="T15" fmla="*/ 118 h 149"/>
                <a:gd name="T16" fmla="*/ 9 w 145"/>
                <a:gd name="T17" fmla="*/ 90 h 149"/>
                <a:gd name="T18" fmla="*/ 18 w 145"/>
                <a:gd name="T19" fmla="*/ 77 h 149"/>
                <a:gd name="T20" fmla="*/ 38 w 145"/>
                <a:gd name="T21" fmla="*/ 68 h 149"/>
                <a:gd name="T22" fmla="*/ 121 w 145"/>
                <a:gd name="T23" fmla="*/ 30 h 149"/>
                <a:gd name="T24" fmla="*/ 99 w 145"/>
                <a:gd name="T25" fmla="*/ 33 h 149"/>
                <a:gd name="T26" fmla="*/ 88 w 145"/>
                <a:gd name="T27" fmla="*/ 44 h 149"/>
                <a:gd name="T28" fmla="*/ 88 w 145"/>
                <a:gd name="T29" fmla="*/ 63 h 149"/>
                <a:gd name="T30" fmla="*/ 93 w 145"/>
                <a:gd name="T31" fmla="*/ 77 h 149"/>
                <a:gd name="T32" fmla="*/ 106 w 145"/>
                <a:gd name="T33" fmla="*/ 90 h 149"/>
                <a:gd name="T34" fmla="*/ 130 w 145"/>
                <a:gd name="T35" fmla="*/ 86 h 149"/>
                <a:gd name="T36" fmla="*/ 141 w 145"/>
                <a:gd name="T37" fmla="*/ 75 h 149"/>
                <a:gd name="T38" fmla="*/ 139 w 145"/>
                <a:gd name="T39" fmla="*/ 59 h 149"/>
                <a:gd name="T40" fmla="*/ 134 w 145"/>
                <a:gd name="T41" fmla="*/ 44 h 149"/>
                <a:gd name="T42" fmla="*/ 121 w 145"/>
                <a:gd name="T43" fmla="*/ 35 h 149"/>
                <a:gd name="T44" fmla="*/ 125 w 145"/>
                <a:gd name="T45" fmla="*/ 61 h 149"/>
                <a:gd name="T46" fmla="*/ 104 w 145"/>
                <a:gd name="T47" fmla="*/ 68 h 149"/>
                <a:gd name="T48" fmla="*/ 110 w 145"/>
                <a:gd name="T49" fmla="*/ 50 h 149"/>
                <a:gd name="T50" fmla="*/ 117 w 145"/>
                <a:gd name="T51" fmla="*/ 64 h 149"/>
                <a:gd name="T52" fmla="*/ 110 w 145"/>
                <a:gd name="T53" fmla="*/ 57 h 149"/>
                <a:gd name="T54" fmla="*/ 132 w 145"/>
                <a:gd name="T55" fmla="*/ 63 h 149"/>
                <a:gd name="T56" fmla="*/ 106 w 145"/>
                <a:gd name="T57" fmla="*/ 75 h 149"/>
                <a:gd name="T58" fmla="*/ 103 w 145"/>
                <a:gd name="T59" fmla="*/ 46 h 149"/>
                <a:gd name="T60" fmla="*/ 66 w 145"/>
                <a:gd name="T61" fmla="*/ 0 h 149"/>
                <a:gd name="T62" fmla="*/ 44 w 145"/>
                <a:gd name="T63" fmla="*/ 4 h 149"/>
                <a:gd name="T64" fmla="*/ 33 w 145"/>
                <a:gd name="T65" fmla="*/ 17 h 149"/>
                <a:gd name="T66" fmla="*/ 33 w 145"/>
                <a:gd name="T67" fmla="*/ 33 h 149"/>
                <a:gd name="T68" fmla="*/ 40 w 145"/>
                <a:gd name="T69" fmla="*/ 48 h 149"/>
                <a:gd name="T70" fmla="*/ 53 w 145"/>
                <a:gd name="T71" fmla="*/ 61 h 149"/>
                <a:gd name="T72" fmla="*/ 75 w 145"/>
                <a:gd name="T73" fmla="*/ 57 h 149"/>
                <a:gd name="T74" fmla="*/ 86 w 145"/>
                <a:gd name="T75" fmla="*/ 46 h 149"/>
                <a:gd name="T76" fmla="*/ 86 w 145"/>
                <a:gd name="T77" fmla="*/ 30 h 149"/>
                <a:gd name="T78" fmla="*/ 81 w 145"/>
                <a:gd name="T79" fmla="*/ 15 h 149"/>
                <a:gd name="T80" fmla="*/ 66 w 145"/>
                <a:gd name="T81" fmla="*/ 6 h 149"/>
                <a:gd name="T82" fmla="*/ 71 w 145"/>
                <a:gd name="T83" fmla="*/ 33 h 149"/>
                <a:gd name="T84" fmla="*/ 51 w 145"/>
                <a:gd name="T85" fmla="*/ 39 h 149"/>
                <a:gd name="T86" fmla="*/ 57 w 145"/>
                <a:gd name="T87" fmla="*/ 20 h 149"/>
                <a:gd name="T88" fmla="*/ 62 w 145"/>
                <a:gd name="T89" fmla="*/ 35 h 149"/>
                <a:gd name="T90" fmla="*/ 57 w 145"/>
                <a:gd name="T91" fmla="*/ 28 h 149"/>
                <a:gd name="T92" fmla="*/ 77 w 145"/>
                <a:gd name="T93" fmla="*/ 33 h 149"/>
                <a:gd name="T94" fmla="*/ 51 w 145"/>
                <a:gd name="T95" fmla="*/ 46 h 149"/>
                <a:gd name="T96" fmla="*/ 49 w 145"/>
                <a:gd name="T97" fmla="*/ 19 h 149"/>
                <a:gd name="T98" fmla="*/ 44 w 145"/>
                <a:gd name="T99" fmla="*/ 88 h 149"/>
                <a:gd name="T100" fmla="*/ 33 w 145"/>
                <a:gd name="T101" fmla="*/ 116 h 149"/>
                <a:gd name="T102" fmla="*/ 59 w 145"/>
                <a:gd name="T103" fmla="*/ 110 h 149"/>
                <a:gd name="T104" fmla="*/ 44 w 145"/>
                <a:gd name="T105" fmla="*/ 88 h 149"/>
                <a:gd name="T106" fmla="*/ 38 w 145"/>
                <a:gd name="T107" fmla="*/ 99 h 149"/>
                <a:gd name="T108" fmla="*/ 44 w 145"/>
                <a:gd name="T109" fmla="*/ 112 h 149"/>
                <a:gd name="T110" fmla="*/ 51 w 145"/>
                <a:gd name="T111" fmla="*/ 101 h 149"/>
                <a:gd name="T112" fmla="*/ 35 w 145"/>
                <a:gd name="T113" fmla="*/ 81 h 149"/>
                <a:gd name="T114" fmla="*/ 27 w 145"/>
                <a:gd name="T115" fmla="*/ 121 h 149"/>
                <a:gd name="T116" fmla="*/ 70 w 145"/>
                <a:gd name="T117" fmla="*/ 10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49">
                  <a:moveTo>
                    <a:pt x="51" y="68"/>
                  </a:moveTo>
                  <a:lnTo>
                    <a:pt x="51" y="68"/>
                  </a:lnTo>
                  <a:lnTo>
                    <a:pt x="59" y="70"/>
                  </a:lnTo>
                  <a:lnTo>
                    <a:pt x="62" y="63"/>
                  </a:lnTo>
                  <a:lnTo>
                    <a:pt x="62" y="63"/>
                  </a:lnTo>
                  <a:lnTo>
                    <a:pt x="68" y="64"/>
                  </a:lnTo>
                  <a:lnTo>
                    <a:pt x="71" y="68"/>
                  </a:lnTo>
                  <a:lnTo>
                    <a:pt x="68" y="75"/>
                  </a:lnTo>
                  <a:lnTo>
                    <a:pt x="68" y="75"/>
                  </a:lnTo>
                  <a:lnTo>
                    <a:pt x="71" y="77"/>
                  </a:lnTo>
                  <a:lnTo>
                    <a:pt x="71" y="77"/>
                  </a:lnTo>
                  <a:lnTo>
                    <a:pt x="73" y="81"/>
                  </a:lnTo>
                  <a:lnTo>
                    <a:pt x="81" y="77"/>
                  </a:lnTo>
                  <a:lnTo>
                    <a:pt x="81" y="77"/>
                  </a:lnTo>
                  <a:lnTo>
                    <a:pt x="84" y="83"/>
                  </a:lnTo>
                  <a:lnTo>
                    <a:pt x="86" y="86"/>
                  </a:lnTo>
                  <a:lnTo>
                    <a:pt x="79" y="92"/>
                  </a:lnTo>
                  <a:lnTo>
                    <a:pt x="79" y="92"/>
                  </a:lnTo>
                  <a:lnTo>
                    <a:pt x="81" y="97"/>
                  </a:lnTo>
                  <a:lnTo>
                    <a:pt x="88" y="99"/>
                  </a:lnTo>
                  <a:lnTo>
                    <a:pt x="88" y="99"/>
                  </a:lnTo>
                  <a:lnTo>
                    <a:pt x="90" y="105"/>
                  </a:lnTo>
                  <a:lnTo>
                    <a:pt x="88" y="110"/>
                  </a:lnTo>
                  <a:lnTo>
                    <a:pt x="81" y="110"/>
                  </a:lnTo>
                  <a:lnTo>
                    <a:pt x="81" y="110"/>
                  </a:lnTo>
                  <a:lnTo>
                    <a:pt x="79" y="118"/>
                  </a:lnTo>
                  <a:lnTo>
                    <a:pt x="86" y="121"/>
                  </a:lnTo>
                  <a:lnTo>
                    <a:pt x="86" y="121"/>
                  </a:lnTo>
                  <a:lnTo>
                    <a:pt x="82" y="127"/>
                  </a:lnTo>
                  <a:lnTo>
                    <a:pt x="81" y="130"/>
                  </a:lnTo>
                  <a:lnTo>
                    <a:pt x="73" y="129"/>
                  </a:lnTo>
                  <a:lnTo>
                    <a:pt x="73" y="129"/>
                  </a:lnTo>
                  <a:lnTo>
                    <a:pt x="71" y="130"/>
                  </a:lnTo>
                  <a:lnTo>
                    <a:pt x="71" y="130"/>
                  </a:lnTo>
                  <a:lnTo>
                    <a:pt x="68" y="134"/>
                  </a:lnTo>
                  <a:lnTo>
                    <a:pt x="71" y="140"/>
                  </a:lnTo>
                  <a:lnTo>
                    <a:pt x="71" y="140"/>
                  </a:lnTo>
                  <a:lnTo>
                    <a:pt x="66" y="143"/>
                  </a:lnTo>
                  <a:lnTo>
                    <a:pt x="62" y="145"/>
                  </a:lnTo>
                  <a:lnTo>
                    <a:pt x="57" y="140"/>
                  </a:lnTo>
                  <a:lnTo>
                    <a:pt x="57" y="140"/>
                  </a:lnTo>
                  <a:lnTo>
                    <a:pt x="51" y="141"/>
                  </a:lnTo>
                  <a:lnTo>
                    <a:pt x="49" y="149"/>
                  </a:lnTo>
                  <a:lnTo>
                    <a:pt x="49" y="149"/>
                  </a:lnTo>
                  <a:lnTo>
                    <a:pt x="44" y="149"/>
                  </a:lnTo>
                  <a:lnTo>
                    <a:pt x="38" y="149"/>
                  </a:lnTo>
                  <a:lnTo>
                    <a:pt x="38" y="141"/>
                  </a:lnTo>
                  <a:lnTo>
                    <a:pt x="38" y="141"/>
                  </a:lnTo>
                  <a:lnTo>
                    <a:pt x="31" y="140"/>
                  </a:lnTo>
                  <a:lnTo>
                    <a:pt x="27" y="145"/>
                  </a:lnTo>
                  <a:lnTo>
                    <a:pt x="27" y="145"/>
                  </a:lnTo>
                  <a:lnTo>
                    <a:pt x="22" y="143"/>
                  </a:lnTo>
                  <a:lnTo>
                    <a:pt x="18" y="140"/>
                  </a:lnTo>
                  <a:lnTo>
                    <a:pt x="20" y="132"/>
                  </a:lnTo>
                  <a:lnTo>
                    <a:pt x="20" y="132"/>
                  </a:lnTo>
                  <a:lnTo>
                    <a:pt x="18" y="130"/>
                  </a:lnTo>
                  <a:lnTo>
                    <a:pt x="18" y="130"/>
                  </a:lnTo>
                  <a:lnTo>
                    <a:pt x="15" y="129"/>
                  </a:lnTo>
                  <a:lnTo>
                    <a:pt x="9" y="130"/>
                  </a:lnTo>
                  <a:lnTo>
                    <a:pt x="9" y="130"/>
                  </a:lnTo>
                  <a:lnTo>
                    <a:pt x="5" y="127"/>
                  </a:lnTo>
                  <a:lnTo>
                    <a:pt x="3" y="121"/>
                  </a:lnTo>
                  <a:lnTo>
                    <a:pt x="9" y="118"/>
                  </a:lnTo>
                  <a:lnTo>
                    <a:pt x="9" y="118"/>
                  </a:lnTo>
                  <a:lnTo>
                    <a:pt x="7" y="110"/>
                  </a:lnTo>
                  <a:lnTo>
                    <a:pt x="0" y="110"/>
                  </a:lnTo>
                  <a:lnTo>
                    <a:pt x="0" y="110"/>
                  </a:lnTo>
                  <a:lnTo>
                    <a:pt x="0" y="103"/>
                  </a:lnTo>
                  <a:lnTo>
                    <a:pt x="0" y="99"/>
                  </a:lnTo>
                  <a:lnTo>
                    <a:pt x="7" y="97"/>
                  </a:lnTo>
                  <a:lnTo>
                    <a:pt x="7" y="97"/>
                  </a:lnTo>
                  <a:lnTo>
                    <a:pt x="9" y="90"/>
                  </a:lnTo>
                  <a:lnTo>
                    <a:pt x="3" y="86"/>
                  </a:lnTo>
                  <a:lnTo>
                    <a:pt x="3" y="86"/>
                  </a:lnTo>
                  <a:lnTo>
                    <a:pt x="5" y="81"/>
                  </a:lnTo>
                  <a:lnTo>
                    <a:pt x="9" y="77"/>
                  </a:lnTo>
                  <a:lnTo>
                    <a:pt x="16" y="81"/>
                  </a:lnTo>
                  <a:lnTo>
                    <a:pt x="16" y="81"/>
                  </a:lnTo>
                  <a:lnTo>
                    <a:pt x="18" y="77"/>
                  </a:lnTo>
                  <a:lnTo>
                    <a:pt x="18" y="77"/>
                  </a:lnTo>
                  <a:lnTo>
                    <a:pt x="20" y="75"/>
                  </a:lnTo>
                  <a:lnTo>
                    <a:pt x="18" y="68"/>
                  </a:lnTo>
                  <a:lnTo>
                    <a:pt x="18" y="68"/>
                  </a:lnTo>
                  <a:lnTo>
                    <a:pt x="22" y="64"/>
                  </a:lnTo>
                  <a:lnTo>
                    <a:pt x="27" y="63"/>
                  </a:lnTo>
                  <a:lnTo>
                    <a:pt x="31" y="70"/>
                  </a:lnTo>
                  <a:lnTo>
                    <a:pt x="31" y="70"/>
                  </a:lnTo>
                  <a:lnTo>
                    <a:pt x="38" y="68"/>
                  </a:lnTo>
                  <a:lnTo>
                    <a:pt x="38" y="61"/>
                  </a:lnTo>
                  <a:lnTo>
                    <a:pt x="38" y="61"/>
                  </a:lnTo>
                  <a:lnTo>
                    <a:pt x="44" y="59"/>
                  </a:lnTo>
                  <a:lnTo>
                    <a:pt x="49" y="61"/>
                  </a:lnTo>
                  <a:lnTo>
                    <a:pt x="51" y="68"/>
                  </a:lnTo>
                  <a:lnTo>
                    <a:pt x="51" y="68"/>
                  </a:lnTo>
                  <a:close/>
                  <a:moveTo>
                    <a:pt x="121" y="35"/>
                  </a:moveTo>
                  <a:lnTo>
                    <a:pt x="121" y="30"/>
                  </a:lnTo>
                  <a:lnTo>
                    <a:pt x="121" y="30"/>
                  </a:lnTo>
                  <a:lnTo>
                    <a:pt x="114" y="30"/>
                  </a:lnTo>
                  <a:lnTo>
                    <a:pt x="112" y="35"/>
                  </a:lnTo>
                  <a:lnTo>
                    <a:pt x="112" y="35"/>
                  </a:lnTo>
                  <a:lnTo>
                    <a:pt x="108" y="35"/>
                  </a:lnTo>
                  <a:lnTo>
                    <a:pt x="104" y="31"/>
                  </a:lnTo>
                  <a:lnTo>
                    <a:pt x="104" y="31"/>
                  </a:lnTo>
                  <a:lnTo>
                    <a:pt x="99" y="33"/>
                  </a:lnTo>
                  <a:lnTo>
                    <a:pt x="101" y="39"/>
                  </a:lnTo>
                  <a:lnTo>
                    <a:pt x="101" y="39"/>
                  </a:lnTo>
                  <a:lnTo>
                    <a:pt x="97" y="41"/>
                  </a:lnTo>
                  <a:lnTo>
                    <a:pt x="97" y="41"/>
                  </a:lnTo>
                  <a:lnTo>
                    <a:pt x="95" y="42"/>
                  </a:lnTo>
                  <a:lnTo>
                    <a:pt x="92" y="39"/>
                  </a:lnTo>
                  <a:lnTo>
                    <a:pt x="92" y="39"/>
                  </a:lnTo>
                  <a:lnTo>
                    <a:pt x="88" y="44"/>
                  </a:lnTo>
                  <a:lnTo>
                    <a:pt x="92" y="48"/>
                  </a:lnTo>
                  <a:lnTo>
                    <a:pt x="92" y="48"/>
                  </a:lnTo>
                  <a:lnTo>
                    <a:pt x="90" y="53"/>
                  </a:lnTo>
                  <a:lnTo>
                    <a:pt x="84" y="53"/>
                  </a:lnTo>
                  <a:lnTo>
                    <a:pt x="84" y="53"/>
                  </a:lnTo>
                  <a:lnTo>
                    <a:pt x="82" y="61"/>
                  </a:lnTo>
                  <a:lnTo>
                    <a:pt x="88" y="63"/>
                  </a:lnTo>
                  <a:lnTo>
                    <a:pt x="88" y="63"/>
                  </a:lnTo>
                  <a:lnTo>
                    <a:pt x="90" y="66"/>
                  </a:lnTo>
                  <a:lnTo>
                    <a:pt x="84" y="70"/>
                  </a:lnTo>
                  <a:lnTo>
                    <a:pt x="84" y="70"/>
                  </a:lnTo>
                  <a:lnTo>
                    <a:pt x="88" y="75"/>
                  </a:lnTo>
                  <a:lnTo>
                    <a:pt x="92" y="75"/>
                  </a:lnTo>
                  <a:lnTo>
                    <a:pt x="92" y="75"/>
                  </a:lnTo>
                  <a:lnTo>
                    <a:pt x="93" y="77"/>
                  </a:lnTo>
                  <a:lnTo>
                    <a:pt x="93" y="77"/>
                  </a:lnTo>
                  <a:lnTo>
                    <a:pt x="95" y="79"/>
                  </a:lnTo>
                  <a:lnTo>
                    <a:pt x="93" y="83"/>
                  </a:lnTo>
                  <a:lnTo>
                    <a:pt x="93" y="83"/>
                  </a:lnTo>
                  <a:lnTo>
                    <a:pt x="99" y="86"/>
                  </a:lnTo>
                  <a:lnTo>
                    <a:pt x="103" y="83"/>
                  </a:lnTo>
                  <a:lnTo>
                    <a:pt x="103" y="83"/>
                  </a:lnTo>
                  <a:lnTo>
                    <a:pt x="106" y="85"/>
                  </a:lnTo>
                  <a:lnTo>
                    <a:pt x="106" y="90"/>
                  </a:lnTo>
                  <a:lnTo>
                    <a:pt x="106" y="90"/>
                  </a:lnTo>
                  <a:lnTo>
                    <a:pt x="114" y="92"/>
                  </a:lnTo>
                  <a:lnTo>
                    <a:pt x="115" y="86"/>
                  </a:lnTo>
                  <a:lnTo>
                    <a:pt x="115" y="86"/>
                  </a:lnTo>
                  <a:lnTo>
                    <a:pt x="121" y="86"/>
                  </a:lnTo>
                  <a:lnTo>
                    <a:pt x="123" y="90"/>
                  </a:lnTo>
                  <a:lnTo>
                    <a:pt x="123" y="90"/>
                  </a:lnTo>
                  <a:lnTo>
                    <a:pt x="130" y="86"/>
                  </a:lnTo>
                  <a:lnTo>
                    <a:pt x="128" y="83"/>
                  </a:lnTo>
                  <a:lnTo>
                    <a:pt x="128" y="83"/>
                  </a:lnTo>
                  <a:lnTo>
                    <a:pt x="130" y="81"/>
                  </a:lnTo>
                  <a:lnTo>
                    <a:pt x="130" y="81"/>
                  </a:lnTo>
                  <a:lnTo>
                    <a:pt x="132" y="79"/>
                  </a:lnTo>
                  <a:lnTo>
                    <a:pt x="137" y="81"/>
                  </a:lnTo>
                  <a:lnTo>
                    <a:pt x="137" y="81"/>
                  </a:lnTo>
                  <a:lnTo>
                    <a:pt x="141" y="75"/>
                  </a:lnTo>
                  <a:lnTo>
                    <a:pt x="137" y="72"/>
                  </a:lnTo>
                  <a:lnTo>
                    <a:pt x="137" y="72"/>
                  </a:lnTo>
                  <a:lnTo>
                    <a:pt x="139" y="68"/>
                  </a:lnTo>
                  <a:lnTo>
                    <a:pt x="145" y="68"/>
                  </a:lnTo>
                  <a:lnTo>
                    <a:pt x="145" y="68"/>
                  </a:lnTo>
                  <a:lnTo>
                    <a:pt x="145" y="61"/>
                  </a:lnTo>
                  <a:lnTo>
                    <a:pt x="139" y="59"/>
                  </a:lnTo>
                  <a:lnTo>
                    <a:pt x="139" y="59"/>
                  </a:lnTo>
                  <a:lnTo>
                    <a:pt x="139" y="53"/>
                  </a:lnTo>
                  <a:lnTo>
                    <a:pt x="143" y="52"/>
                  </a:lnTo>
                  <a:lnTo>
                    <a:pt x="143" y="52"/>
                  </a:lnTo>
                  <a:lnTo>
                    <a:pt x="141" y="44"/>
                  </a:lnTo>
                  <a:lnTo>
                    <a:pt x="136" y="46"/>
                  </a:lnTo>
                  <a:lnTo>
                    <a:pt x="136" y="46"/>
                  </a:lnTo>
                  <a:lnTo>
                    <a:pt x="134" y="44"/>
                  </a:lnTo>
                  <a:lnTo>
                    <a:pt x="134" y="44"/>
                  </a:lnTo>
                  <a:lnTo>
                    <a:pt x="132" y="42"/>
                  </a:lnTo>
                  <a:lnTo>
                    <a:pt x="136" y="37"/>
                  </a:lnTo>
                  <a:lnTo>
                    <a:pt x="136" y="37"/>
                  </a:lnTo>
                  <a:lnTo>
                    <a:pt x="130" y="33"/>
                  </a:lnTo>
                  <a:lnTo>
                    <a:pt x="126" y="37"/>
                  </a:lnTo>
                  <a:lnTo>
                    <a:pt x="126" y="37"/>
                  </a:lnTo>
                  <a:lnTo>
                    <a:pt x="121" y="35"/>
                  </a:lnTo>
                  <a:lnTo>
                    <a:pt x="121" y="35"/>
                  </a:lnTo>
                  <a:close/>
                  <a:moveTo>
                    <a:pt x="115" y="50"/>
                  </a:moveTo>
                  <a:lnTo>
                    <a:pt x="115" y="50"/>
                  </a:lnTo>
                  <a:lnTo>
                    <a:pt x="119" y="50"/>
                  </a:lnTo>
                  <a:lnTo>
                    <a:pt x="123" y="53"/>
                  </a:lnTo>
                  <a:lnTo>
                    <a:pt x="123" y="53"/>
                  </a:lnTo>
                  <a:lnTo>
                    <a:pt x="125" y="57"/>
                  </a:lnTo>
                  <a:lnTo>
                    <a:pt x="125" y="61"/>
                  </a:lnTo>
                  <a:lnTo>
                    <a:pt x="125" y="61"/>
                  </a:lnTo>
                  <a:lnTo>
                    <a:pt x="125" y="66"/>
                  </a:lnTo>
                  <a:lnTo>
                    <a:pt x="121" y="70"/>
                  </a:lnTo>
                  <a:lnTo>
                    <a:pt x="121" y="70"/>
                  </a:lnTo>
                  <a:lnTo>
                    <a:pt x="117" y="72"/>
                  </a:lnTo>
                  <a:lnTo>
                    <a:pt x="114" y="72"/>
                  </a:lnTo>
                  <a:lnTo>
                    <a:pt x="114" y="72"/>
                  </a:lnTo>
                  <a:lnTo>
                    <a:pt x="108" y="70"/>
                  </a:lnTo>
                  <a:lnTo>
                    <a:pt x="104" y="68"/>
                  </a:lnTo>
                  <a:lnTo>
                    <a:pt x="104" y="68"/>
                  </a:lnTo>
                  <a:lnTo>
                    <a:pt x="103" y="64"/>
                  </a:lnTo>
                  <a:lnTo>
                    <a:pt x="103" y="59"/>
                  </a:lnTo>
                  <a:lnTo>
                    <a:pt x="103" y="59"/>
                  </a:lnTo>
                  <a:lnTo>
                    <a:pt x="104" y="55"/>
                  </a:lnTo>
                  <a:lnTo>
                    <a:pt x="106" y="52"/>
                  </a:lnTo>
                  <a:lnTo>
                    <a:pt x="106" y="52"/>
                  </a:lnTo>
                  <a:lnTo>
                    <a:pt x="110" y="50"/>
                  </a:lnTo>
                  <a:lnTo>
                    <a:pt x="115" y="50"/>
                  </a:lnTo>
                  <a:lnTo>
                    <a:pt x="115" y="50"/>
                  </a:lnTo>
                  <a:close/>
                  <a:moveTo>
                    <a:pt x="117" y="57"/>
                  </a:moveTo>
                  <a:lnTo>
                    <a:pt x="117" y="57"/>
                  </a:lnTo>
                  <a:lnTo>
                    <a:pt x="119" y="61"/>
                  </a:lnTo>
                  <a:lnTo>
                    <a:pt x="119" y="61"/>
                  </a:lnTo>
                  <a:lnTo>
                    <a:pt x="117" y="64"/>
                  </a:lnTo>
                  <a:lnTo>
                    <a:pt x="117" y="64"/>
                  </a:lnTo>
                  <a:lnTo>
                    <a:pt x="114" y="66"/>
                  </a:lnTo>
                  <a:lnTo>
                    <a:pt x="114" y="66"/>
                  </a:lnTo>
                  <a:lnTo>
                    <a:pt x="110" y="64"/>
                  </a:lnTo>
                  <a:lnTo>
                    <a:pt x="110" y="64"/>
                  </a:lnTo>
                  <a:lnTo>
                    <a:pt x="108" y="59"/>
                  </a:lnTo>
                  <a:lnTo>
                    <a:pt x="108" y="59"/>
                  </a:lnTo>
                  <a:lnTo>
                    <a:pt x="110" y="57"/>
                  </a:lnTo>
                  <a:lnTo>
                    <a:pt x="110" y="57"/>
                  </a:lnTo>
                  <a:lnTo>
                    <a:pt x="115" y="55"/>
                  </a:lnTo>
                  <a:lnTo>
                    <a:pt x="115" y="55"/>
                  </a:lnTo>
                  <a:lnTo>
                    <a:pt x="117" y="57"/>
                  </a:lnTo>
                  <a:lnTo>
                    <a:pt x="117" y="57"/>
                  </a:lnTo>
                  <a:close/>
                  <a:moveTo>
                    <a:pt x="128" y="50"/>
                  </a:moveTo>
                  <a:lnTo>
                    <a:pt x="128" y="50"/>
                  </a:lnTo>
                  <a:lnTo>
                    <a:pt x="130" y="55"/>
                  </a:lnTo>
                  <a:lnTo>
                    <a:pt x="132" y="63"/>
                  </a:lnTo>
                  <a:lnTo>
                    <a:pt x="132" y="63"/>
                  </a:lnTo>
                  <a:lnTo>
                    <a:pt x="128" y="68"/>
                  </a:lnTo>
                  <a:lnTo>
                    <a:pt x="125" y="74"/>
                  </a:lnTo>
                  <a:lnTo>
                    <a:pt x="125" y="74"/>
                  </a:lnTo>
                  <a:lnTo>
                    <a:pt x="119" y="77"/>
                  </a:lnTo>
                  <a:lnTo>
                    <a:pt x="112" y="77"/>
                  </a:lnTo>
                  <a:lnTo>
                    <a:pt x="112" y="77"/>
                  </a:lnTo>
                  <a:lnTo>
                    <a:pt x="106" y="75"/>
                  </a:lnTo>
                  <a:lnTo>
                    <a:pt x="101" y="72"/>
                  </a:lnTo>
                  <a:lnTo>
                    <a:pt x="101" y="72"/>
                  </a:lnTo>
                  <a:lnTo>
                    <a:pt x="97" y="64"/>
                  </a:lnTo>
                  <a:lnTo>
                    <a:pt x="97" y="59"/>
                  </a:lnTo>
                  <a:lnTo>
                    <a:pt x="97" y="59"/>
                  </a:lnTo>
                  <a:lnTo>
                    <a:pt x="99" y="52"/>
                  </a:lnTo>
                  <a:lnTo>
                    <a:pt x="103" y="46"/>
                  </a:lnTo>
                  <a:lnTo>
                    <a:pt x="103" y="46"/>
                  </a:lnTo>
                  <a:lnTo>
                    <a:pt x="110" y="44"/>
                  </a:lnTo>
                  <a:lnTo>
                    <a:pt x="115" y="42"/>
                  </a:lnTo>
                  <a:lnTo>
                    <a:pt x="115" y="42"/>
                  </a:lnTo>
                  <a:lnTo>
                    <a:pt x="123" y="46"/>
                  </a:lnTo>
                  <a:lnTo>
                    <a:pt x="128" y="50"/>
                  </a:lnTo>
                  <a:lnTo>
                    <a:pt x="128" y="50"/>
                  </a:lnTo>
                  <a:close/>
                  <a:moveTo>
                    <a:pt x="66" y="6"/>
                  </a:moveTo>
                  <a:lnTo>
                    <a:pt x="66" y="0"/>
                  </a:lnTo>
                  <a:lnTo>
                    <a:pt x="66" y="0"/>
                  </a:lnTo>
                  <a:lnTo>
                    <a:pt x="59" y="0"/>
                  </a:lnTo>
                  <a:lnTo>
                    <a:pt x="59" y="6"/>
                  </a:lnTo>
                  <a:lnTo>
                    <a:pt x="59" y="6"/>
                  </a:lnTo>
                  <a:lnTo>
                    <a:pt x="53" y="6"/>
                  </a:lnTo>
                  <a:lnTo>
                    <a:pt x="51" y="2"/>
                  </a:lnTo>
                  <a:lnTo>
                    <a:pt x="51" y="2"/>
                  </a:lnTo>
                  <a:lnTo>
                    <a:pt x="44" y="4"/>
                  </a:lnTo>
                  <a:lnTo>
                    <a:pt x="46" y="9"/>
                  </a:lnTo>
                  <a:lnTo>
                    <a:pt x="46" y="9"/>
                  </a:lnTo>
                  <a:lnTo>
                    <a:pt x="44" y="11"/>
                  </a:lnTo>
                  <a:lnTo>
                    <a:pt x="44" y="11"/>
                  </a:lnTo>
                  <a:lnTo>
                    <a:pt x="42" y="13"/>
                  </a:lnTo>
                  <a:lnTo>
                    <a:pt x="37" y="9"/>
                  </a:lnTo>
                  <a:lnTo>
                    <a:pt x="37" y="9"/>
                  </a:lnTo>
                  <a:lnTo>
                    <a:pt x="33" y="17"/>
                  </a:lnTo>
                  <a:lnTo>
                    <a:pt x="37" y="19"/>
                  </a:lnTo>
                  <a:lnTo>
                    <a:pt x="37" y="19"/>
                  </a:lnTo>
                  <a:lnTo>
                    <a:pt x="35" y="24"/>
                  </a:lnTo>
                  <a:lnTo>
                    <a:pt x="29" y="24"/>
                  </a:lnTo>
                  <a:lnTo>
                    <a:pt x="29" y="24"/>
                  </a:lnTo>
                  <a:lnTo>
                    <a:pt x="29" y="31"/>
                  </a:lnTo>
                  <a:lnTo>
                    <a:pt x="33" y="33"/>
                  </a:lnTo>
                  <a:lnTo>
                    <a:pt x="33" y="33"/>
                  </a:lnTo>
                  <a:lnTo>
                    <a:pt x="35" y="37"/>
                  </a:lnTo>
                  <a:lnTo>
                    <a:pt x="29" y="41"/>
                  </a:lnTo>
                  <a:lnTo>
                    <a:pt x="29" y="41"/>
                  </a:lnTo>
                  <a:lnTo>
                    <a:pt x="33" y="46"/>
                  </a:lnTo>
                  <a:lnTo>
                    <a:pt x="38" y="46"/>
                  </a:lnTo>
                  <a:lnTo>
                    <a:pt x="38" y="46"/>
                  </a:lnTo>
                  <a:lnTo>
                    <a:pt x="40" y="48"/>
                  </a:lnTo>
                  <a:lnTo>
                    <a:pt x="40" y="48"/>
                  </a:lnTo>
                  <a:lnTo>
                    <a:pt x="40" y="50"/>
                  </a:lnTo>
                  <a:lnTo>
                    <a:pt x="38" y="53"/>
                  </a:lnTo>
                  <a:lnTo>
                    <a:pt x="38" y="53"/>
                  </a:lnTo>
                  <a:lnTo>
                    <a:pt x="44" y="59"/>
                  </a:lnTo>
                  <a:lnTo>
                    <a:pt x="48" y="55"/>
                  </a:lnTo>
                  <a:lnTo>
                    <a:pt x="48" y="55"/>
                  </a:lnTo>
                  <a:lnTo>
                    <a:pt x="53" y="57"/>
                  </a:lnTo>
                  <a:lnTo>
                    <a:pt x="53" y="61"/>
                  </a:lnTo>
                  <a:lnTo>
                    <a:pt x="53" y="61"/>
                  </a:lnTo>
                  <a:lnTo>
                    <a:pt x="60" y="63"/>
                  </a:lnTo>
                  <a:lnTo>
                    <a:pt x="60" y="57"/>
                  </a:lnTo>
                  <a:lnTo>
                    <a:pt x="60" y="57"/>
                  </a:lnTo>
                  <a:lnTo>
                    <a:pt x="66" y="57"/>
                  </a:lnTo>
                  <a:lnTo>
                    <a:pt x="68" y="61"/>
                  </a:lnTo>
                  <a:lnTo>
                    <a:pt x="68" y="61"/>
                  </a:lnTo>
                  <a:lnTo>
                    <a:pt x="75" y="57"/>
                  </a:lnTo>
                  <a:lnTo>
                    <a:pt x="73" y="53"/>
                  </a:lnTo>
                  <a:lnTo>
                    <a:pt x="73" y="53"/>
                  </a:lnTo>
                  <a:lnTo>
                    <a:pt x="75" y="52"/>
                  </a:lnTo>
                  <a:lnTo>
                    <a:pt x="75" y="52"/>
                  </a:lnTo>
                  <a:lnTo>
                    <a:pt x="79" y="50"/>
                  </a:lnTo>
                  <a:lnTo>
                    <a:pt x="82" y="53"/>
                  </a:lnTo>
                  <a:lnTo>
                    <a:pt x="82" y="53"/>
                  </a:lnTo>
                  <a:lnTo>
                    <a:pt x="86" y="46"/>
                  </a:lnTo>
                  <a:lnTo>
                    <a:pt x="82" y="42"/>
                  </a:lnTo>
                  <a:lnTo>
                    <a:pt x="82" y="42"/>
                  </a:lnTo>
                  <a:lnTo>
                    <a:pt x="84" y="39"/>
                  </a:lnTo>
                  <a:lnTo>
                    <a:pt x="90" y="39"/>
                  </a:lnTo>
                  <a:lnTo>
                    <a:pt x="90" y="39"/>
                  </a:lnTo>
                  <a:lnTo>
                    <a:pt x="90" y="31"/>
                  </a:lnTo>
                  <a:lnTo>
                    <a:pt x="86" y="30"/>
                  </a:lnTo>
                  <a:lnTo>
                    <a:pt x="86" y="30"/>
                  </a:lnTo>
                  <a:lnTo>
                    <a:pt x="84" y="24"/>
                  </a:lnTo>
                  <a:lnTo>
                    <a:pt x="90" y="22"/>
                  </a:lnTo>
                  <a:lnTo>
                    <a:pt x="90" y="22"/>
                  </a:lnTo>
                  <a:lnTo>
                    <a:pt x="86" y="15"/>
                  </a:lnTo>
                  <a:lnTo>
                    <a:pt x="81" y="17"/>
                  </a:lnTo>
                  <a:lnTo>
                    <a:pt x="81" y="17"/>
                  </a:lnTo>
                  <a:lnTo>
                    <a:pt x="81" y="15"/>
                  </a:lnTo>
                  <a:lnTo>
                    <a:pt x="81" y="15"/>
                  </a:lnTo>
                  <a:lnTo>
                    <a:pt x="79" y="13"/>
                  </a:lnTo>
                  <a:lnTo>
                    <a:pt x="81" y="9"/>
                  </a:lnTo>
                  <a:lnTo>
                    <a:pt x="81" y="9"/>
                  </a:lnTo>
                  <a:lnTo>
                    <a:pt x="75" y="4"/>
                  </a:lnTo>
                  <a:lnTo>
                    <a:pt x="71" y="8"/>
                  </a:lnTo>
                  <a:lnTo>
                    <a:pt x="71" y="8"/>
                  </a:lnTo>
                  <a:lnTo>
                    <a:pt x="66" y="6"/>
                  </a:lnTo>
                  <a:lnTo>
                    <a:pt x="66" y="6"/>
                  </a:lnTo>
                  <a:close/>
                  <a:moveTo>
                    <a:pt x="60" y="20"/>
                  </a:moveTo>
                  <a:lnTo>
                    <a:pt x="60" y="20"/>
                  </a:lnTo>
                  <a:lnTo>
                    <a:pt x="66" y="22"/>
                  </a:lnTo>
                  <a:lnTo>
                    <a:pt x="68" y="24"/>
                  </a:lnTo>
                  <a:lnTo>
                    <a:pt x="68" y="24"/>
                  </a:lnTo>
                  <a:lnTo>
                    <a:pt x="70" y="28"/>
                  </a:lnTo>
                  <a:lnTo>
                    <a:pt x="71" y="33"/>
                  </a:lnTo>
                  <a:lnTo>
                    <a:pt x="71" y="33"/>
                  </a:lnTo>
                  <a:lnTo>
                    <a:pt x="70" y="37"/>
                  </a:lnTo>
                  <a:lnTo>
                    <a:pt x="66" y="41"/>
                  </a:lnTo>
                  <a:lnTo>
                    <a:pt x="66" y="41"/>
                  </a:lnTo>
                  <a:lnTo>
                    <a:pt x="62" y="42"/>
                  </a:lnTo>
                  <a:lnTo>
                    <a:pt x="59" y="42"/>
                  </a:lnTo>
                  <a:lnTo>
                    <a:pt x="59" y="42"/>
                  </a:lnTo>
                  <a:lnTo>
                    <a:pt x="55" y="41"/>
                  </a:lnTo>
                  <a:lnTo>
                    <a:pt x="51" y="39"/>
                  </a:lnTo>
                  <a:lnTo>
                    <a:pt x="51" y="39"/>
                  </a:lnTo>
                  <a:lnTo>
                    <a:pt x="49" y="35"/>
                  </a:lnTo>
                  <a:lnTo>
                    <a:pt x="49" y="30"/>
                  </a:lnTo>
                  <a:lnTo>
                    <a:pt x="49" y="30"/>
                  </a:lnTo>
                  <a:lnTo>
                    <a:pt x="49" y="26"/>
                  </a:lnTo>
                  <a:lnTo>
                    <a:pt x="53" y="22"/>
                  </a:lnTo>
                  <a:lnTo>
                    <a:pt x="53" y="22"/>
                  </a:lnTo>
                  <a:lnTo>
                    <a:pt x="57" y="20"/>
                  </a:lnTo>
                  <a:lnTo>
                    <a:pt x="60" y="20"/>
                  </a:lnTo>
                  <a:lnTo>
                    <a:pt x="60" y="20"/>
                  </a:lnTo>
                  <a:close/>
                  <a:moveTo>
                    <a:pt x="64" y="28"/>
                  </a:moveTo>
                  <a:lnTo>
                    <a:pt x="64" y="28"/>
                  </a:lnTo>
                  <a:lnTo>
                    <a:pt x="64" y="31"/>
                  </a:lnTo>
                  <a:lnTo>
                    <a:pt x="64" y="31"/>
                  </a:lnTo>
                  <a:lnTo>
                    <a:pt x="62" y="35"/>
                  </a:lnTo>
                  <a:lnTo>
                    <a:pt x="62" y="35"/>
                  </a:lnTo>
                  <a:lnTo>
                    <a:pt x="59" y="37"/>
                  </a:lnTo>
                  <a:lnTo>
                    <a:pt x="59" y="37"/>
                  </a:lnTo>
                  <a:lnTo>
                    <a:pt x="55" y="35"/>
                  </a:lnTo>
                  <a:lnTo>
                    <a:pt x="55" y="35"/>
                  </a:lnTo>
                  <a:lnTo>
                    <a:pt x="55" y="31"/>
                  </a:lnTo>
                  <a:lnTo>
                    <a:pt x="55" y="31"/>
                  </a:lnTo>
                  <a:lnTo>
                    <a:pt x="57" y="28"/>
                  </a:lnTo>
                  <a:lnTo>
                    <a:pt x="57" y="28"/>
                  </a:lnTo>
                  <a:lnTo>
                    <a:pt x="60" y="26"/>
                  </a:lnTo>
                  <a:lnTo>
                    <a:pt x="60" y="26"/>
                  </a:lnTo>
                  <a:lnTo>
                    <a:pt x="64" y="28"/>
                  </a:lnTo>
                  <a:lnTo>
                    <a:pt x="64" y="28"/>
                  </a:lnTo>
                  <a:close/>
                  <a:moveTo>
                    <a:pt x="73" y="20"/>
                  </a:moveTo>
                  <a:lnTo>
                    <a:pt x="73" y="20"/>
                  </a:lnTo>
                  <a:lnTo>
                    <a:pt x="77" y="26"/>
                  </a:lnTo>
                  <a:lnTo>
                    <a:pt x="77" y="33"/>
                  </a:lnTo>
                  <a:lnTo>
                    <a:pt x="77" y="33"/>
                  </a:lnTo>
                  <a:lnTo>
                    <a:pt x="75" y="39"/>
                  </a:lnTo>
                  <a:lnTo>
                    <a:pt x="70" y="44"/>
                  </a:lnTo>
                  <a:lnTo>
                    <a:pt x="70" y="44"/>
                  </a:lnTo>
                  <a:lnTo>
                    <a:pt x="64" y="48"/>
                  </a:lnTo>
                  <a:lnTo>
                    <a:pt x="59" y="48"/>
                  </a:lnTo>
                  <a:lnTo>
                    <a:pt x="59" y="48"/>
                  </a:lnTo>
                  <a:lnTo>
                    <a:pt x="51" y="46"/>
                  </a:lnTo>
                  <a:lnTo>
                    <a:pt x="46" y="42"/>
                  </a:lnTo>
                  <a:lnTo>
                    <a:pt x="46" y="42"/>
                  </a:lnTo>
                  <a:lnTo>
                    <a:pt x="44" y="37"/>
                  </a:lnTo>
                  <a:lnTo>
                    <a:pt x="42" y="30"/>
                  </a:lnTo>
                  <a:lnTo>
                    <a:pt x="42" y="30"/>
                  </a:lnTo>
                  <a:lnTo>
                    <a:pt x="44" y="22"/>
                  </a:lnTo>
                  <a:lnTo>
                    <a:pt x="49" y="19"/>
                  </a:lnTo>
                  <a:lnTo>
                    <a:pt x="49" y="19"/>
                  </a:lnTo>
                  <a:lnTo>
                    <a:pt x="55" y="15"/>
                  </a:lnTo>
                  <a:lnTo>
                    <a:pt x="62" y="15"/>
                  </a:lnTo>
                  <a:lnTo>
                    <a:pt x="62" y="15"/>
                  </a:lnTo>
                  <a:lnTo>
                    <a:pt x="68" y="17"/>
                  </a:lnTo>
                  <a:lnTo>
                    <a:pt x="73" y="20"/>
                  </a:lnTo>
                  <a:lnTo>
                    <a:pt x="73" y="20"/>
                  </a:lnTo>
                  <a:close/>
                  <a:moveTo>
                    <a:pt x="44" y="88"/>
                  </a:moveTo>
                  <a:lnTo>
                    <a:pt x="44" y="88"/>
                  </a:lnTo>
                  <a:lnTo>
                    <a:pt x="38" y="90"/>
                  </a:lnTo>
                  <a:lnTo>
                    <a:pt x="33" y="92"/>
                  </a:lnTo>
                  <a:lnTo>
                    <a:pt x="33" y="92"/>
                  </a:lnTo>
                  <a:lnTo>
                    <a:pt x="29" y="97"/>
                  </a:lnTo>
                  <a:lnTo>
                    <a:pt x="27" y="105"/>
                  </a:lnTo>
                  <a:lnTo>
                    <a:pt x="27" y="105"/>
                  </a:lnTo>
                  <a:lnTo>
                    <a:pt x="29" y="110"/>
                  </a:lnTo>
                  <a:lnTo>
                    <a:pt x="33" y="116"/>
                  </a:lnTo>
                  <a:lnTo>
                    <a:pt x="33" y="116"/>
                  </a:lnTo>
                  <a:lnTo>
                    <a:pt x="38" y="119"/>
                  </a:lnTo>
                  <a:lnTo>
                    <a:pt x="44" y="119"/>
                  </a:lnTo>
                  <a:lnTo>
                    <a:pt x="44" y="119"/>
                  </a:lnTo>
                  <a:lnTo>
                    <a:pt x="51" y="119"/>
                  </a:lnTo>
                  <a:lnTo>
                    <a:pt x="55" y="116"/>
                  </a:lnTo>
                  <a:lnTo>
                    <a:pt x="55" y="116"/>
                  </a:lnTo>
                  <a:lnTo>
                    <a:pt x="59" y="110"/>
                  </a:lnTo>
                  <a:lnTo>
                    <a:pt x="60" y="105"/>
                  </a:lnTo>
                  <a:lnTo>
                    <a:pt x="60" y="105"/>
                  </a:lnTo>
                  <a:lnTo>
                    <a:pt x="59" y="97"/>
                  </a:lnTo>
                  <a:lnTo>
                    <a:pt x="55" y="92"/>
                  </a:lnTo>
                  <a:lnTo>
                    <a:pt x="55" y="92"/>
                  </a:lnTo>
                  <a:lnTo>
                    <a:pt x="51" y="90"/>
                  </a:lnTo>
                  <a:lnTo>
                    <a:pt x="44" y="88"/>
                  </a:lnTo>
                  <a:lnTo>
                    <a:pt x="44" y="88"/>
                  </a:lnTo>
                  <a:close/>
                  <a:moveTo>
                    <a:pt x="49" y="99"/>
                  </a:moveTo>
                  <a:lnTo>
                    <a:pt x="49" y="99"/>
                  </a:lnTo>
                  <a:lnTo>
                    <a:pt x="48" y="97"/>
                  </a:lnTo>
                  <a:lnTo>
                    <a:pt x="44" y="97"/>
                  </a:lnTo>
                  <a:lnTo>
                    <a:pt x="44" y="97"/>
                  </a:lnTo>
                  <a:lnTo>
                    <a:pt x="42" y="97"/>
                  </a:lnTo>
                  <a:lnTo>
                    <a:pt x="38" y="99"/>
                  </a:lnTo>
                  <a:lnTo>
                    <a:pt x="38" y="99"/>
                  </a:lnTo>
                  <a:lnTo>
                    <a:pt x="38" y="101"/>
                  </a:lnTo>
                  <a:lnTo>
                    <a:pt x="37" y="105"/>
                  </a:lnTo>
                  <a:lnTo>
                    <a:pt x="37" y="105"/>
                  </a:lnTo>
                  <a:lnTo>
                    <a:pt x="38" y="107"/>
                  </a:lnTo>
                  <a:lnTo>
                    <a:pt x="38" y="110"/>
                  </a:lnTo>
                  <a:lnTo>
                    <a:pt x="38" y="110"/>
                  </a:lnTo>
                  <a:lnTo>
                    <a:pt x="42" y="110"/>
                  </a:lnTo>
                  <a:lnTo>
                    <a:pt x="44" y="112"/>
                  </a:lnTo>
                  <a:lnTo>
                    <a:pt x="44" y="112"/>
                  </a:lnTo>
                  <a:lnTo>
                    <a:pt x="48" y="110"/>
                  </a:lnTo>
                  <a:lnTo>
                    <a:pt x="49" y="110"/>
                  </a:lnTo>
                  <a:lnTo>
                    <a:pt x="49" y="110"/>
                  </a:lnTo>
                  <a:lnTo>
                    <a:pt x="51" y="107"/>
                  </a:lnTo>
                  <a:lnTo>
                    <a:pt x="51" y="105"/>
                  </a:lnTo>
                  <a:lnTo>
                    <a:pt x="51" y="105"/>
                  </a:lnTo>
                  <a:lnTo>
                    <a:pt x="51" y="101"/>
                  </a:lnTo>
                  <a:lnTo>
                    <a:pt x="49" y="99"/>
                  </a:lnTo>
                  <a:lnTo>
                    <a:pt x="49" y="99"/>
                  </a:lnTo>
                  <a:close/>
                  <a:moveTo>
                    <a:pt x="62" y="86"/>
                  </a:moveTo>
                  <a:lnTo>
                    <a:pt x="62" y="86"/>
                  </a:lnTo>
                  <a:lnTo>
                    <a:pt x="55" y="81"/>
                  </a:lnTo>
                  <a:lnTo>
                    <a:pt x="44" y="79"/>
                  </a:lnTo>
                  <a:lnTo>
                    <a:pt x="44" y="79"/>
                  </a:lnTo>
                  <a:lnTo>
                    <a:pt x="35" y="81"/>
                  </a:lnTo>
                  <a:lnTo>
                    <a:pt x="27" y="86"/>
                  </a:lnTo>
                  <a:lnTo>
                    <a:pt x="27" y="86"/>
                  </a:lnTo>
                  <a:lnTo>
                    <a:pt x="22" y="94"/>
                  </a:lnTo>
                  <a:lnTo>
                    <a:pt x="20" y="105"/>
                  </a:lnTo>
                  <a:lnTo>
                    <a:pt x="20" y="105"/>
                  </a:lnTo>
                  <a:lnTo>
                    <a:pt x="22" y="114"/>
                  </a:lnTo>
                  <a:lnTo>
                    <a:pt x="27" y="121"/>
                  </a:lnTo>
                  <a:lnTo>
                    <a:pt x="27" y="121"/>
                  </a:lnTo>
                  <a:lnTo>
                    <a:pt x="35" y="127"/>
                  </a:lnTo>
                  <a:lnTo>
                    <a:pt x="44" y="129"/>
                  </a:lnTo>
                  <a:lnTo>
                    <a:pt x="44" y="129"/>
                  </a:lnTo>
                  <a:lnTo>
                    <a:pt x="55" y="127"/>
                  </a:lnTo>
                  <a:lnTo>
                    <a:pt x="62" y="121"/>
                  </a:lnTo>
                  <a:lnTo>
                    <a:pt x="62" y="121"/>
                  </a:lnTo>
                  <a:lnTo>
                    <a:pt x="68" y="114"/>
                  </a:lnTo>
                  <a:lnTo>
                    <a:pt x="70" y="105"/>
                  </a:lnTo>
                  <a:lnTo>
                    <a:pt x="70" y="105"/>
                  </a:lnTo>
                  <a:lnTo>
                    <a:pt x="68" y="94"/>
                  </a:lnTo>
                  <a:lnTo>
                    <a:pt x="62" y="86"/>
                  </a:lnTo>
                  <a:lnTo>
                    <a:pt x="62" y="86"/>
                  </a:lnTo>
                  <a:close/>
                </a:path>
              </a:pathLst>
            </a:custGeom>
            <a:solidFill>
              <a:schemeClr val="bg1"/>
            </a:solidFill>
            <a:ln>
              <a:noFill/>
            </a:ln>
          </p:spPr>
          <p:txBody>
            <a:bodyPr vert="horz" wrap="square" lIns="121882" tIns="60941" rIns="121882" bIns="60941" numCol="1" anchor="t" anchorCtr="0" compatLnSpc="1">
              <a:prstTxWarp prst="textNoShape">
                <a:avLst/>
              </a:prstTxWarp>
            </a:bodyPr>
            <a:lstStyle/>
            <a:p>
              <a:endParaRPr lang="zh-CN" altLang="en-US" sz="2133" dirty="0">
                <a:cs typeface="+mn-ea"/>
                <a:sym typeface="+mn-lt"/>
              </a:endParaRPr>
            </a:p>
          </p:txBody>
        </p:sp>
      </p:grpSp>
      <p:grpSp>
        <p:nvGrpSpPr>
          <p:cNvPr id="42" name="组合 41"/>
          <p:cNvGrpSpPr/>
          <p:nvPr/>
        </p:nvGrpSpPr>
        <p:grpSpPr>
          <a:xfrm>
            <a:off x="1550523" y="2106403"/>
            <a:ext cx="1455999" cy="1935163"/>
            <a:chOff x="2330196" y="1816081"/>
            <a:chExt cx="1456258" cy="1935163"/>
          </a:xfrm>
        </p:grpSpPr>
        <p:sp>
          <p:nvSpPr>
            <p:cNvPr id="43" name="泪滴形 42"/>
            <p:cNvSpPr/>
            <p:nvPr/>
          </p:nvSpPr>
          <p:spPr bwMode="auto">
            <a:xfrm rot="8153283">
              <a:off x="2403481" y="1873231"/>
              <a:ext cx="1309688" cy="1308100"/>
            </a:xfrm>
            <a:prstGeom prst="teardrop">
              <a:avLst>
                <a:gd name="adj" fmla="val 118585"/>
              </a:avLst>
            </a:prstGeom>
            <a:solidFill>
              <a:schemeClr val="accent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3" dirty="0">
                <a:cs typeface="+mn-ea"/>
                <a:sym typeface="+mn-lt"/>
              </a:endParaRPr>
            </a:p>
          </p:txBody>
        </p:sp>
        <p:grpSp>
          <p:nvGrpSpPr>
            <p:cNvPr id="44" name="组合 43"/>
            <p:cNvGrpSpPr/>
            <p:nvPr/>
          </p:nvGrpSpPr>
          <p:grpSpPr>
            <a:xfrm>
              <a:off x="2330196" y="1816081"/>
              <a:ext cx="1456258" cy="1935163"/>
              <a:chOff x="2330196" y="1816081"/>
              <a:chExt cx="1456258" cy="1935163"/>
            </a:xfrm>
          </p:grpSpPr>
          <p:sp>
            <p:nvSpPr>
              <p:cNvPr id="45" name="泪滴形 44"/>
              <p:cNvSpPr/>
              <p:nvPr/>
            </p:nvSpPr>
            <p:spPr bwMode="auto">
              <a:xfrm rot="8153283">
                <a:off x="2354269" y="1816081"/>
                <a:ext cx="1408112" cy="1408113"/>
              </a:xfrm>
              <a:prstGeom prst="teardrop">
                <a:avLst>
                  <a:gd name="adj" fmla="val 118585"/>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3" dirty="0">
                  <a:cs typeface="+mn-ea"/>
                  <a:sym typeface="+mn-lt"/>
                </a:endParaRPr>
              </a:p>
            </p:txBody>
          </p:sp>
          <p:sp>
            <p:nvSpPr>
              <p:cNvPr id="46" name="椭圆 45"/>
              <p:cNvSpPr/>
              <p:nvPr/>
            </p:nvSpPr>
            <p:spPr bwMode="auto">
              <a:xfrm>
                <a:off x="2979744" y="3630594"/>
                <a:ext cx="120650" cy="12065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3" dirty="0">
                  <a:cs typeface="+mn-ea"/>
                  <a:sym typeface="+mn-lt"/>
                </a:endParaRPr>
              </a:p>
            </p:txBody>
          </p:sp>
          <p:sp>
            <p:nvSpPr>
              <p:cNvPr id="47" name="TextBox 46"/>
              <p:cNvSpPr txBox="1"/>
              <p:nvPr/>
            </p:nvSpPr>
            <p:spPr>
              <a:xfrm>
                <a:off x="2330196" y="2518766"/>
                <a:ext cx="1456258" cy="420564"/>
              </a:xfrm>
              <a:prstGeom prst="rect">
                <a:avLst/>
              </a:prstGeom>
              <a:noFill/>
            </p:spPr>
            <p:txBody>
              <a:bodyPr wrap="square" rtlCol="0">
                <a:spAutoFit/>
              </a:bodyPr>
              <a:lstStyle/>
              <a:p>
                <a:pPr algn="ctr"/>
                <a:r>
                  <a:rPr lang="zh-CN" altLang="en-US" sz="2133" dirty="0">
                    <a:solidFill>
                      <a:schemeClr val="bg1"/>
                    </a:solidFill>
                    <a:cs typeface="+mn-ea"/>
                    <a:sym typeface="+mn-lt"/>
                  </a:rPr>
                  <a:t>信息整合</a:t>
                </a:r>
              </a:p>
            </p:txBody>
          </p:sp>
          <p:sp>
            <p:nvSpPr>
              <p:cNvPr id="48" name="Freeform 420"/>
              <p:cNvSpPr>
                <a:spLocks noEditPoints="1"/>
              </p:cNvSpPr>
              <p:nvPr/>
            </p:nvSpPr>
            <p:spPr bwMode="auto">
              <a:xfrm>
                <a:off x="2858480" y="2072346"/>
                <a:ext cx="332583" cy="323280"/>
              </a:xfrm>
              <a:custGeom>
                <a:avLst/>
                <a:gdLst>
                  <a:gd name="T0" fmla="*/ 92 w 143"/>
                  <a:gd name="T1" fmla="*/ 139 h 139"/>
                  <a:gd name="T2" fmla="*/ 92 w 143"/>
                  <a:gd name="T3" fmla="*/ 86 h 139"/>
                  <a:gd name="T4" fmla="*/ 92 w 143"/>
                  <a:gd name="T5" fmla="*/ 86 h 139"/>
                  <a:gd name="T6" fmla="*/ 103 w 143"/>
                  <a:gd name="T7" fmla="*/ 80 h 139"/>
                  <a:gd name="T8" fmla="*/ 114 w 143"/>
                  <a:gd name="T9" fmla="*/ 77 h 139"/>
                  <a:gd name="T10" fmla="*/ 129 w 143"/>
                  <a:gd name="T11" fmla="*/ 75 h 139"/>
                  <a:gd name="T12" fmla="*/ 143 w 143"/>
                  <a:gd name="T13" fmla="*/ 75 h 139"/>
                  <a:gd name="T14" fmla="*/ 143 w 143"/>
                  <a:gd name="T15" fmla="*/ 75 h 139"/>
                  <a:gd name="T16" fmla="*/ 143 w 143"/>
                  <a:gd name="T17" fmla="*/ 86 h 139"/>
                  <a:gd name="T18" fmla="*/ 142 w 143"/>
                  <a:gd name="T19" fmla="*/ 95 h 139"/>
                  <a:gd name="T20" fmla="*/ 138 w 143"/>
                  <a:gd name="T21" fmla="*/ 104 h 139"/>
                  <a:gd name="T22" fmla="*/ 132 w 143"/>
                  <a:gd name="T23" fmla="*/ 113 h 139"/>
                  <a:gd name="T24" fmla="*/ 125 w 143"/>
                  <a:gd name="T25" fmla="*/ 121 h 139"/>
                  <a:gd name="T26" fmla="*/ 118 w 143"/>
                  <a:gd name="T27" fmla="*/ 128 h 139"/>
                  <a:gd name="T28" fmla="*/ 110 w 143"/>
                  <a:gd name="T29" fmla="*/ 133 h 139"/>
                  <a:gd name="T30" fmla="*/ 99 w 143"/>
                  <a:gd name="T31" fmla="*/ 139 h 139"/>
                  <a:gd name="T32" fmla="*/ 92 w 143"/>
                  <a:gd name="T33" fmla="*/ 139 h 139"/>
                  <a:gd name="T34" fmla="*/ 92 w 143"/>
                  <a:gd name="T35" fmla="*/ 139 h 139"/>
                  <a:gd name="T36" fmla="*/ 55 w 143"/>
                  <a:gd name="T37" fmla="*/ 139 h 139"/>
                  <a:gd name="T38" fmla="*/ 81 w 143"/>
                  <a:gd name="T39" fmla="*/ 139 h 139"/>
                  <a:gd name="T40" fmla="*/ 81 w 143"/>
                  <a:gd name="T41" fmla="*/ 73 h 139"/>
                  <a:gd name="T42" fmla="*/ 81 w 143"/>
                  <a:gd name="T43" fmla="*/ 73 h 139"/>
                  <a:gd name="T44" fmla="*/ 94 w 143"/>
                  <a:gd name="T45" fmla="*/ 67 h 139"/>
                  <a:gd name="T46" fmla="*/ 101 w 143"/>
                  <a:gd name="T47" fmla="*/ 58 h 139"/>
                  <a:gd name="T48" fmla="*/ 108 w 143"/>
                  <a:gd name="T49" fmla="*/ 49 h 139"/>
                  <a:gd name="T50" fmla="*/ 110 w 143"/>
                  <a:gd name="T51" fmla="*/ 38 h 139"/>
                  <a:gd name="T52" fmla="*/ 112 w 143"/>
                  <a:gd name="T53" fmla="*/ 27 h 139"/>
                  <a:gd name="T54" fmla="*/ 108 w 143"/>
                  <a:gd name="T55" fmla="*/ 16 h 139"/>
                  <a:gd name="T56" fmla="*/ 103 w 143"/>
                  <a:gd name="T57" fmla="*/ 7 h 139"/>
                  <a:gd name="T58" fmla="*/ 94 w 143"/>
                  <a:gd name="T59" fmla="*/ 0 h 139"/>
                  <a:gd name="T60" fmla="*/ 86 w 143"/>
                  <a:gd name="T61" fmla="*/ 20 h 139"/>
                  <a:gd name="T62" fmla="*/ 74 w 143"/>
                  <a:gd name="T63" fmla="*/ 1 h 139"/>
                  <a:gd name="T64" fmla="*/ 61 w 143"/>
                  <a:gd name="T65" fmla="*/ 20 h 139"/>
                  <a:gd name="T66" fmla="*/ 53 w 143"/>
                  <a:gd name="T67" fmla="*/ 0 h 139"/>
                  <a:gd name="T68" fmla="*/ 53 w 143"/>
                  <a:gd name="T69" fmla="*/ 0 h 139"/>
                  <a:gd name="T70" fmla="*/ 44 w 143"/>
                  <a:gd name="T71" fmla="*/ 7 h 139"/>
                  <a:gd name="T72" fmla="*/ 39 w 143"/>
                  <a:gd name="T73" fmla="*/ 16 h 139"/>
                  <a:gd name="T74" fmla="*/ 35 w 143"/>
                  <a:gd name="T75" fmla="*/ 27 h 139"/>
                  <a:gd name="T76" fmla="*/ 37 w 143"/>
                  <a:gd name="T77" fmla="*/ 38 h 139"/>
                  <a:gd name="T78" fmla="*/ 41 w 143"/>
                  <a:gd name="T79" fmla="*/ 49 h 139"/>
                  <a:gd name="T80" fmla="*/ 46 w 143"/>
                  <a:gd name="T81" fmla="*/ 58 h 139"/>
                  <a:gd name="T82" fmla="*/ 55 w 143"/>
                  <a:gd name="T83" fmla="*/ 67 h 139"/>
                  <a:gd name="T84" fmla="*/ 66 w 143"/>
                  <a:gd name="T85" fmla="*/ 73 h 139"/>
                  <a:gd name="T86" fmla="*/ 66 w 143"/>
                  <a:gd name="T87" fmla="*/ 100 h 139"/>
                  <a:gd name="T88" fmla="*/ 66 w 143"/>
                  <a:gd name="T89" fmla="*/ 100 h 139"/>
                  <a:gd name="T90" fmla="*/ 63 w 143"/>
                  <a:gd name="T91" fmla="*/ 93 h 139"/>
                  <a:gd name="T92" fmla="*/ 55 w 143"/>
                  <a:gd name="T93" fmla="*/ 88 h 139"/>
                  <a:gd name="T94" fmla="*/ 50 w 143"/>
                  <a:gd name="T95" fmla="*/ 82 h 139"/>
                  <a:gd name="T96" fmla="*/ 41 w 143"/>
                  <a:gd name="T97" fmla="*/ 78 h 139"/>
                  <a:gd name="T98" fmla="*/ 31 w 143"/>
                  <a:gd name="T99" fmla="*/ 75 h 139"/>
                  <a:gd name="T100" fmla="*/ 22 w 143"/>
                  <a:gd name="T101" fmla="*/ 73 h 139"/>
                  <a:gd name="T102" fmla="*/ 13 w 143"/>
                  <a:gd name="T103" fmla="*/ 73 h 139"/>
                  <a:gd name="T104" fmla="*/ 2 w 143"/>
                  <a:gd name="T105" fmla="*/ 73 h 139"/>
                  <a:gd name="T106" fmla="*/ 2 w 143"/>
                  <a:gd name="T107" fmla="*/ 73 h 139"/>
                  <a:gd name="T108" fmla="*/ 0 w 143"/>
                  <a:gd name="T109" fmla="*/ 86 h 139"/>
                  <a:gd name="T110" fmla="*/ 4 w 143"/>
                  <a:gd name="T111" fmla="*/ 99 h 139"/>
                  <a:gd name="T112" fmla="*/ 8 w 143"/>
                  <a:gd name="T113" fmla="*/ 108 h 139"/>
                  <a:gd name="T114" fmla="*/ 15 w 143"/>
                  <a:gd name="T115" fmla="*/ 117 h 139"/>
                  <a:gd name="T116" fmla="*/ 24 w 143"/>
                  <a:gd name="T117" fmla="*/ 124 h 139"/>
                  <a:gd name="T118" fmla="*/ 33 w 143"/>
                  <a:gd name="T119" fmla="*/ 130 h 139"/>
                  <a:gd name="T120" fmla="*/ 44 w 143"/>
                  <a:gd name="T121" fmla="*/ 135 h 139"/>
                  <a:gd name="T122" fmla="*/ 55 w 143"/>
                  <a:gd name="T123" fmla="*/ 139 h 139"/>
                  <a:gd name="T124" fmla="*/ 55 w 143"/>
                  <a:gd name="T125"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3" h="139">
                    <a:moveTo>
                      <a:pt x="92" y="139"/>
                    </a:moveTo>
                    <a:lnTo>
                      <a:pt x="92" y="86"/>
                    </a:lnTo>
                    <a:lnTo>
                      <a:pt x="92" y="86"/>
                    </a:lnTo>
                    <a:lnTo>
                      <a:pt x="103" y="80"/>
                    </a:lnTo>
                    <a:lnTo>
                      <a:pt x="114" y="77"/>
                    </a:lnTo>
                    <a:lnTo>
                      <a:pt x="129" y="75"/>
                    </a:lnTo>
                    <a:lnTo>
                      <a:pt x="143" y="75"/>
                    </a:lnTo>
                    <a:lnTo>
                      <a:pt x="143" y="75"/>
                    </a:lnTo>
                    <a:lnTo>
                      <a:pt x="143" y="86"/>
                    </a:lnTo>
                    <a:lnTo>
                      <a:pt x="142" y="95"/>
                    </a:lnTo>
                    <a:lnTo>
                      <a:pt x="138" y="104"/>
                    </a:lnTo>
                    <a:lnTo>
                      <a:pt x="132" y="113"/>
                    </a:lnTo>
                    <a:lnTo>
                      <a:pt x="125" y="121"/>
                    </a:lnTo>
                    <a:lnTo>
                      <a:pt x="118" y="128"/>
                    </a:lnTo>
                    <a:lnTo>
                      <a:pt x="110" y="133"/>
                    </a:lnTo>
                    <a:lnTo>
                      <a:pt x="99" y="139"/>
                    </a:lnTo>
                    <a:lnTo>
                      <a:pt x="92" y="139"/>
                    </a:lnTo>
                    <a:lnTo>
                      <a:pt x="92" y="139"/>
                    </a:lnTo>
                    <a:close/>
                    <a:moveTo>
                      <a:pt x="55" y="139"/>
                    </a:moveTo>
                    <a:lnTo>
                      <a:pt x="81" y="139"/>
                    </a:lnTo>
                    <a:lnTo>
                      <a:pt x="81" y="73"/>
                    </a:lnTo>
                    <a:lnTo>
                      <a:pt x="81" y="73"/>
                    </a:lnTo>
                    <a:lnTo>
                      <a:pt x="94" y="67"/>
                    </a:lnTo>
                    <a:lnTo>
                      <a:pt x="101" y="58"/>
                    </a:lnTo>
                    <a:lnTo>
                      <a:pt x="108" y="49"/>
                    </a:lnTo>
                    <a:lnTo>
                      <a:pt x="110" y="38"/>
                    </a:lnTo>
                    <a:lnTo>
                      <a:pt x="112" y="27"/>
                    </a:lnTo>
                    <a:lnTo>
                      <a:pt x="108" y="16"/>
                    </a:lnTo>
                    <a:lnTo>
                      <a:pt x="103" y="7"/>
                    </a:lnTo>
                    <a:lnTo>
                      <a:pt x="94" y="0"/>
                    </a:lnTo>
                    <a:lnTo>
                      <a:pt x="86" y="20"/>
                    </a:lnTo>
                    <a:lnTo>
                      <a:pt x="74" y="1"/>
                    </a:lnTo>
                    <a:lnTo>
                      <a:pt x="61" y="20"/>
                    </a:lnTo>
                    <a:lnTo>
                      <a:pt x="53" y="0"/>
                    </a:lnTo>
                    <a:lnTo>
                      <a:pt x="53" y="0"/>
                    </a:lnTo>
                    <a:lnTo>
                      <a:pt x="44" y="7"/>
                    </a:lnTo>
                    <a:lnTo>
                      <a:pt x="39" y="16"/>
                    </a:lnTo>
                    <a:lnTo>
                      <a:pt x="35" y="27"/>
                    </a:lnTo>
                    <a:lnTo>
                      <a:pt x="37" y="38"/>
                    </a:lnTo>
                    <a:lnTo>
                      <a:pt x="41" y="49"/>
                    </a:lnTo>
                    <a:lnTo>
                      <a:pt x="46" y="58"/>
                    </a:lnTo>
                    <a:lnTo>
                      <a:pt x="55" y="67"/>
                    </a:lnTo>
                    <a:lnTo>
                      <a:pt x="66" y="73"/>
                    </a:lnTo>
                    <a:lnTo>
                      <a:pt x="66" y="100"/>
                    </a:lnTo>
                    <a:lnTo>
                      <a:pt x="66" y="100"/>
                    </a:lnTo>
                    <a:lnTo>
                      <a:pt x="63" y="93"/>
                    </a:lnTo>
                    <a:lnTo>
                      <a:pt x="55" y="88"/>
                    </a:lnTo>
                    <a:lnTo>
                      <a:pt x="50" y="82"/>
                    </a:lnTo>
                    <a:lnTo>
                      <a:pt x="41" y="78"/>
                    </a:lnTo>
                    <a:lnTo>
                      <a:pt x="31" y="75"/>
                    </a:lnTo>
                    <a:lnTo>
                      <a:pt x="22" y="73"/>
                    </a:lnTo>
                    <a:lnTo>
                      <a:pt x="13" y="73"/>
                    </a:lnTo>
                    <a:lnTo>
                      <a:pt x="2" y="73"/>
                    </a:lnTo>
                    <a:lnTo>
                      <a:pt x="2" y="73"/>
                    </a:lnTo>
                    <a:lnTo>
                      <a:pt x="0" y="86"/>
                    </a:lnTo>
                    <a:lnTo>
                      <a:pt x="4" y="99"/>
                    </a:lnTo>
                    <a:lnTo>
                      <a:pt x="8" y="108"/>
                    </a:lnTo>
                    <a:lnTo>
                      <a:pt x="15" y="117"/>
                    </a:lnTo>
                    <a:lnTo>
                      <a:pt x="24" y="124"/>
                    </a:lnTo>
                    <a:lnTo>
                      <a:pt x="33" y="130"/>
                    </a:lnTo>
                    <a:lnTo>
                      <a:pt x="44" y="135"/>
                    </a:lnTo>
                    <a:lnTo>
                      <a:pt x="55" y="139"/>
                    </a:lnTo>
                    <a:lnTo>
                      <a:pt x="55" y="139"/>
                    </a:lnTo>
                    <a:close/>
                  </a:path>
                </a:pathLst>
              </a:custGeom>
              <a:solidFill>
                <a:schemeClr val="bg1"/>
              </a:solidFill>
              <a:ln>
                <a:noFill/>
              </a:ln>
            </p:spPr>
            <p:txBody>
              <a:bodyPr vert="horz" wrap="square" lIns="121882" tIns="60941" rIns="121882" bIns="60941" numCol="1" anchor="t" anchorCtr="0" compatLnSpc="1">
                <a:prstTxWarp prst="textNoShape">
                  <a:avLst/>
                </a:prstTxWarp>
              </a:bodyPr>
              <a:lstStyle/>
              <a:p>
                <a:endParaRPr lang="zh-CN" altLang="en-US" sz="2133" dirty="0">
                  <a:cs typeface="+mn-ea"/>
                  <a:sym typeface="+mn-lt"/>
                </a:endParaRPr>
              </a:p>
            </p:txBody>
          </p:sp>
        </p:grpSp>
      </p:grpSp>
      <p:sp>
        <p:nvSpPr>
          <p:cNvPr id="51" name="išľíďè">
            <a:extLst>
              <a:ext uri="{FF2B5EF4-FFF2-40B4-BE49-F238E27FC236}">
                <a16:creationId xmlns:a16="http://schemas.microsoft.com/office/drawing/2014/main" id="{BBD65878-20D4-4D5D-9359-6C911439F6C0}"/>
              </a:ext>
            </a:extLst>
          </p:cNvPr>
          <p:cNvSpPr/>
          <p:nvPr/>
        </p:nvSpPr>
        <p:spPr bwMode="auto">
          <a:xfrm>
            <a:off x="844657" y="5408312"/>
            <a:ext cx="1776409"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endParaRPr kumimoji="0" lang="zh-CN" altLang="en-US" sz="1200" b="0" i="0" u="none" strike="noStrike" kern="1200" cap="none" spc="0" normalizeH="0" baseline="0" noProof="0" dirty="0">
              <a:ln>
                <a:noFill/>
              </a:ln>
              <a:solidFill>
                <a:schemeClr val="bg2">
                  <a:lumMod val="10000"/>
                </a:schemeClr>
              </a:solidFill>
              <a:effectLst/>
              <a:uLnTx/>
              <a:uFillTx/>
              <a:cs typeface="+mn-ea"/>
              <a:sym typeface="+mn-lt"/>
            </a:endParaRPr>
          </a:p>
        </p:txBody>
      </p:sp>
      <p:sp>
        <p:nvSpPr>
          <p:cNvPr id="52" name="iSlíďè">
            <a:extLst>
              <a:ext uri="{FF2B5EF4-FFF2-40B4-BE49-F238E27FC236}">
                <a16:creationId xmlns:a16="http://schemas.microsoft.com/office/drawing/2014/main" id="{A36B26C1-CE9E-49E5-A06E-05990B2E3147}"/>
              </a:ext>
            </a:extLst>
          </p:cNvPr>
          <p:cNvSpPr txBox="1"/>
          <p:nvPr/>
        </p:nvSpPr>
        <p:spPr bwMode="auto">
          <a:xfrm>
            <a:off x="980948" y="5080812"/>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endParaRPr kumimoji="0" lang="zh-CN" altLang="en-US" sz="1800" b="1" i="0" u="none" strike="noStrike" kern="1200" cap="none" spc="0" normalizeH="0" baseline="0" noProof="0" dirty="0">
              <a:ln>
                <a:noFill/>
              </a:ln>
              <a:solidFill>
                <a:schemeClr val="bg2">
                  <a:lumMod val="10000"/>
                </a:schemeClr>
              </a:solidFill>
              <a:effectLst/>
              <a:uLnTx/>
              <a:uFillTx/>
              <a:cs typeface="+mn-ea"/>
              <a:sym typeface="+mn-lt"/>
            </a:endParaRPr>
          </a:p>
        </p:txBody>
      </p:sp>
      <p:sp>
        <p:nvSpPr>
          <p:cNvPr id="53" name="išľíďè">
            <a:extLst>
              <a:ext uri="{FF2B5EF4-FFF2-40B4-BE49-F238E27FC236}">
                <a16:creationId xmlns:a16="http://schemas.microsoft.com/office/drawing/2014/main" id="{02C20D19-AE37-4525-B300-6FA14B2856A9}"/>
              </a:ext>
            </a:extLst>
          </p:cNvPr>
          <p:cNvSpPr/>
          <p:nvPr/>
        </p:nvSpPr>
        <p:spPr bwMode="auto">
          <a:xfrm>
            <a:off x="3762431" y="5413758"/>
            <a:ext cx="1776409"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endParaRPr kumimoji="0" lang="zh-CN" altLang="en-US" sz="1200" b="0" i="0" u="none" strike="noStrike" kern="1200" cap="none" spc="0" normalizeH="0" baseline="0" noProof="0" dirty="0">
              <a:ln>
                <a:noFill/>
              </a:ln>
              <a:solidFill>
                <a:schemeClr val="bg2">
                  <a:lumMod val="10000"/>
                </a:schemeClr>
              </a:solidFill>
              <a:effectLst/>
              <a:uLnTx/>
              <a:uFillTx/>
              <a:cs typeface="+mn-ea"/>
              <a:sym typeface="+mn-lt"/>
            </a:endParaRPr>
          </a:p>
        </p:txBody>
      </p:sp>
      <p:sp>
        <p:nvSpPr>
          <p:cNvPr id="59" name="圆角矩形 11">
            <a:extLst>
              <a:ext uri="{FF2B5EF4-FFF2-40B4-BE49-F238E27FC236}">
                <a16:creationId xmlns:a16="http://schemas.microsoft.com/office/drawing/2014/main" id="{D8A57DAB-A6D3-4084-A5E2-2FA058DF246C}"/>
              </a:ext>
            </a:extLst>
          </p:cNvPr>
          <p:cNvSpPr/>
          <p:nvPr/>
        </p:nvSpPr>
        <p:spPr>
          <a:xfrm>
            <a:off x="619156" y="630611"/>
            <a:ext cx="2190629" cy="692949"/>
          </a:xfrm>
          <a:prstGeom prst="roundRect">
            <a:avLst>
              <a:gd name="adj" fmla="val 0"/>
            </a:avLst>
          </a:prstGeom>
          <a:solidFill>
            <a:schemeClr val="accent2"/>
          </a:solidFill>
          <a:ln>
            <a:noFill/>
          </a:ln>
        </p:spPr>
        <p:txBody>
          <a:bodyPr anchor="ctr"/>
          <a:lstStyle/>
          <a:p>
            <a:pPr marL="0" indent="0" algn="l" defTabSz="457200">
              <a:lnSpc>
                <a:spcPct val="100000"/>
              </a:lnSpc>
              <a:buNone/>
            </a:pPr>
            <a:r>
              <a:rPr lang="zh-CN" altLang="en-US" sz="3700" b="1" i="0" strike="noStrike" spc="0" dirty="0">
                <a:solidFill>
                  <a:srgbClr val="FFFFFF"/>
                </a:solidFill>
                <a:latin typeface="黑体"/>
                <a:ea typeface="黑体"/>
              </a:rPr>
              <a:t>四大功能</a:t>
            </a:r>
            <a:endParaRPr lang="zh-CN" sz="3700" b="1" i="0" strike="noStrike" spc="0" dirty="0">
              <a:solidFill>
                <a:srgbClr val="FFFFFF"/>
              </a:solidFill>
              <a:latin typeface="黑体"/>
              <a:ea typeface="黑体"/>
            </a:endParaRPr>
          </a:p>
        </p:txBody>
      </p:sp>
    </p:spTree>
    <p:extLst>
      <p:ext uri="{BB962C8B-B14F-4D97-AF65-F5344CB8AC3E}">
        <p14:creationId xmlns:p14="http://schemas.microsoft.com/office/powerpoint/2010/main" val="231587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anim calcmode="lin" valueType="num">
                                      <p:cBhvr>
                                        <p:cTn id="12" dur="500" fill="hold"/>
                                        <p:tgtEl>
                                          <p:spTgt spid="42"/>
                                        </p:tgtEl>
                                        <p:attrNameLst>
                                          <p:attrName>ppt_x</p:attrName>
                                        </p:attrNameLst>
                                      </p:cBhvr>
                                      <p:tavLst>
                                        <p:tav tm="0">
                                          <p:val>
                                            <p:strVal val="#ppt_x"/>
                                          </p:val>
                                        </p:tav>
                                        <p:tav tm="100000">
                                          <p:val>
                                            <p:strVal val="#ppt_x"/>
                                          </p:val>
                                        </p:tav>
                                      </p:tavLst>
                                    </p:anim>
                                    <p:anim calcmode="lin" valueType="num">
                                      <p:cBhvr>
                                        <p:cTn id="13" dur="500" fill="hold"/>
                                        <p:tgtEl>
                                          <p:spTgt spid="4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anim calcmode="lin" valueType="num">
                                      <p:cBhvr>
                                        <p:cTn id="22" dur="500" fill="hold"/>
                                        <p:tgtEl>
                                          <p:spTgt spid="30"/>
                                        </p:tgtEl>
                                        <p:attrNameLst>
                                          <p:attrName>ppt_x</p:attrName>
                                        </p:attrNameLst>
                                      </p:cBhvr>
                                      <p:tavLst>
                                        <p:tav tm="0">
                                          <p:val>
                                            <p:strVal val="#ppt_x"/>
                                          </p:val>
                                        </p:tav>
                                        <p:tav tm="100000">
                                          <p:val>
                                            <p:strVal val="#ppt_x"/>
                                          </p:val>
                                        </p:tav>
                                      </p:tavLst>
                                    </p:anim>
                                    <p:anim calcmode="lin" valueType="num">
                                      <p:cBhvr>
                                        <p:cTn id="23" dur="500" fill="hold"/>
                                        <p:tgtEl>
                                          <p:spTgt spid="30"/>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2500"/>
                            </p:stCondLst>
                            <p:childTnLst>
                              <p:par>
                                <p:cTn id="29" presetID="47"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anim calcmode="lin" valueType="num">
                                      <p:cBhvr>
                                        <p:cTn id="32" dur="500" fill="hold"/>
                                        <p:tgtEl>
                                          <p:spTgt spid="24"/>
                                        </p:tgtEl>
                                        <p:attrNameLst>
                                          <p:attrName>ppt_x</p:attrName>
                                        </p:attrNameLst>
                                      </p:cBhvr>
                                      <p:tavLst>
                                        <p:tav tm="0">
                                          <p:val>
                                            <p:strVal val="#ppt_x"/>
                                          </p:val>
                                        </p:tav>
                                        <p:tav tm="100000">
                                          <p:val>
                                            <p:strVal val="#ppt_x"/>
                                          </p:val>
                                        </p:tav>
                                      </p:tavLst>
                                    </p:anim>
                                    <p:anim calcmode="lin" valueType="num">
                                      <p:cBhvr>
                                        <p:cTn id="33" dur="500" fill="hold"/>
                                        <p:tgtEl>
                                          <p:spTgt spid="24"/>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par>
                          <p:cTn id="38" fill="hold">
                            <p:stCondLst>
                              <p:cond delay="3500"/>
                            </p:stCondLst>
                            <p:childTnLst>
                              <p:par>
                                <p:cTn id="39" presetID="47" presetClass="entr" presetSubtype="0" fill="hold"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anim calcmode="lin" valueType="num">
                                      <p:cBhvr>
                                        <p:cTn id="42" dur="500" fill="hold"/>
                                        <p:tgtEl>
                                          <p:spTgt spid="36"/>
                                        </p:tgtEl>
                                        <p:attrNameLst>
                                          <p:attrName>ppt_x</p:attrName>
                                        </p:attrNameLst>
                                      </p:cBhvr>
                                      <p:tavLst>
                                        <p:tav tm="0">
                                          <p:val>
                                            <p:strVal val="#ppt_x"/>
                                          </p:val>
                                        </p:tav>
                                        <p:tav tm="100000">
                                          <p:val>
                                            <p:strVal val="#ppt_x"/>
                                          </p:val>
                                        </p:tav>
                                      </p:tavLst>
                                    </p:anim>
                                    <p:anim calcmode="lin" valueType="num">
                                      <p:cBhvr>
                                        <p:cTn id="43"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nodePh="1">
                                  <p:stCondLst>
                                    <p:cond delay="0"/>
                                  </p:stCondLst>
                                  <p:endCondLst>
                                    <p:cond evt="begin" delay="0">
                                      <p:tn val="46"/>
                                    </p:cond>
                                  </p:endCondLst>
                                  <p:childTnLst>
                                    <p:set>
                                      <p:cBhvr>
                                        <p:cTn id="47" dur="1" fill="hold">
                                          <p:stCondLst>
                                            <p:cond delay="0"/>
                                          </p:stCondLst>
                                        </p:cTn>
                                        <p:tgtEl>
                                          <p:spTgt spid="52"/>
                                        </p:tgtEl>
                                        <p:attrNameLst>
                                          <p:attrName>style.visibility</p:attrName>
                                        </p:attrNameLst>
                                      </p:cBhvr>
                                      <p:to>
                                        <p:strVal val="visible"/>
                                      </p:to>
                                    </p:set>
                                    <p:animEffect transition="in" filter="wipe(down)">
                                      <p:cBhvr>
                                        <p:cTn id="48" dur="500"/>
                                        <p:tgtEl>
                                          <p:spTgt spid="5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nodePh="1">
                                  <p:stCondLst>
                                    <p:cond delay="0"/>
                                  </p:stCondLst>
                                  <p:endCondLst>
                                    <p:cond evt="begin" delay="0">
                                      <p:tn val="51"/>
                                    </p:cond>
                                  </p:endCondLst>
                                  <p:childTnLst>
                                    <p:set>
                                      <p:cBhvr>
                                        <p:cTn id="52" dur="1" fill="hold">
                                          <p:stCondLst>
                                            <p:cond delay="0"/>
                                          </p:stCondLst>
                                        </p:cTn>
                                        <p:tgtEl>
                                          <p:spTgt spid="51"/>
                                        </p:tgtEl>
                                        <p:attrNameLst>
                                          <p:attrName>style.visibility</p:attrName>
                                        </p:attrNameLst>
                                      </p:cBhvr>
                                      <p:to>
                                        <p:strVal val="visible"/>
                                      </p:to>
                                    </p:set>
                                    <p:animEffect transition="in" filter="wipe(down)">
                                      <p:cBhvr>
                                        <p:cTn id="53" dur="500"/>
                                        <p:tgtEl>
                                          <p:spTgt spid="5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nodePh="1">
                                  <p:stCondLst>
                                    <p:cond delay="0"/>
                                  </p:stCondLst>
                                  <p:endCondLst>
                                    <p:cond evt="begin" delay="0">
                                      <p:tn val="56"/>
                                    </p:cond>
                                  </p:endCondLst>
                                  <p:childTnLst>
                                    <p:set>
                                      <p:cBhvr>
                                        <p:cTn id="57" dur="1" fill="hold">
                                          <p:stCondLst>
                                            <p:cond delay="0"/>
                                          </p:stCondLst>
                                        </p:cTn>
                                        <p:tgtEl>
                                          <p:spTgt spid="53"/>
                                        </p:tgtEl>
                                        <p:attrNameLst>
                                          <p:attrName>style.visibility</p:attrName>
                                        </p:attrNameLst>
                                      </p:cBhvr>
                                      <p:to>
                                        <p:strVal val="visible"/>
                                      </p:to>
                                    </p:set>
                                    <p:animEffect transition="in" filter="wipe(down)">
                                      <p:cBhvr>
                                        <p:cTn id="5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4413978" y="2204907"/>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sp>
        <p:nvSpPr>
          <p:cNvPr id="25" name="标题 1">
            <a:extLst>
              <a:ext uri="{FF2B5EF4-FFF2-40B4-BE49-F238E27FC236}">
                <a16:creationId xmlns:a16="http://schemas.microsoft.com/office/drawing/2014/main" id="{F03FC7A9-8504-4913-9F3B-1F1E8AAC0926}"/>
              </a:ext>
            </a:extLst>
          </p:cNvPr>
          <p:cNvSpPr>
            <a:spLocks noGrp="1" noChangeArrowheads="1"/>
          </p:cNvSpPr>
          <p:nvPr>
            <p:ph type="title"/>
          </p:nvPr>
        </p:nvSpPr>
        <p:spPr bwMode="auto">
          <a:xfrm>
            <a:off x="838200" y="540533"/>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latin typeface="黑体" panose="02010609060101010101" pitchFamily="49" charset="-122"/>
                <a:ea typeface="黑体" panose="02010609060101010101" pitchFamily="49" charset="-122"/>
              </a:rPr>
              <a:t>整体架构</a:t>
            </a:r>
            <a:br>
              <a:rPr lang="en-US" altLang="zh-CN"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p:txBody>
      </p:sp>
      <p:sp>
        <p:nvSpPr>
          <p:cNvPr id="26" name="直接连接符 41">
            <a:extLst>
              <a:ext uri="{FF2B5EF4-FFF2-40B4-BE49-F238E27FC236}">
                <a16:creationId xmlns:a16="http://schemas.microsoft.com/office/drawing/2014/main" id="{25C2AFE0-D393-4E1C-B51F-46E0565F3138}"/>
              </a:ext>
            </a:extLst>
          </p:cNvPr>
          <p:cNvSpPr>
            <a:spLocks noChangeShapeType="1"/>
          </p:cNvSpPr>
          <p:nvPr/>
        </p:nvSpPr>
        <p:spPr bwMode="auto">
          <a:xfrm>
            <a:off x="706225" y="1087061"/>
            <a:ext cx="1866900" cy="1588"/>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pic>
        <p:nvPicPr>
          <p:cNvPr id="3" name="图片 2">
            <a:extLst>
              <a:ext uri="{FF2B5EF4-FFF2-40B4-BE49-F238E27FC236}">
                <a16:creationId xmlns:a16="http://schemas.microsoft.com/office/drawing/2014/main" id="{93EA46EF-1095-4375-AE42-E4FB50FA4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602" y="540533"/>
            <a:ext cx="4722002" cy="6009281"/>
          </a:xfrm>
          <a:prstGeom prst="rect">
            <a:avLst/>
          </a:prstGeom>
        </p:spPr>
      </p:pic>
    </p:spTree>
    <p:extLst>
      <p:ext uri="{BB962C8B-B14F-4D97-AF65-F5344CB8AC3E}">
        <p14:creationId xmlns:p14="http://schemas.microsoft.com/office/powerpoint/2010/main" val="234394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3451182" y="2675009"/>
            <a:ext cx="3067561" cy="479698"/>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sp>
        <p:nvSpPr>
          <p:cNvPr id="25" name="标题 1">
            <a:extLst>
              <a:ext uri="{FF2B5EF4-FFF2-40B4-BE49-F238E27FC236}">
                <a16:creationId xmlns:a16="http://schemas.microsoft.com/office/drawing/2014/main" id="{F03FC7A9-8504-4913-9F3B-1F1E8AAC0926}"/>
              </a:ext>
            </a:extLst>
          </p:cNvPr>
          <p:cNvSpPr>
            <a:spLocks noGrp="1" noChangeArrowheads="1"/>
          </p:cNvSpPr>
          <p:nvPr>
            <p:ph type="title"/>
          </p:nvPr>
        </p:nvSpPr>
        <p:spPr bwMode="auto">
          <a:xfrm>
            <a:off x="838200" y="540533"/>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latin typeface="黑体" panose="02010609060101010101" pitchFamily="49" charset="-122"/>
                <a:ea typeface="黑体" panose="02010609060101010101" pitchFamily="49" charset="-122"/>
              </a:rPr>
              <a:t>功能展示</a:t>
            </a:r>
            <a:br>
              <a:rPr lang="en-US" altLang="zh-CN"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p:txBody>
      </p:sp>
      <p:sp>
        <p:nvSpPr>
          <p:cNvPr id="26" name="直接连接符 41">
            <a:extLst>
              <a:ext uri="{FF2B5EF4-FFF2-40B4-BE49-F238E27FC236}">
                <a16:creationId xmlns:a16="http://schemas.microsoft.com/office/drawing/2014/main" id="{25C2AFE0-D393-4E1C-B51F-46E0565F3138}"/>
              </a:ext>
            </a:extLst>
          </p:cNvPr>
          <p:cNvSpPr>
            <a:spLocks noChangeShapeType="1"/>
          </p:cNvSpPr>
          <p:nvPr/>
        </p:nvSpPr>
        <p:spPr bwMode="auto">
          <a:xfrm>
            <a:off x="706225" y="1087061"/>
            <a:ext cx="1866900" cy="1588"/>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28" name="文本框 27">
            <a:extLst>
              <a:ext uri="{FF2B5EF4-FFF2-40B4-BE49-F238E27FC236}">
                <a16:creationId xmlns:a16="http://schemas.microsoft.com/office/drawing/2014/main" id="{B02B48EF-2690-482F-8592-4113E23DFA19}"/>
              </a:ext>
            </a:extLst>
          </p:cNvPr>
          <p:cNvSpPr txBox="1"/>
          <p:nvPr/>
        </p:nvSpPr>
        <p:spPr>
          <a:xfrm>
            <a:off x="591671" y="1869755"/>
            <a:ext cx="2504213" cy="2862322"/>
          </a:xfrm>
          <a:prstGeom prst="rect">
            <a:avLst/>
          </a:prstGeom>
          <a:noFill/>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一、首页</a:t>
            </a:r>
            <a:endPar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rPr>
              <a:t>1</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）搜索</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用户可以对小程序平台内已有的项目内容进行搜索，程序最终将返回搜索到的所有有关消息给用户。为方便用户快速获取相关信息我们提供热搜词以及记录用户历史搜索词。</a:t>
            </a:r>
            <a:endParaRPr kumimoji="0" lang="zh-CN" altLang="en-US" sz="1800" b="0" i="0" u="none" strike="noStrike" kern="1200" cap="none" spc="0" normalizeH="0" baseline="0" noProof="0" dirty="0">
              <a:ln>
                <a:noFill/>
              </a:ln>
              <a:solidFill>
                <a:srgbClr val="000000"/>
              </a:solidFill>
              <a:effectLst/>
              <a:uLnTx/>
              <a:uFillTx/>
              <a:latin typeface="庞门正道标题体"/>
            </a:endParaRPr>
          </a:p>
        </p:txBody>
      </p:sp>
      <p:pic>
        <p:nvPicPr>
          <p:cNvPr id="5" name="图片 4">
            <a:extLst>
              <a:ext uri="{FF2B5EF4-FFF2-40B4-BE49-F238E27FC236}">
                <a16:creationId xmlns:a16="http://schemas.microsoft.com/office/drawing/2014/main" id="{311847E9-DD3F-4B02-8B3D-D49D89FFE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896" y="590550"/>
            <a:ext cx="3190875" cy="5676900"/>
          </a:xfrm>
          <a:prstGeom prst="rect">
            <a:avLst/>
          </a:prstGeom>
        </p:spPr>
      </p:pic>
      <p:pic>
        <p:nvPicPr>
          <p:cNvPr id="6" name="图片 5">
            <a:extLst>
              <a:ext uri="{FF2B5EF4-FFF2-40B4-BE49-F238E27FC236}">
                <a16:creationId xmlns:a16="http://schemas.microsoft.com/office/drawing/2014/main" id="{409F8068-A7E6-4180-8EBB-9C8BAD5C6F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2263" y="615255"/>
            <a:ext cx="3190875" cy="5655682"/>
          </a:xfrm>
          <a:prstGeom prst="rect">
            <a:avLst/>
          </a:prstGeom>
        </p:spPr>
      </p:pic>
    </p:spTree>
    <p:extLst>
      <p:ext uri="{BB962C8B-B14F-4D97-AF65-F5344CB8AC3E}">
        <p14:creationId xmlns:p14="http://schemas.microsoft.com/office/powerpoint/2010/main" val="138872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3451182" y="2675009"/>
            <a:ext cx="3067561" cy="479698"/>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sp>
        <p:nvSpPr>
          <p:cNvPr id="25" name="标题 1">
            <a:extLst>
              <a:ext uri="{FF2B5EF4-FFF2-40B4-BE49-F238E27FC236}">
                <a16:creationId xmlns:a16="http://schemas.microsoft.com/office/drawing/2014/main" id="{F03FC7A9-8504-4913-9F3B-1F1E8AAC0926}"/>
              </a:ext>
            </a:extLst>
          </p:cNvPr>
          <p:cNvSpPr>
            <a:spLocks noGrp="1" noChangeArrowheads="1"/>
          </p:cNvSpPr>
          <p:nvPr>
            <p:ph type="title"/>
          </p:nvPr>
        </p:nvSpPr>
        <p:spPr bwMode="auto">
          <a:xfrm>
            <a:off x="838200" y="540533"/>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latin typeface="黑体" panose="02010609060101010101" pitchFamily="49" charset="-122"/>
                <a:ea typeface="黑体" panose="02010609060101010101" pitchFamily="49" charset="-122"/>
              </a:rPr>
              <a:t>功能展示</a:t>
            </a:r>
            <a:br>
              <a:rPr lang="en-US" altLang="zh-CN"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p:txBody>
      </p:sp>
      <p:sp>
        <p:nvSpPr>
          <p:cNvPr id="26" name="直接连接符 41">
            <a:extLst>
              <a:ext uri="{FF2B5EF4-FFF2-40B4-BE49-F238E27FC236}">
                <a16:creationId xmlns:a16="http://schemas.microsoft.com/office/drawing/2014/main" id="{25C2AFE0-D393-4E1C-B51F-46E0565F3138}"/>
              </a:ext>
            </a:extLst>
          </p:cNvPr>
          <p:cNvSpPr>
            <a:spLocks noChangeShapeType="1"/>
          </p:cNvSpPr>
          <p:nvPr/>
        </p:nvSpPr>
        <p:spPr bwMode="auto">
          <a:xfrm>
            <a:off x="706225" y="1087061"/>
            <a:ext cx="1866900" cy="1588"/>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28" name="文本框 27">
            <a:extLst>
              <a:ext uri="{FF2B5EF4-FFF2-40B4-BE49-F238E27FC236}">
                <a16:creationId xmlns:a16="http://schemas.microsoft.com/office/drawing/2014/main" id="{B02B48EF-2690-482F-8592-4113E23DFA19}"/>
              </a:ext>
            </a:extLst>
          </p:cNvPr>
          <p:cNvSpPr txBox="1"/>
          <p:nvPr/>
        </p:nvSpPr>
        <p:spPr>
          <a:xfrm>
            <a:off x="591671" y="1869755"/>
            <a:ext cx="2504213" cy="2862322"/>
          </a:xfrm>
          <a:prstGeom prst="rect">
            <a:avLst/>
          </a:prstGeom>
          <a:noFill/>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一、首页</a:t>
            </a:r>
            <a:endPar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2</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）文章内容</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文章内容中为用户设置了关注和订阅选项，用户可以对自己感兴趣的开源项目提供者进行关注，还可以对喜欢的月刊进行订阅。</a:t>
            </a:r>
            <a:endPar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此外每个文章首部都提供了原文转载链接。</a:t>
            </a:r>
            <a:endParaRPr kumimoji="0" lang="zh-CN" altLang="en-US" sz="1800" b="0" i="0" u="none" strike="noStrike" kern="1200" cap="none" spc="0" normalizeH="0" baseline="0" noProof="0" dirty="0">
              <a:ln>
                <a:noFill/>
              </a:ln>
              <a:solidFill>
                <a:srgbClr val="000000"/>
              </a:solidFill>
              <a:effectLst/>
              <a:uLnTx/>
              <a:uFillTx/>
              <a:latin typeface="庞门正道标题体"/>
            </a:endParaRPr>
          </a:p>
        </p:txBody>
      </p:sp>
      <p:pic>
        <p:nvPicPr>
          <p:cNvPr id="2" name="图片 1">
            <a:extLst>
              <a:ext uri="{FF2B5EF4-FFF2-40B4-BE49-F238E27FC236}">
                <a16:creationId xmlns:a16="http://schemas.microsoft.com/office/drawing/2014/main" id="{697C1876-2335-4F0B-9AD3-7D35CDD89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8068" y="600075"/>
            <a:ext cx="3181350" cy="5657850"/>
          </a:xfrm>
          <a:prstGeom prst="rect">
            <a:avLst/>
          </a:prstGeom>
        </p:spPr>
      </p:pic>
    </p:spTree>
    <p:extLst>
      <p:ext uri="{BB962C8B-B14F-4D97-AF65-F5344CB8AC3E}">
        <p14:creationId xmlns:p14="http://schemas.microsoft.com/office/powerpoint/2010/main" val="271598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3451182" y="2675009"/>
            <a:ext cx="3067561" cy="479698"/>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sp>
        <p:nvSpPr>
          <p:cNvPr id="25" name="标题 1">
            <a:extLst>
              <a:ext uri="{FF2B5EF4-FFF2-40B4-BE49-F238E27FC236}">
                <a16:creationId xmlns:a16="http://schemas.microsoft.com/office/drawing/2014/main" id="{F03FC7A9-8504-4913-9F3B-1F1E8AAC0926}"/>
              </a:ext>
            </a:extLst>
          </p:cNvPr>
          <p:cNvSpPr>
            <a:spLocks noGrp="1" noChangeArrowheads="1"/>
          </p:cNvSpPr>
          <p:nvPr>
            <p:ph type="title"/>
          </p:nvPr>
        </p:nvSpPr>
        <p:spPr bwMode="auto">
          <a:xfrm>
            <a:off x="838200" y="540533"/>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latin typeface="黑体" panose="02010609060101010101" pitchFamily="49" charset="-122"/>
                <a:ea typeface="黑体" panose="02010609060101010101" pitchFamily="49" charset="-122"/>
              </a:rPr>
              <a:t>功能展示</a:t>
            </a:r>
            <a:br>
              <a:rPr lang="en-US" altLang="zh-CN"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p:txBody>
      </p:sp>
      <p:sp>
        <p:nvSpPr>
          <p:cNvPr id="26" name="直接连接符 41">
            <a:extLst>
              <a:ext uri="{FF2B5EF4-FFF2-40B4-BE49-F238E27FC236}">
                <a16:creationId xmlns:a16="http://schemas.microsoft.com/office/drawing/2014/main" id="{25C2AFE0-D393-4E1C-B51F-46E0565F3138}"/>
              </a:ext>
            </a:extLst>
          </p:cNvPr>
          <p:cNvSpPr>
            <a:spLocks noChangeShapeType="1"/>
          </p:cNvSpPr>
          <p:nvPr/>
        </p:nvSpPr>
        <p:spPr bwMode="auto">
          <a:xfrm>
            <a:off x="706225" y="1087061"/>
            <a:ext cx="1866900" cy="1588"/>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28" name="文本框 27">
            <a:extLst>
              <a:ext uri="{FF2B5EF4-FFF2-40B4-BE49-F238E27FC236}">
                <a16:creationId xmlns:a16="http://schemas.microsoft.com/office/drawing/2014/main" id="{B02B48EF-2690-482F-8592-4113E23DFA19}"/>
              </a:ext>
            </a:extLst>
          </p:cNvPr>
          <p:cNvSpPr txBox="1"/>
          <p:nvPr/>
        </p:nvSpPr>
        <p:spPr>
          <a:xfrm>
            <a:off x="591671" y="1869755"/>
            <a:ext cx="2444357" cy="1477328"/>
          </a:xfrm>
          <a:prstGeom prst="rect">
            <a:avLst/>
          </a:prstGeom>
          <a:noFill/>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一、首页</a:t>
            </a:r>
            <a:endPar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rPr>
              <a:t>3</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）推送</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主页按期推送用户点击量和评价最高的项目。</a:t>
            </a:r>
            <a:endParaRPr kumimoji="0" lang="zh-CN" altLang="en-US" sz="1800" b="0" i="0" u="none" strike="noStrike" kern="1200" cap="none" spc="0" normalizeH="0" baseline="0" noProof="0" dirty="0">
              <a:ln>
                <a:noFill/>
              </a:ln>
              <a:solidFill>
                <a:srgbClr val="000000"/>
              </a:solidFill>
              <a:effectLst/>
              <a:uLnTx/>
              <a:uFillTx/>
              <a:latin typeface="庞门正道标题体"/>
            </a:endParaRPr>
          </a:p>
        </p:txBody>
      </p:sp>
      <p:pic>
        <p:nvPicPr>
          <p:cNvPr id="3" name="图片 2">
            <a:extLst>
              <a:ext uri="{FF2B5EF4-FFF2-40B4-BE49-F238E27FC236}">
                <a16:creationId xmlns:a16="http://schemas.microsoft.com/office/drawing/2014/main" id="{E3A44FE1-5830-40E1-B272-BA84644B3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681" y="614362"/>
            <a:ext cx="3190875" cy="5629275"/>
          </a:xfrm>
          <a:prstGeom prst="rect">
            <a:avLst/>
          </a:prstGeom>
        </p:spPr>
      </p:pic>
    </p:spTree>
    <p:extLst>
      <p:ext uri="{BB962C8B-B14F-4D97-AF65-F5344CB8AC3E}">
        <p14:creationId xmlns:p14="http://schemas.microsoft.com/office/powerpoint/2010/main" val="4213961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3451182" y="2675009"/>
            <a:ext cx="3067561" cy="479698"/>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sp>
        <p:nvSpPr>
          <p:cNvPr id="25" name="标题 1">
            <a:extLst>
              <a:ext uri="{FF2B5EF4-FFF2-40B4-BE49-F238E27FC236}">
                <a16:creationId xmlns:a16="http://schemas.microsoft.com/office/drawing/2014/main" id="{F03FC7A9-8504-4913-9F3B-1F1E8AAC0926}"/>
              </a:ext>
            </a:extLst>
          </p:cNvPr>
          <p:cNvSpPr>
            <a:spLocks noGrp="1" noChangeArrowheads="1"/>
          </p:cNvSpPr>
          <p:nvPr>
            <p:ph type="title"/>
          </p:nvPr>
        </p:nvSpPr>
        <p:spPr bwMode="auto">
          <a:xfrm>
            <a:off x="838200" y="540533"/>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latin typeface="黑体" panose="02010609060101010101" pitchFamily="49" charset="-122"/>
                <a:ea typeface="黑体" panose="02010609060101010101" pitchFamily="49" charset="-122"/>
              </a:rPr>
              <a:t>功能展示</a:t>
            </a:r>
            <a:br>
              <a:rPr lang="en-US" altLang="zh-CN"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p:txBody>
      </p:sp>
      <p:sp>
        <p:nvSpPr>
          <p:cNvPr id="26" name="直接连接符 41">
            <a:extLst>
              <a:ext uri="{FF2B5EF4-FFF2-40B4-BE49-F238E27FC236}">
                <a16:creationId xmlns:a16="http://schemas.microsoft.com/office/drawing/2014/main" id="{25C2AFE0-D393-4E1C-B51F-46E0565F3138}"/>
              </a:ext>
            </a:extLst>
          </p:cNvPr>
          <p:cNvSpPr>
            <a:spLocks noChangeShapeType="1"/>
          </p:cNvSpPr>
          <p:nvPr/>
        </p:nvSpPr>
        <p:spPr bwMode="auto">
          <a:xfrm>
            <a:off x="706225" y="1087061"/>
            <a:ext cx="1866900" cy="1588"/>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28" name="文本框 27">
            <a:extLst>
              <a:ext uri="{FF2B5EF4-FFF2-40B4-BE49-F238E27FC236}">
                <a16:creationId xmlns:a16="http://schemas.microsoft.com/office/drawing/2014/main" id="{B02B48EF-2690-482F-8592-4113E23DFA19}"/>
              </a:ext>
            </a:extLst>
          </p:cNvPr>
          <p:cNvSpPr txBox="1"/>
          <p:nvPr/>
        </p:nvSpPr>
        <p:spPr>
          <a:xfrm>
            <a:off x="591671" y="1869755"/>
            <a:ext cx="2444357" cy="2308324"/>
          </a:xfrm>
          <a:prstGeom prst="rect">
            <a:avLst/>
          </a:prstGeom>
          <a:noFill/>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二、榜单</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rPr>
              <a:t>1</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）热度榜</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小程序对各个项目程序进行标签赋予。</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设立两个热度榜，分为日榜月榜提供给用户已经分类好的热门信息。</a:t>
            </a:r>
            <a:endParaRPr kumimoji="0" lang="zh-CN" altLang="en-US" sz="1800" b="0" i="0" u="none" strike="noStrike" kern="1200" cap="none" spc="0" normalizeH="0" baseline="0" noProof="0" dirty="0">
              <a:ln>
                <a:noFill/>
              </a:ln>
              <a:solidFill>
                <a:srgbClr val="000000"/>
              </a:solidFill>
              <a:effectLst/>
              <a:uLnTx/>
              <a:uFillTx/>
              <a:latin typeface="庞门正道标题体"/>
            </a:endParaRPr>
          </a:p>
        </p:txBody>
      </p:sp>
      <p:pic>
        <p:nvPicPr>
          <p:cNvPr id="3" name="图片 2">
            <a:extLst>
              <a:ext uri="{FF2B5EF4-FFF2-40B4-BE49-F238E27FC236}">
                <a16:creationId xmlns:a16="http://schemas.microsoft.com/office/drawing/2014/main" id="{E3A44FE1-5830-40E1-B272-BA84644B35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90808" y="614362"/>
            <a:ext cx="3170620" cy="5629275"/>
          </a:xfrm>
          <a:prstGeom prst="rect">
            <a:avLst/>
          </a:prstGeom>
        </p:spPr>
      </p:pic>
    </p:spTree>
    <p:extLst>
      <p:ext uri="{BB962C8B-B14F-4D97-AF65-F5344CB8AC3E}">
        <p14:creationId xmlns:p14="http://schemas.microsoft.com/office/powerpoint/2010/main" val="128755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26609" y="-140676"/>
            <a:ext cx="12703126" cy="6998676"/>
          </a:xfrm>
          <a:prstGeom prst="rect">
            <a:avLst/>
          </a:prstGeom>
          <a:solidFill>
            <a:srgbClr val="EDFAEF"/>
          </a:solidFill>
        </p:spPr>
      </p:pic>
      <p:sp>
        <p:nvSpPr>
          <p:cNvPr id="34" name="矩形 33"/>
          <p:cNvSpPr/>
          <p:nvPr/>
        </p:nvSpPr>
        <p:spPr>
          <a:xfrm>
            <a:off x="274386" y="951031"/>
            <a:ext cx="11643356" cy="5189330"/>
          </a:xfrm>
          <a:prstGeom prst="rect">
            <a:avLst/>
          </a:prstGeom>
          <a:solidFill>
            <a:schemeClr val="bg1"/>
          </a:solidFill>
          <a:ln>
            <a:noFill/>
          </a:ln>
        </p:spPr>
        <p:txBody>
          <a:bodyPr anchor="ctr"/>
          <a:lstStyle/>
          <a:p>
            <a:pPr algn="ctr">
              <a:lnSpc>
                <a:spcPct val="140000"/>
              </a:lnSpc>
            </a:pPr>
            <a:endParaRPr lang="zh-CN">
              <a:solidFill>
                <a:schemeClr val="lt1"/>
              </a:solidFill>
            </a:endParaRPr>
          </a:p>
        </p:txBody>
      </p:sp>
      <p:grpSp>
        <p:nvGrpSpPr>
          <p:cNvPr id="10" name="组合 9"/>
          <p:cNvGrpSpPr/>
          <p:nvPr/>
        </p:nvGrpSpPr>
        <p:grpSpPr>
          <a:xfrm>
            <a:off x="6325581" y="1378760"/>
            <a:ext cx="4568156" cy="654632"/>
            <a:chOff x="5110587" y="1100049"/>
            <a:chExt cx="4568156" cy="769470"/>
          </a:xfrm>
        </p:grpSpPr>
        <p:sp>
          <p:nvSpPr>
            <p:cNvPr id="11" name="Freeform: Shape 10"/>
            <p:cNvSpPr/>
            <p:nvPr/>
          </p:nvSpPr>
          <p:spPr>
            <a:xfrm>
              <a:off x="5110587" y="1100049"/>
              <a:ext cx="674682" cy="769470"/>
            </a:xfrm>
            <a:prstGeom prst="ellipse">
              <a:avLst/>
            </a:prstGeom>
            <a:solidFill>
              <a:srgbClr val="7ADBE0"/>
            </a:solidFill>
            <a:ln>
              <a:noFill/>
            </a:ln>
          </p:spPr>
          <p:txBody>
            <a:bodyPr vert="horz" wrap="none" lIns="91440" tIns="45720" rIns="91440" bIns="45720" anchor="ctr" anchorCtr="1">
              <a:normAutofit fontScale="62500" lnSpcReduction="20000"/>
            </a:bodyPr>
            <a:lstStyle/>
            <a:p>
              <a:pPr algn="ctr">
                <a:lnSpc>
                  <a:spcPct val="150000"/>
                </a:lnSpc>
              </a:pPr>
              <a:r>
                <a:rPr lang="en-US" sz="3200">
                  <a:solidFill>
                    <a:schemeClr val="bg1"/>
                  </a:solidFill>
                </a:rPr>
                <a:t>01</a:t>
              </a:r>
            </a:p>
          </p:txBody>
        </p:sp>
        <p:sp>
          <p:nvSpPr>
            <p:cNvPr id="13" name="TextBox 16"/>
            <p:cNvSpPr txBox="1"/>
            <p:nvPr/>
          </p:nvSpPr>
          <p:spPr>
            <a:xfrm>
              <a:off x="6113280" y="1200728"/>
              <a:ext cx="3565463" cy="554364"/>
            </a:xfrm>
            <a:prstGeom prst="rect">
              <a:avLst/>
            </a:prstGeom>
            <a:noFill/>
          </p:spPr>
          <p:txBody>
            <a:bodyPr wrap="none" lIns="0" tIns="0" rIns="0" bIns="0" anchor="b" anchorCtr="0"/>
            <a:lstStyle/>
            <a:p>
              <a:pPr>
                <a:lnSpc>
                  <a:spcPct val="140000"/>
                </a:lnSpc>
              </a:pPr>
              <a:r>
                <a:rPr lang="zh-CN" sz="2400"/>
                <a:t>项目背景</a:t>
              </a:r>
            </a:p>
          </p:txBody>
        </p:sp>
      </p:grpSp>
      <p:grpSp>
        <p:nvGrpSpPr>
          <p:cNvPr id="15" name="组合 14"/>
          <p:cNvGrpSpPr/>
          <p:nvPr/>
        </p:nvGrpSpPr>
        <p:grpSpPr>
          <a:xfrm>
            <a:off x="6325581" y="2542331"/>
            <a:ext cx="2002237" cy="654632"/>
            <a:chOff x="5110587" y="2396193"/>
            <a:chExt cx="2002237" cy="769470"/>
          </a:xfrm>
        </p:grpSpPr>
        <p:sp>
          <p:nvSpPr>
            <p:cNvPr id="16" name="Freeform: Shape 11"/>
            <p:cNvSpPr/>
            <p:nvPr/>
          </p:nvSpPr>
          <p:spPr>
            <a:xfrm>
              <a:off x="5110587" y="2396193"/>
              <a:ext cx="674682" cy="769470"/>
            </a:xfrm>
            <a:prstGeom prst="ellipse">
              <a:avLst/>
            </a:prstGeom>
            <a:solidFill>
              <a:srgbClr val="8591AE"/>
            </a:solidFill>
            <a:ln>
              <a:noFill/>
            </a:ln>
          </p:spPr>
          <p:txBody>
            <a:bodyPr vert="horz" wrap="none" lIns="91440" tIns="45720" rIns="91440" bIns="45720" anchor="ctr" anchorCtr="1">
              <a:normAutofit fontScale="62500" lnSpcReduction="20000"/>
            </a:bodyPr>
            <a:lstStyle/>
            <a:p>
              <a:pPr algn="ctr">
                <a:lnSpc>
                  <a:spcPct val="150000"/>
                </a:lnSpc>
              </a:pPr>
              <a:r>
                <a:rPr lang="en-US" sz="3200">
                  <a:solidFill>
                    <a:schemeClr val="bg1"/>
                  </a:solidFill>
                </a:rPr>
                <a:t>02</a:t>
              </a:r>
            </a:p>
          </p:txBody>
        </p:sp>
        <p:sp>
          <p:nvSpPr>
            <p:cNvPr id="18" name="TextBox 19"/>
            <p:cNvSpPr txBox="1"/>
            <p:nvPr/>
          </p:nvSpPr>
          <p:spPr>
            <a:xfrm>
              <a:off x="6159932" y="2516706"/>
              <a:ext cx="952892" cy="532429"/>
            </a:xfrm>
            <a:prstGeom prst="rect">
              <a:avLst/>
            </a:prstGeom>
            <a:noFill/>
          </p:spPr>
          <p:txBody>
            <a:bodyPr wrap="none" lIns="0" tIns="0" rIns="0" bIns="0" anchor="b" anchorCtr="0"/>
            <a:lstStyle/>
            <a:p>
              <a:pPr marL="0" indent="0" algn="l" defTabSz="457200">
                <a:lnSpc>
                  <a:spcPct val="140000"/>
                </a:lnSpc>
                <a:buNone/>
              </a:pPr>
              <a:r>
                <a:rPr lang="zh-CN" altLang="en-US" sz="2400" b="0" i="0" strike="noStrike" spc="0" dirty="0">
                  <a:solidFill>
                    <a:srgbClr val="000000"/>
                  </a:solidFill>
                  <a:latin typeface="庞门正道标题体"/>
                  <a:ea typeface="庞门正道标题体"/>
                </a:rPr>
                <a:t>项目</a:t>
              </a:r>
              <a:r>
                <a:rPr lang="zh-CN" sz="2400" b="0" i="0" strike="noStrike" spc="0" dirty="0">
                  <a:solidFill>
                    <a:srgbClr val="000000"/>
                  </a:solidFill>
                  <a:latin typeface="庞门正道标题体"/>
                  <a:ea typeface="庞门正道标题体"/>
                </a:rPr>
                <a:t>简介</a:t>
              </a:r>
            </a:p>
          </p:txBody>
        </p:sp>
      </p:grpSp>
      <p:grpSp>
        <p:nvGrpSpPr>
          <p:cNvPr id="20" name="组合 19"/>
          <p:cNvGrpSpPr/>
          <p:nvPr/>
        </p:nvGrpSpPr>
        <p:grpSpPr>
          <a:xfrm>
            <a:off x="6325581" y="3700356"/>
            <a:ext cx="4596147" cy="654632"/>
            <a:chOff x="5110587" y="3692337"/>
            <a:chExt cx="4596147" cy="769470"/>
          </a:xfrm>
        </p:grpSpPr>
        <p:sp>
          <p:nvSpPr>
            <p:cNvPr id="21" name="Freeform: Shape 12"/>
            <p:cNvSpPr/>
            <p:nvPr/>
          </p:nvSpPr>
          <p:spPr>
            <a:xfrm>
              <a:off x="5110587" y="3692337"/>
              <a:ext cx="674682" cy="769470"/>
            </a:xfrm>
            <a:prstGeom prst="ellipse">
              <a:avLst/>
            </a:prstGeom>
            <a:solidFill>
              <a:srgbClr val="7ADBE0"/>
            </a:solidFill>
            <a:ln>
              <a:noFill/>
            </a:ln>
          </p:spPr>
          <p:txBody>
            <a:bodyPr vert="horz" wrap="none" lIns="91440" tIns="45720" rIns="91440" bIns="45720" anchor="ctr" anchorCtr="1">
              <a:normAutofit fontScale="62500" lnSpcReduction="20000"/>
            </a:bodyPr>
            <a:lstStyle/>
            <a:p>
              <a:pPr algn="ctr">
                <a:lnSpc>
                  <a:spcPct val="150000"/>
                </a:lnSpc>
              </a:pPr>
              <a:r>
                <a:rPr lang="en-US" sz="3200">
                  <a:solidFill>
                    <a:schemeClr val="bg1"/>
                  </a:solidFill>
                </a:rPr>
                <a:t>03</a:t>
              </a:r>
            </a:p>
          </p:txBody>
        </p:sp>
        <p:sp>
          <p:nvSpPr>
            <p:cNvPr id="23" name="TextBox 22"/>
            <p:cNvSpPr txBox="1"/>
            <p:nvPr/>
          </p:nvSpPr>
          <p:spPr>
            <a:xfrm>
              <a:off x="6141271" y="3777848"/>
              <a:ext cx="3565463" cy="609201"/>
            </a:xfrm>
            <a:prstGeom prst="rect">
              <a:avLst/>
            </a:prstGeom>
            <a:noFill/>
          </p:spPr>
          <p:txBody>
            <a:bodyPr wrap="none" lIns="0" tIns="0" rIns="0" bIns="0" anchor="b" anchorCtr="0"/>
            <a:lstStyle/>
            <a:p>
              <a:pPr>
                <a:lnSpc>
                  <a:spcPct val="140000"/>
                </a:lnSpc>
              </a:pPr>
              <a:r>
                <a:rPr lang="zh-CN" altLang="en-US" sz="2400" dirty="0"/>
                <a:t>典型</a:t>
              </a:r>
              <a:r>
                <a:rPr lang="zh-CN" sz="2400" dirty="0"/>
                <a:t>用户</a:t>
              </a:r>
            </a:p>
          </p:txBody>
        </p:sp>
      </p:grpSp>
      <p:pic>
        <p:nvPicPr>
          <p:cNvPr id="35" name="图片 34"/>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60103" y="1024197"/>
            <a:ext cx="4578664" cy="4345533"/>
          </a:xfrm>
          <a:prstGeom prst="rect">
            <a:avLst/>
          </a:prstGeom>
          <a:noFill/>
        </p:spPr>
      </p:pic>
      <p:sp>
        <p:nvSpPr>
          <p:cNvPr id="31" name="平行四边形 30"/>
          <p:cNvSpPr/>
          <p:nvPr/>
        </p:nvSpPr>
        <p:spPr>
          <a:xfrm>
            <a:off x="2147076" y="2508771"/>
            <a:ext cx="2487922" cy="1967911"/>
          </a:xfrm>
          <a:prstGeom prst="parallelogram">
            <a:avLst/>
          </a:prstGeom>
          <a:noFill/>
          <a:ln>
            <a:noFill/>
          </a:ln>
        </p:spPr>
        <p:txBody>
          <a:bodyPr anchor="ctr"/>
          <a:lstStyle/>
          <a:p>
            <a:pPr algn="ctr">
              <a:lnSpc>
                <a:spcPct val="140000"/>
              </a:lnSpc>
            </a:pPr>
            <a:endParaRPr lang="zh-CN" sz="2365">
              <a:solidFill>
                <a:schemeClr val="lt1"/>
              </a:solidFill>
            </a:endParaRPr>
          </a:p>
        </p:txBody>
      </p:sp>
      <p:sp>
        <p:nvSpPr>
          <p:cNvPr id="32" name="文本框 31"/>
          <p:cNvSpPr txBox="1"/>
          <p:nvPr/>
        </p:nvSpPr>
        <p:spPr>
          <a:xfrm>
            <a:off x="1912656" y="2235596"/>
            <a:ext cx="2345514" cy="1464760"/>
          </a:xfrm>
          <a:prstGeom prst="rect">
            <a:avLst/>
          </a:prstGeom>
          <a:noFill/>
        </p:spPr>
        <p:txBody>
          <a:bodyPr wrap="none">
            <a:spAutoFit/>
          </a:bodyPr>
          <a:lstStyle/>
          <a:p>
            <a:pPr>
              <a:lnSpc>
                <a:spcPct val="140000"/>
              </a:lnSpc>
            </a:pPr>
            <a:r>
              <a:rPr lang="zh-CN" sz="7200" i="1">
                <a:solidFill>
                  <a:schemeClr val="bg2">
                    <a:lumMod val="10000"/>
                  </a:schemeClr>
                </a:solidFill>
              </a:rPr>
              <a:t>目 录</a:t>
            </a:r>
          </a:p>
        </p:txBody>
      </p:sp>
      <p:sp>
        <p:nvSpPr>
          <p:cNvPr id="33" name="矩形 32"/>
          <p:cNvSpPr/>
          <p:nvPr/>
        </p:nvSpPr>
        <p:spPr>
          <a:xfrm>
            <a:off x="2507906" y="3838094"/>
            <a:ext cx="2197500" cy="404854"/>
          </a:xfrm>
          <a:prstGeom prst="rect">
            <a:avLst/>
          </a:prstGeom>
        </p:spPr>
        <p:txBody>
          <a:bodyPr wrap="square">
            <a:spAutoFit/>
          </a:bodyPr>
          <a:lstStyle/>
          <a:p>
            <a:pPr>
              <a:lnSpc>
                <a:spcPct val="140000"/>
              </a:lnSpc>
            </a:pPr>
            <a:r>
              <a:rPr lang="en-US" sz="1600" i="1">
                <a:solidFill>
                  <a:schemeClr val="bg2">
                    <a:lumMod val="10000"/>
                  </a:schemeClr>
                </a:solidFill>
              </a:rPr>
              <a:t>COMPANY PROFILE</a:t>
            </a:r>
          </a:p>
        </p:txBody>
      </p:sp>
      <p:grpSp>
        <p:nvGrpSpPr>
          <p:cNvPr id="36" name="组合 24"/>
          <p:cNvGrpSpPr/>
          <p:nvPr/>
        </p:nvGrpSpPr>
        <p:grpSpPr>
          <a:xfrm>
            <a:off x="6325581" y="4908268"/>
            <a:ext cx="4614808" cy="654632"/>
            <a:chOff x="5110587" y="4988481"/>
            <a:chExt cx="4614808" cy="769470"/>
          </a:xfrm>
        </p:grpSpPr>
        <p:sp>
          <p:nvSpPr>
            <p:cNvPr id="37" name="Freeform: Shape 13"/>
            <p:cNvSpPr/>
            <p:nvPr/>
          </p:nvSpPr>
          <p:spPr>
            <a:xfrm>
              <a:off x="5110587" y="4988481"/>
              <a:ext cx="674682" cy="769470"/>
            </a:xfrm>
            <a:prstGeom prst="ellipse">
              <a:avLst/>
            </a:prstGeom>
            <a:solidFill>
              <a:srgbClr val="8591AE"/>
            </a:solidFill>
            <a:ln>
              <a:noFill/>
            </a:ln>
          </p:spPr>
          <p:txBody>
            <a:bodyPr vert="horz" wrap="none" lIns="91440" tIns="45720" rIns="91440" bIns="45720" anchor="ctr" anchorCtr="1">
              <a:normAutofit fontScale="62500" lnSpcReduction="20000"/>
            </a:bodyPr>
            <a:lstStyle/>
            <a:p>
              <a:pPr algn="ctr">
                <a:lnSpc>
                  <a:spcPct val="150000"/>
                </a:lnSpc>
              </a:pPr>
              <a:r>
                <a:rPr lang="en-US" sz="3200">
                  <a:solidFill>
                    <a:schemeClr val="bg1"/>
                  </a:solidFill>
                </a:rPr>
                <a:t>04</a:t>
              </a:r>
            </a:p>
          </p:txBody>
        </p:sp>
        <p:sp>
          <p:nvSpPr>
            <p:cNvPr id="38" name="TextBox 25"/>
            <p:cNvSpPr txBox="1"/>
            <p:nvPr/>
          </p:nvSpPr>
          <p:spPr>
            <a:xfrm>
              <a:off x="6159932" y="5126730"/>
              <a:ext cx="3565463" cy="521462"/>
            </a:xfrm>
            <a:prstGeom prst="rect">
              <a:avLst/>
            </a:prstGeom>
            <a:noFill/>
          </p:spPr>
          <p:txBody>
            <a:bodyPr wrap="none" lIns="0" tIns="0" rIns="0" bIns="0" anchor="b" anchorCtr="0"/>
            <a:lstStyle/>
            <a:p>
              <a:pPr>
                <a:lnSpc>
                  <a:spcPct val="140000"/>
                </a:lnSpc>
              </a:pPr>
              <a:r>
                <a:rPr lang="zh-CN" sz="2400"/>
                <a:t>原型展示&amp;功能介绍</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ppt_x"/>
                                          </p:val>
                                        </p:tav>
                                        <p:tav tm="100000">
                                          <p:val>
                                            <p:strVal val="#ppt_x"/>
                                          </p:val>
                                        </p:tav>
                                      </p:tavLst>
                                    </p:anim>
                                    <p:anim calcmode="lin" valueType="num">
                                      <p:cBhvr additive="base">
                                        <p:cTn id="16" dur="10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ppt_x"/>
                                          </p:val>
                                        </p:tav>
                                        <p:tav tm="100000">
                                          <p:val>
                                            <p:strVal val="#ppt_x"/>
                                          </p:val>
                                        </p:tav>
                                      </p:tavLst>
                                    </p:anim>
                                    <p:anim calcmode="lin" valueType="num">
                                      <p:cBhvr additive="base">
                                        <p:cTn id="20" dur="10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5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000" fill="hold"/>
                                        <p:tgtEl>
                                          <p:spTgt spid="20"/>
                                        </p:tgtEl>
                                        <p:attrNameLst>
                                          <p:attrName>ppt_x</p:attrName>
                                        </p:attrNameLst>
                                      </p:cBhvr>
                                      <p:tavLst>
                                        <p:tav tm="0">
                                          <p:val>
                                            <p:strVal val="#ppt_x"/>
                                          </p:val>
                                        </p:tav>
                                        <p:tav tm="100000">
                                          <p:val>
                                            <p:strVal val="#ppt_x"/>
                                          </p:val>
                                        </p:tav>
                                      </p:tavLst>
                                    </p:anim>
                                    <p:anim calcmode="lin" valueType="num">
                                      <p:cBhvr additive="base">
                                        <p:cTn id="24" dur="1000" fill="hold"/>
                                        <p:tgtEl>
                                          <p:spTgt spid="20"/>
                                        </p:tgtEl>
                                        <p:attrNameLst>
                                          <p:attrName>ppt_y</p:attrName>
                                        </p:attrNameLst>
                                      </p:cBhvr>
                                      <p:tavLst>
                                        <p:tav tm="0">
                                          <p:val>
                                            <p:strVal val="1+#ppt_h/2"/>
                                          </p:val>
                                        </p:tav>
                                        <p:tav tm="100000">
                                          <p:val>
                                            <p:strVal val="#ppt_y"/>
                                          </p:val>
                                        </p:tav>
                                      </p:tavLst>
                                    </p:anim>
                                  </p:childTnLst>
                                </p:cTn>
                              </p:par>
                            </p:childTnLst>
                          </p:cTn>
                        </p:par>
                        <p:par>
                          <p:cTn id="25" fill="hold">
                            <p:stCondLst>
                              <p:cond delay="7250"/>
                            </p:stCondLst>
                            <p:childTnLst>
                              <p:par>
                                <p:cTn id="26" presetID="2" presetClass="entr" presetSubtype="4"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1000" fill="hold"/>
                                        <p:tgtEl>
                                          <p:spTgt spid="36"/>
                                        </p:tgtEl>
                                        <p:attrNameLst>
                                          <p:attrName>ppt_x</p:attrName>
                                        </p:attrNameLst>
                                      </p:cBhvr>
                                      <p:tavLst>
                                        <p:tav tm="0">
                                          <p:val>
                                            <p:strVal val="#ppt_x"/>
                                          </p:val>
                                        </p:tav>
                                        <p:tav tm="100000">
                                          <p:val>
                                            <p:strVal val="#ppt_x"/>
                                          </p:val>
                                        </p:tav>
                                      </p:tavLst>
                                    </p:anim>
                                    <p:anim calcmode="lin" valueType="num">
                                      <p:cBhvr additive="base">
                                        <p:cTn id="29" dur="10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3451182" y="2675009"/>
            <a:ext cx="3067561" cy="479698"/>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sp>
        <p:nvSpPr>
          <p:cNvPr id="25" name="标题 1">
            <a:extLst>
              <a:ext uri="{FF2B5EF4-FFF2-40B4-BE49-F238E27FC236}">
                <a16:creationId xmlns:a16="http://schemas.microsoft.com/office/drawing/2014/main" id="{F03FC7A9-8504-4913-9F3B-1F1E8AAC0926}"/>
              </a:ext>
            </a:extLst>
          </p:cNvPr>
          <p:cNvSpPr>
            <a:spLocks noGrp="1" noChangeArrowheads="1"/>
          </p:cNvSpPr>
          <p:nvPr>
            <p:ph type="title"/>
          </p:nvPr>
        </p:nvSpPr>
        <p:spPr bwMode="auto">
          <a:xfrm>
            <a:off x="838200" y="540533"/>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latin typeface="黑体" panose="02010609060101010101" pitchFamily="49" charset="-122"/>
                <a:ea typeface="黑体" panose="02010609060101010101" pitchFamily="49" charset="-122"/>
              </a:rPr>
              <a:t>功能展示</a:t>
            </a:r>
            <a:br>
              <a:rPr lang="en-US" altLang="zh-CN"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p:txBody>
      </p:sp>
      <p:sp>
        <p:nvSpPr>
          <p:cNvPr id="26" name="直接连接符 41">
            <a:extLst>
              <a:ext uri="{FF2B5EF4-FFF2-40B4-BE49-F238E27FC236}">
                <a16:creationId xmlns:a16="http://schemas.microsoft.com/office/drawing/2014/main" id="{25C2AFE0-D393-4E1C-B51F-46E0565F3138}"/>
              </a:ext>
            </a:extLst>
          </p:cNvPr>
          <p:cNvSpPr>
            <a:spLocks noChangeShapeType="1"/>
          </p:cNvSpPr>
          <p:nvPr/>
        </p:nvSpPr>
        <p:spPr bwMode="auto">
          <a:xfrm>
            <a:off x="706225" y="1087061"/>
            <a:ext cx="1866900" cy="1588"/>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28" name="文本框 27">
            <a:extLst>
              <a:ext uri="{FF2B5EF4-FFF2-40B4-BE49-F238E27FC236}">
                <a16:creationId xmlns:a16="http://schemas.microsoft.com/office/drawing/2014/main" id="{B02B48EF-2690-482F-8592-4113E23DFA19}"/>
              </a:ext>
            </a:extLst>
          </p:cNvPr>
          <p:cNvSpPr txBox="1"/>
          <p:nvPr/>
        </p:nvSpPr>
        <p:spPr>
          <a:xfrm>
            <a:off x="591671" y="1869755"/>
            <a:ext cx="2444357" cy="3416320"/>
          </a:xfrm>
          <a:prstGeom prst="rect">
            <a:avLst/>
          </a:prstGeom>
          <a:noFill/>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二、榜单</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2</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）专区</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月刊专区里小程序会将最新，热门的月刊推送给用户，用户可以随时看到热门资讯。</a:t>
            </a:r>
            <a:endPar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每一篇文章都可以通过点亮一旁的爱心将其加入至用户收藏夹。</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庞门正道标题体"/>
            </a:endParaRPr>
          </a:p>
        </p:txBody>
      </p:sp>
      <p:pic>
        <p:nvPicPr>
          <p:cNvPr id="3" name="图片 2">
            <a:extLst>
              <a:ext uri="{FF2B5EF4-FFF2-40B4-BE49-F238E27FC236}">
                <a16:creationId xmlns:a16="http://schemas.microsoft.com/office/drawing/2014/main" id="{E3A44FE1-5830-40E1-B272-BA84644B35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90808" y="645271"/>
            <a:ext cx="3170620" cy="5567457"/>
          </a:xfrm>
          <a:prstGeom prst="rect">
            <a:avLst/>
          </a:prstGeom>
        </p:spPr>
      </p:pic>
    </p:spTree>
    <p:extLst>
      <p:ext uri="{BB962C8B-B14F-4D97-AF65-F5344CB8AC3E}">
        <p14:creationId xmlns:p14="http://schemas.microsoft.com/office/powerpoint/2010/main" val="2075871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3451182" y="2675009"/>
            <a:ext cx="3067561" cy="479698"/>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sp>
        <p:nvSpPr>
          <p:cNvPr id="25" name="标题 1">
            <a:extLst>
              <a:ext uri="{FF2B5EF4-FFF2-40B4-BE49-F238E27FC236}">
                <a16:creationId xmlns:a16="http://schemas.microsoft.com/office/drawing/2014/main" id="{F03FC7A9-8504-4913-9F3B-1F1E8AAC0926}"/>
              </a:ext>
            </a:extLst>
          </p:cNvPr>
          <p:cNvSpPr>
            <a:spLocks noGrp="1" noChangeArrowheads="1"/>
          </p:cNvSpPr>
          <p:nvPr>
            <p:ph type="title"/>
          </p:nvPr>
        </p:nvSpPr>
        <p:spPr bwMode="auto">
          <a:xfrm>
            <a:off x="838200" y="540533"/>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latin typeface="黑体" panose="02010609060101010101" pitchFamily="49" charset="-122"/>
                <a:ea typeface="黑体" panose="02010609060101010101" pitchFamily="49" charset="-122"/>
              </a:rPr>
              <a:t>功能展示</a:t>
            </a:r>
            <a:br>
              <a:rPr lang="en-US" altLang="zh-CN"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p:txBody>
      </p:sp>
      <p:sp>
        <p:nvSpPr>
          <p:cNvPr id="26" name="直接连接符 41">
            <a:extLst>
              <a:ext uri="{FF2B5EF4-FFF2-40B4-BE49-F238E27FC236}">
                <a16:creationId xmlns:a16="http://schemas.microsoft.com/office/drawing/2014/main" id="{25C2AFE0-D393-4E1C-B51F-46E0565F3138}"/>
              </a:ext>
            </a:extLst>
          </p:cNvPr>
          <p:cNvSpPr>
            <a:spLocks noChangeShapeType="1"/>
          </p:cNvSpPr>
          <p:nvPr/>
        </p:nvSpPr>
        <p:spPr bwMode="auto">
          <a:xfrm>
            <a:off x="706225" y="1087061"/>
            <a:ext cx="1866900" cy="1588"/>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28" name="文本框 27">
            <a:extLst>
              <a:ext uri="{FF2B5EF4-FFF2-40B4-BE49-F238E27FC236}">
                <a16:creationId xmlns:a16="http://schemas.microsoft.com/office/drawing/2014/main" id="{B02B48EF-2690-482F-8592-4113E23DFA19}"/>
              </a:ext>
            </a:extLst>
          </p:cNvPr>
          <p:cNvSpPr txBox="1"/>
          <p:nvPr/>
        </p:nvSpPr>
        <p:spPr>
          <a:xfrm>
            <a:off x="591671" y="1869755"/>
            <a:ext cx="2444357" cy="1477328"/>
          </a:xfrm>
          <a:prstGeom prst="rect">
            <a:avLst/>
          </a:prstGeom>
          <a:noFill/>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三、我的</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1</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）个人信息</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用户注册登录后即可查看头像和用户名。</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庞门正道标题体"/>
            </a:endParaRPr>
          </a:p>
        </p:txBody>
      </p:sp>
      <p:pic>
        <p:nvPicPr>
          <p:cNvPr id="3" name="图片 2">
            <a:extLst>
              <a:ext uri="{FF2B5EF4-FFF2-40B4-BE49-F238E27FC236}">
                <a16:creationId xmlns:a16="http://schemas.microsoft.com/office/drawing/2014/main" id="{E3A44FE1-5830-40E1-B272-BA84644B35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03523" y="645271"/>
            <a:ext cx="3145190" cy="5567457"/>
          </a:xfrm>
          <a:prstGeom prst="rect">
            <a:avLst/>
          </a:prstGeom>
        </p:spPr>
      </p:pic>
    </p:spTree>
    <p:extLst>
      <p:ext uri="{BB962C8B-B14F-4D97-AF65-F5344CB8AC3E}">
        <p14:creationId xmlns:p14="http://schemas.microsoft.com/office/powerpoint/2010/main" val="1917435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3451182" y="2675009"/>
            <a:ext cx="3067561" cy="479698"/>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sp>
        <p:nvSpPr>
          <p:cNvPr id="25" name="标题 1">
            <a:extLst>
              <a:ext uri="{FF2B5EF4-FFF2-40B4-BE49-F238E27FC236}">
                <a16:creationId xmlns:a16="http://schemas.microsoft.com/office/drawing/2014/main" id="{F03FC7A9-8504-4913-9F3B-1F1E8AAC0926}"/>
              </a:ext>
            </a:extLst>
          </p:cNvPr>
          <p:cNvSpPr>
            <a:spLocks noGrp="1" noChangeArrowheads="1"/>
          </p:cNvSpPr>
          <p:nvPr>
            <p:ph type="title"/>
          </p:nvPr>
        </p:nvSpPr>
        <p:spPr bwMode="auto">
          <a:xfrm>
            <a:off x="838200" y="540533"/>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latin typeface="黑体" panose="02010609060101010101" pitchFamily="49" charset="-122"/>
                <a:ea typeface="黑体" panose="02010609060101010101" pitchFamily="49" charset="-122"/>
              </a:rPr>
              <a:t>功能展示</a:t>
            </a:r>
            <a:br>
              <a:rPr lang="en-US" altLang="zh-CN"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p:txBody>
      </p:sp>
      <p:sp>
        <p:nvSpPr>
          <p:cNvPr id="26" name="直接连接符 41">
            <a:extLst>
              <a:ext uri="{FF2B5EF4-FFF2-40B4-BE49-F238E27FC236}">
                <a16:creationId xmlns:a16="http://schemas.microsoft.com/office/drawing/2014/main" id="{25C2AFE0-D393-4E1C-B51F-46E0565F3138}"/>
              </a:ext>
            </a:extLst>
          </p:cNvPr>
          <p:cNvSpPr>
            <a:spLocks noChangeShapeType="1"/>
          </p:cNvSpPr>
          <p:nvPr/>
        </p:nvSpPr>
        <p:spPr bwMode="auto">
          <a:xfrm>
            <a:off x="706225" y="1087061"/>
            <a:ext cx="1866900" cy="1588"/>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28" name="文本框 27">
            <a:extLst>
              <a:ext uri="{FF2B5EF4-FFF2-40B4-BE49-F238E27FC236}">
                <a16:creationId xmlns:a16="http://schemas.microsoft.com/office/drawing/2014/main" id="{B02B48EF-2690-482F-8592-4113E23DFA19}"/>
              </a:ext>
            </a:extLst>
          </p:cNvPr>
          <p:cNvSpPr txBox="1"/>
          <p:nvPr/>
        </p:nvSpPr>
        <p:spPr>
          <a:xfrm>
            <a:off x="591671" y="1869755"/>
            <a:ext cx="2444357" cy="2862322"/>
          </a:xfrm>
          <a:prstGeom prst="rect">
            <a:avLst/>
          </a:prstGeom>
          <a:noFill/>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三、我的</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2</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）收藏</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记录用户收藏的开源信息。为方便用户对已收藏的内容查询，收藏夹提供两种分类栏，一种对月刊和开源项目分类，另一种对语言分类。</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庞门正道标题体"/>
            </a:endParaRPr>
          </a:p>
        </p:txBody>
      </p:sp>
      <p:pic>
        <p:nvPicPr>
          <p:cNvPr id="3" name="图片 2">
            <a:extLst>
              <a:ext uri="{FF2B5EF4-FFF2-40B4-BE49-F238E27FC236}">
                <a16:creationId xmlns:a16="http://schemas.microsoft.com/office/drawing/2014/main" id="{E3A44FE1-5830-40E1-B272-BA84644B35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54769" y="790710"/>
            <a:ext cx="3134618" cy="5567457"/>
          </a:xfrm>
          <a:prstGeom prst="rect">
            <a:avLst/>
          </a:prstGeom>
        </p:spPr>
      </p:pic>
      <p:pic>
        <p:nvPicPr>
          <p:cNvPr id="2" name="图片 1">
            <a:extLst>
              <a:ext uri="{FF2B5EF4-FFF2-40B4-BE49-F238E27FC236}">
                <a16:creationId xmlns:a16="http://schemas.microsoft.com/office/drawing/2014/main" id="{E04EF91C-06C0-4C12-8683-7062470F12D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451974" y="807838"/>
            <a:ext cx="3139712" cy="5531873"/>
          </a:xfrm>
          <a:prstGeom prst="rect">
            <a:avLst/>
          </a:prstGeom>
        </p:spPr>
      </p:pic>
    </p:spTree>
    <p:extLst>
      <p:ext uri="{BB962C8B-B14F-4D97-AF65-F5344CB8AC3E}">
        <p14:creationId xmlns:p14="http://schemas.microsoft.com/office/powerpoint/2010/main" val="3309504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3451182" y="2675009"/>
            <a:ext cx="3067561" cy="479698"/>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sp>
        <p:nvSpPr>
          <p:cNvPr id="25" name="标题 1">
            <a:extLst>
              <a:ext uri="{FF2B5EF4-FFF2-40B4-BE49-F238E27FC236}">
                <a16:creationId xmlns:a16="http://schemas.microsoft.com/office/drawing/2014/main" id="{F03FC7A9-8504-4913-9F3B-1F1E8AAC0926}"/>
              </a:ext>
            </a:extLst>
          </p:cNvPr>
          <p:cNvSpPr>
            <a:spLocks noGrp="1" noChangeArrowheads="1"/>
          </p:cNvSpPr>
          <p:nvPr>
            <p:ph type="title"/>
          </p:nvPr>
        </p:nvSpPr>
        <p:spPr bwMode="auto">
          <a:xfrm>
            <a:off x="838200" y="540533"/>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latin typeface="黑体" panose="02010609060101010101" pitchFamily="49" charset="-122"/>
                <a:ea typeface="黑体" panose="02010609060101010101" pitchFamily="49" charset="-122"/>
              </a:rPr>
              <a:t>功能展示</a:t>
            </a:r>
            <a:br>
              <a:rPr lang="en-US" altLang="zh-CN"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p:txBody>
      </p:sp>
      <p:sp>
        <p:nvSpPr>
          <p:cNvPr id="26" name="直接连接符 41">
            <a:extLst>
              <a:ext uri="{FF2B5EF4-FFF2-40B4-BE49-F238E27FC236}">
                <a16:creationId xmlns:a16="http://schemas.microsoft.com/office/drawing/2014/main" id="{25C2AFE0-D393-4E1C-B51F-46E0565F3138}"/>
              </a:ext>
            </a:extLst>
          </p:cNvPr>
          <p:cNvSpPr>
            <a:spLocks noChangeShapeType="1"/>
          </p:cNvSpPr>
          <p:nvPr/>
        </p:nvSpPr>
        <p:spPr bwMode="auto">
          <a:xfrm>
            <a:off x="706225" y="1087061"/>
            <a:ext cx="1866900" cy="1588"/>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28" name="文本框 27">
            <a:extLst>
              <a:ext uri="{FF2B5EF4-FFF2-40B4-BE49-F238E27FC236}">
                <a16:creationId xmlns:a16="http://schemas.microsoft.com/office/drawing/2014/main" id="{B02B48EF-2690-482F-8592-4113E23DFA19}"/>
              </a:ext>
            </a:extLst>
          </p:cNvPr>
          <p:cNvSpPr txBox="1"/>
          <p:nvPr/>
        </p:nvSpPr>
        <p:spPr>
          <a:xfrm>
            <a:off x="591671" y="1869755"/>
            <a:ext cx="2444357" cy="1477328"/>
          </a:xfrm>
          <a:prstGeom prst="rect">
            <a:avLst/>
          </a:prstGeom>
          <a:noFill/>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三、我的</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3</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）关注</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rPr>
              <a:t>&amp;</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订阅</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记录用户关注和订阅的开源信息。</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庞门正道标题体"/>
            </a:endParaRPr>
          </a:p>
        </p:txBody>
      </p:sp>
      <p:pic>
        <p:nvPicPr>
          <p:cNvPr id="3" name="图片 2">
            <a:extLst>
              <a:ext uri="{FF2B5EF4-FFF2-40B4-BE49-F238E27FC236}">
                <a16:creationId xmlns:a16="http://schemas.microsoft.com/office/drawing/2014/main" id="{E3A44FE1-5830-40E1-B272-BA84644B35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54769" y="797525"/>
            <a:ext cx="3134618" cy="5553827"/>
          </a:xfrm>
          <a:prstGeom prst="rect">
            <a:avLst/>
          </a:prstGeom>
        </p:spPr>
      </p:pic>
      <p:pic>
        <p:nvPicPr>
          <p:cNvPr id="2" name="图片 1">
            <a:extLst>
              <a:ext uri="{FF2B5EF4-FFF2-40B4-BE49-F238E27FC236}">
                <a16:creationId xmlns:a16="http://schemas.microsoft.com/office/drawing/2014/main" id="{E04EF91C-06C0-4C12-8683-7062470F12D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451974" y="812510"/>
            <a:ext cx="3139712" cy="5522529"/>
          </a:xfrm>
          <a:prstGeom prst="rect">
            <a:avLst/>
          </a:prstGeom>
        </p:spPr>
      </p:pic>
    </p:spTree>
    <p:extLst>
      <p:ext uri="{BB962C8B-B14F-4D97-AF65-F5344CB8AC3E}">
        <p14:creationId xmlns:p14="http://schemas.microsoft.com/office/powerpoint/2010/main" val="93535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3451182" y="2675009"/>
            <a:ext cx="3067561" cy="479698"/>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sp>
        <p:nvSpPr>
          <p:cNvPr id="25" name="标题 1">
            <a:extLst>
              <a:ext uri="{FF2B5EF4-FFF2-40B4-BE49-F238E27FC236}">
                <a16:creationId xmlns:a16="http://schemas.microsoft.com/office/drawing/2014/main" id="{F03FC7A9-8504-4913-9F3B-1F1E8AAC0926}"/>
              </a:ext>
            </a:extLst>
          </p:cNvPr>
          <p:cNvSpPr>
            <a:spLocks noGrp="1" noChangeArrowheads="1"/>
          </p:cNvSpPr>
          <p:nvPr>
            <p:ph type="title"/>
          </p:nvPr>
        </p:nvSpPr>
        <p:spPr bwMode="auto">
          <a:xfrm>
            <a:off x="838200" y="540533"/>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latin typeface="黑体" panose="02010609060101010101" pitchFamily="49" charset="-122"/>
                <a:ea typeface="黑体" panose="02010609060101010101" pitchFamily="49" charset="-122"/>
              </a:rPr>
              <a:t>功能展示</a:t>
            </a:r>
            <a:br>
              <a:rPr lang="en-US" altLang="zh-CN"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p:txBody>
      </p:sp>
      <p:sp>
        <p:nvSpPr>
          <p:cNvPr id="26" name="直接连接符 41">
            <a:extLst>
              <a:ext uri="{FF2B5EF4-FFF2-40B4-BE49-F238E27FC236}">
                <a16:creationId xmlns:a16="http://schemas.microsoft.com/office/drawing/2014/main" id="{25C2AFE0-D393-4E1C-B51F-46E0565F3138}"/>
              </a:ext>
            </a:extLst>
          </p:cNvPr>
          <p:cNvSpPr>
            <a:spLocks noChangeShapeType="1"/>
          </p:cNvSpPr>
          <p:nvPr/>
        </p:nvSpPr>
        <p:spPr bwMode="auto">
          <a:xfrm>
            <a:off x="706225" y="1087061"/>
            <a:ext cx="1866900" cy="1588"/>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28" name="文本框 27">
            <a:extLst>
              <a:ext uri="{FF2B5EF4-FFF2-40B4-BE49-F238E27FC236}">
                <a16:creationId xmlns:a16="http://schemas.microsoft.com/office/drawing/2014/main" id="{B02B48EF-2690-482F-8592-4113E23DFA19}"/>
              </a:ext>
            </a:extLst>
          </p:cNvPr>
          <p:cNvSpPr txBox="1"/>
          <p:nvPr/>
        </p:nvSpPr>
        <p:spPr>
          <a:xfrm>
            <a:off x="591671" y="1869755"/>
            <a:ext cx="2444357" cy="1754326"/>
          </a:xfrm>
          <a:prstGeom prst="rect">
            <a:avLst/>
          </a:prstGeom>
          <a:noFill/>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三、我的</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(4) </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设置</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用户可选择是否需要小程序进行订阅推送和关注推送。</a:t>
            </a:r>
            <a:endParaRPr kumimoji="0" lang="zh-CN" altLang="en-US" sz="1800" b="0" i="0" u="none" strike="noStrike" kern="1200" cap="none" spc="0" normalizeH="0" baseline="0" noProof="0" dirty="0">
              <a:ln>
                <a:noFill/>
              </a:ln>
              <a:solidFill>
                <a:srgbClr val="000000"/>
              </a:solidFill>
              <a:effectLst/>
              <a:uLnTx/>
              <a:uFillTx/>
              <a:latin typeface="庞门正道标题体"/>
            </a:endParaRP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庞门正道标题体"/>
            </a:endParaRPr>
          </a:p>
        </p:txBody>
      </p:sp>
      <p:pic>
        <p:nvPicPr>
          <p:cNvPr id="3" name="图片 2">
            <a:extLst>
              <a:ext uri="{FF2B5EF4-FFF2-40B4-BE49-F238E27FC236}">
                <a16:creationId xmlns:a16="http://schemas.microsoft.com/office/drawing/2014/main" id="{E3A44FE1-5830-40E1-B272-BA84644B35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91703" y="737383"/>
            <a:ext cx="3122858" cy="5553827"/>
          </a:xfrm>
          <a:prstGeom prst="rect">
            <a:avLst/>
          </a:prstGeom>
        </p:spPr>
      </p:pic>
    </p:spTree>
    <p:extLst>
      <p:ext uri="{BB962C8B-B14F-4D97-AF65-F5344CB8AC3E}">
        <p14:creationId xmlns:p14="http://schemas.microsoft.com/office/powerpoint/2010/main" val="1990289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3451182" y="2675009"/>
            <a:ext cx="3067561" cy="479698"/>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sp>
        <p:nvSpPr>
          <p:cNvPr id="25" name="标题 1">
            <a:extLst>
              <a:ext uri="{FF2B5EF4-FFF2-40B4-BE49-F238E27FC236}">
                <a16:creationId xmlns:a16="http://schemas.microsoft.com/office/drawing/2014/main" id="{F03FC7A9-8504-4913-9F3B-1F1E8AAC0926}"/>
              </a:ext>
            </a:extLst>
          </p:cNvPr>
          <p:cNvSpPr>
            <a:spLocks noGrp="1" noChangeArrowheads="1"/>
          </p:cNvSpPr>
          <p:nvPr>
            <p:ph type="title"/>
          </p:nvPr>
        </p:nvSpPr>
        <p:spPr bwMode="auto">
          <a:xfrm>
            <a:off x="838200" y="540533"/>
            <a:ext cx="10515600" cy="68176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zh-CN" altLang="en-US" sz="2800" dirty="0">
                <a:latin typeface="黑体" panose="02010609060101010101" pitchFamily="49" charset="-122"/>
                <a:ea typeface="黑体" panose="02010609060101010101" pitchFamily="49" charset="-122"/>
              </a:rPr>
              <a:t>非功能性需求（一）</a:t>
            </a:r>
            <a:br>
              <a:rPr lang="en-US" altLang="zh-CN"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p:txBody>
      </p:sp>
      <p:sp>
        <p:nvSpPr>
          <p:cNvPr id="26" name="直接连接符 41">
            <a:extLst>
              <a:ext uri="{FF2B5EF4-FFF2-40B4-BE49-F238E27FC236}">
                <a16:creationId xmlns:a16="http://schemas.microsoft.com/office/drawing/2014/main" id="{25C2AFE0-D393-4E1C-B51F-46E0565F3138}"/>
              </a:ext>
            </a:extLst>
          </p:cNvPr>
          <p:cNvSpPr>
            <a:spLocks noChangeShapeType="1"/>
          </p:cNvSpPr>
          <p:nvPr/>
        </p:nvSpPr>
        <p:spPr bwMode="auto">
          <a:xfrm flipV="1">
            <a:off x="838200" y="1007586"/>
            <a:ext cx="2790280" cy="24702"/>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2" name="文本框 1">
            <a:extLst>
              <a:ext uri="{FF2B5EF4-FFF2-40B4-BE49-F238E27FC236}">
                <a16:creationId xmlns:a16="http://schemas.microsoft.com/office/drawing/2014/main" id="{9FDC6A7D-3048-4C12-BD05-69C00A934303}"/>
              </a:ext>
            </a:extLst>
          </p:cNvPr>
          <p:cNvSpPr txBox="1"/>
          <p:nvPr/>
        </p:nvSpPr>
        <p:spPr>
          <a:xfrm>
            <a:off x="662503" y="1604435"/>
            <a:ext cx="10866994" cy="3724096"/>
          </a:xfrm>
          <a:prstGeom prst="rect">
            <a:avLst/>
          </a:prstGeom>
          <a:noFill/>
        </p:spPr>
        <p:txBody>
          <a:bodyPr wrap="square" rtlCol="0">
            <a:spAutoFit/>
          </a:bodyPr>
          <a:lstStyle/>
          <a:p>
            <a:pPr algn="ctr"/>
            <a:r>
              <a:rPr lang="zh-CN" altLang="zh-CN" sz="2000" b="1" kern="0" dirty="0">
                <a:solidFill>
                  <a:srgbClr val="1A1A1A"/>
                </a:solidFill>
                <a:effectLst/>
                <a:latin typeface="黑体" panose="02010609060101010101" pitchFamily="49" charset="-122"/>
                <a:ea typeface="黑体" panose="02010609060101010101" pitchFamily="49" charset="-122"/>
                <a:cs typeface="宋体" panose="02010600030101010101" pitchFamily="2" charset="-122"/>
              </a:rPr>
              <a:t>总体需求</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algn="l"/>
            <a:r>
              <a:rPr lang="zh-CN" altLang="en-US" b="1"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（一）</a:t>
            </a:r>
            <a:r>
              <a:rPr lang="zh-CN" altLang="zh-CN" b="1"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安全需求：</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a:p>
            <a:pPr marL="266700" algn="just"/>
            <a:r>
              <a:rPr lang="en-US" altLang="zh-CN"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       </a:t>
            </a:r>
            <a:r>
              <a:rPr lang="zh-CN" altLang="zh-CN"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用户帐号安全：保障用户隐私不泄露，</a:t>
            </a:r>
            <a:r>
              <a:rPr lang="zh-CN" altLang="en-US" kern="0" dirty="0">
                <a:solidFill>
                  <a:srgbClr val="000000"/>
                </a:solidFill>
                <a:latin typeface="黑体" panose="02010609060101010101" pitchFamily="49" charset="-122"/>
                <a:ea typeface="黑体" panose="02010609060101010101" pitchFamily="49" charset="-122"/>
                <a:cs typeface="宋体" panose="02010600030101010101" pitchFamily="2" charset="-122"/>
              </a:rPr>
              <a:t>如收藏夹等</a:t>
            </a:r>
            <a:r>
              <a:rPr lang="zh-CN" altLang="zh-CN"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zh-CN" b="1"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（二）可移植性需求：</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a:p>
            <a:pPr marL="266700" algn="just"/>
            <a:r>
              <a:rPr lang="en-US" altLang="zh-CN"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       </a:t>
            </a:r>
            <a:r>
              <a:rPr lang="zh-CN" altLang="zh-CN"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因为当前用户拥有不同品牌的手机，苹果跟安卓两个手机系统用户比例都各占半壁江山。所以要求我们的小程序可以很好的在不同的手机上运行，不会闪退卡顿。</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zh-CN" b="1"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（三）信息处理需求：</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r>
              <a:rPr lang="en-US" altLang="zh-CN" b="1" kern="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    </a:t>
            </a:r>
            <a:r>
              <a:rPr lang="en-US" altLang="zh-CN" b="1"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    </a:t>
            </a:r>
            <a:r>
              <a:rPr lang="zh-CN" altLang="zh-CN"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因为我们的小程序会记录下每个用户的收藏夹和订阅刊号，所以在日后若信息量过大，系统应该允</a:t>
            </a:r>
            <a:r>
              <a:rPr lang="en-US" altLang="zh-CN"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   </a:t>
            </a:r>
            <a:r>
              <a:rPr lang="zh-CN" altLang="zh-CN"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许可以增加服务器实现拓展，保证小程序正常使用。</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zh-CN" b="1"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（四）故障处理需求：</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a:p>
            <a:pPr marL="266700" algn="just"/>
            <a:r>
              <a:rPr lang="en-US" altLang="zh-CN"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       </a:t>
            </a:r>
            <a:r>
              <a:rPr lang="zh-CN" altLang="zh-CN"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因为小程序在使用过程中，总会遇到意想不到的</a:t>
            </a:r>
            <a:r>
              <a:rPr lang="en-US" altLang="zh-CN"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BUG</a:t>
            </a:r>
            <a:r>
              <a:rPr lang="zh-CN" altLang="zh-CN"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，所以需要在日后能在使用的过程中迅速检测到小程序的故障，从而迅速通知管理员，修复问题。 </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53589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3451182" y="2675009"/>
            <a:ext cx="3067561" cy="479698"/>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a:ln>
                <a:noFill/>
              </a:ln>
              <a:solidFill>
                <a:srgbClr val="FFFFFF"/>
              </a:solidFill>
              <a:effectLst/>
              <a:uLnTx/>
              <a:uFillTx/>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sz="2400" b="1" i="0" u="none" strike="noStrike" kern="1200" cap="none" spc="0" normalizeH="0" baseline="0" noProof="0" dirty="0">
                <a:ln>
                  <a:noFill/>
                </a:ln>
                <a:solidFill>
                  <a:srgbClr val="FFFFFF"/>
                </a:solidFill>
                <a:effectLst/>
                <a:uLnTx/>
                <a:uFillTx/>
                <a:latin typeface="庞门正道标题体"/>
                <a:ea typeface="庞门正道标题体"/>
              </a:rPr>
              <a:t>  TEXT   HERE</a:t>
            </a:r>
            <a:endParaRPr kumimoji="0" lang="en-US" sz="2000" b="1" i="0" u="none" strike="noStrike" kern="1200" cap="none" spc="0" normalizeH="0" baseline="0" noProof="0" dirty="0">
              <a:ln>
                <a:noFill/>
              </a:ln>
              <a:solidFill>
                <a:srgbClr val="FFFFFF"/>
              </a:solidFill>
              <a:effectLst/>
              <a:uLnTx/>
              <a:uFillTx/>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grpSp>
      <p:sp>
        <p:nvSpPr>
          <p:cNvPr id="25" name="标题 1">
            <a:extLst>
              <a:ext uri="{FF2B5EF4-FFF2-40B4-BE49-F238E27FC236}">
                <a16:creationId xmlns:a16="http://schemas.microsoft.com/office/drawing/2014/main" id="{F03FC7A9-8504-4913-9F3B-1F1E8AAC0926}"/>
              </a:ext>
            </a:extLst>
          </p:cNvPr>
          <p:cNvSpPr>
            <a:spLocks noGrp="1" noChangeArrowheads="1"/>
          </p:cNvSpPr>
          <p:nvPr>
            <p:ph type="title"/>
          </p:nvPr>
        </p:nvSpPr>
        <p:spPr bwMode="auto">
          <a:xfrm>
            <a:off x="838200" y="540533"/>
            <a:ext cx="10515600" cy="68176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zh-CN" altLang="en-US" sz="2800" dirty="0">
                <a:latin typeface="黑体" panose="02010609060101010101" pitchFamily="49" charset="-122"/>
                <a:ea typeface="黑体" panose="02010609060101010101" pitchFamily="49" charset="-122"/>
              </a:rPr>
              <a:t>非功能性需求（二）</a:t>
            </a:r>
            <a:br>
              <a:rPr lang="en-US" altLang="zh-CN"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p:txBody>
      </p:sp>
      <p:sp>
        <p:nvSpPr>
          <p:cNvPr id="26" name="直接连接符 41">
            <a:extLst>
              <a:ext uri="{FF2B5EF4-FFF2-40B4-BE49-F238E27FC236}">
                <a16:creationId xmlns:a16="http://schemas.microsoft.com/office/drawing/2014/main" id="{25C2AFE0-D393-4E1C-B51F-46E0565F3138}"/>
              </a:ext>
            </a:extLst>
          </p:cNvPr>
          <p:cNvSpPr>
            <a:spLocks noChangeShapeType="1"/>
          </p:cNvSpPr>
          <p:nvPr/>
        </p:nvSpPr>
        <p:spPr bwMode="auto">
          <a:xfrm flipV="1">
            <a:off x="838200" y="1007586"/>
            <a:ext cx="2790280" cy="24702"/>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庞门正道标题体"/>
            </a:endParaRPr>
          </a:p>
        </p:txBody>
      </p:sp>
      <p:sp>
        <p:nvSpPr>
          <p:cNvPr id="2" name="文本框 1">
            <a:extLst>
              <a:ext uri="{FF2B5EF4-FFF2-40B4-BE49-F238E27FC236}">
                <a16:creationId xmlns:a16="http://schemas.microsoft.com/office/drawing/2014/main" id="{9FDC6A7D-3048-4C12-BD05-69C00A934303}"/>
              </a:ext>
            </a:extLst>
          </p:cNvPr>
          <p:cNvSpPr txBox="1"/>
          <p:nvPr/>
        </p:nvSpPr>
        <p:spPr>
          <a:xfrm>
            <a:off x="662503" y="1604435"/>
            <a:ext cx="10866994" cy="2923877"/>
          </a:xfrm>
          <a:prstGeom prst="rect">
            <a:avLst/>
          </a:prstGeom>
          <a:noFill/>
        </p:spPr>
        <p:txBody>
          <a:bodyPr wrap="square" rtlCol="0">
            <a:spAutoFit/>
          </a:bodyPr>
          <a:lstStyle/>
          <a:p>
            <a:pPr algn="ctr"/>
            <a:r>
              <a:rPr lang="zh-CN" altLang="zh-CN" sz="2000" b="1" dirty="0">
                <a:latin typeface="黑体" panose="02010609060101010101" pitchFamily="49" charset="-122"/>
                <a:ea typeface="黑体" panose="02010609060101010101" pitchFamily="49" charset="-122"/>
              </a:rPr>
              <a:t>性能需求</a:t>
            </a:r>
            <a:endParaRPr lang="zh-CN" altLang="zh-CN" sz="2000" dirty="0">
              <a:latin typeface="黑体" panose="02010609060101010101" pitchFamily="49" charset="-122"/>
              <a:ea typeface="黑体" panose="02010609060101010101" pitchFamily="49" charset="-122"/>
            </a:endParaRPr>
          </a:p>
          <a:p>
            <a:r>
              <a:rPr lang="en-US" altLang="zh-CN" b="1" dirty="0"/>
              <a:t>      </a:t>
            </a:r>
          </a:p>
          <a:p>
            <a:endParaRPr lang="en-US" altLang="zh-CN" b="1" dirty="0"/>
          </a:p>
          <a:p>
            <a:endParaRPr lang="en-US" altLang="zh-CN" b="1" dirty="0"/>
          </a:p>
          <a:p>
            <a:r>
              <a:rPr lang="en-US" altLang="zh-CN" b="1" dirty="0"/>
              <a:t>         </a:t>
            </a:r>
          </a:p>
          <a:p>
            <a:r>
              <a:rPr lang="en-US" altLang="zh-CN" b="1" dirty="0"/>
              <a:t>         </a:t>
            </a:r>
            <a:r>
              <a:rPr lang="zh-CN" altLang="zh-CN" dirty="0">
                <a:latin typeface="黑体" panose="02010609060101010101" pitchFamily="49" charset="-122"/>
                <a:ea typeface="黑体" panose="02010609060101010101" pitchFamily="49" charset="-122"/>
              </a:rPr>
              <a:t>可以承受较多人同时使用搜索不崩溃，而且需要较多的空间来存储用户在使用过程中的账号密码</a:t>
            </a:r>
            <a:r>
              <a:rPr lang="en-US" altLang="zh-CN" dirty="0">
                <a:latin typeface="黑体" panose="02010609060101010101" pitchFamily="49" charset="-122"/>
                <a:ea typeface="黑体" panose="02010609060101010101" pitchFamily="49" charset="-122"/>
              </a:rPr>
              <a:t>id</a:t>
            </a:r>
            <a:r>
              <a:rPr lang="zh-CN" altLang="zh-CN" dirty="0">
                <a:latin typeface="黑体" panose="02010609060101010101" pitchFamily="49" charset="-122"/>
                <a:ea typeface="黑体" panose="02010609060101010101" pitchFamily="49" charset="-122"/>
              </a:rPr>
              <a:t>以及收藏夹存储的内容等等数据，并且可以在众多用户使用期间，快速给出用户所期望的内容，快速显示文章和项目，这是给用户提供良好的使用体验至关重要的。</a:t>
            </a:r>
          </a:p>
          <a:p>
            <a:pPr marL="266700" algn="just"/>
            <a:r>
              <a:rPr lang="zh-CN" altLang="zh-CN" sz="2000"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 </a:t>
            </a:r>
            <a:endParaRPr lang="zh-CN" altLang="zh-CN" sz="2000" kern="100" dirty="0">
              <a:effectLst/>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59689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26609" y="-140676"/>
            <a:ext cx="12703126" cy="6998676"/>
          </a:xfrm>
          <a:prstGeom prst="rect">
            <a:avLst/>
          </a:prstGeom>
          <a:solidFill>
            <a:srgbClr val="EDFAEF"/>
          </a:solidFill>
        </p:spPr>
      </p:pic>
      <p:sp>
        <p:nvSpPr>
          <p:cNvPr id="12" name="矩形 11"/>
          <p:cNvSpPr/>
          <p:nvPr/>
        </p:nvSpPr>
        <p:spPr>
          <a:xfrm>
            <a:off x="1223890" y="1561977"/>
            <a:ext cx="10508566" cy="3663000"/>
          </a:xfrm>
          <a:prstGeom prst="rect">
            <a:avLst/>
          </a:prstGeom>
          <a:solidFill>
            <a:schemeClr val="bg1">
              <a:alpha val="67000"/>
            </a:schemeClr>
          </a:solidFill>
          <a:ln>
            <a:noFill/>
          </a:ln>
        </p:spPr>
        <p:txBody>
          <a:bodyPr anchor="ctr"/>
          <a:lst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a:lstStyle>
          <a:p>
            <a:pPr algn="ctr"/>
            <a:endParaRPr lang="zh-CN" sz="2365">
              <a:solidFill>
                <a:schemeClr val="lt1"/>
              </a:solidFill>
            </a:endParaRPr>
          </a:p>
        </p:txBody>
      </p:sp>
      <p:sp>
        <p:nvSpPr>
          <p:cNvPr id="13" name="文本框 12"/>
          <p:cNvSpPr txBox="1"/>
          <p:nvPr/>
        </p:nvSpPr>
        <p:spPr>
          <a:xfrm>
            <a:off x="2890922" y="4752356"/>
            <a:ext cx="6668065" cy="381000"/>
          </a:xfrm>
          <a:prstGeom prst="rect">
            <a:avLst/>
          </a:prstGeom>
          <a:noFill/>
        </p:spPr>
        <p:txBody>
          <a:bodyPr wrap="square">
            <a:spAutoFit/>
          </a:bodyPr>
          <a:lst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a:lstStyle>
          <a:p>
            <a:pPr algn="ctr" defTabSz="889000">
              <a:lnSpc>
                <a:spcPct val="120000"/>
              </a:lnSpc>
            </a:pPr>
            <a:r>
              <a:rPr lang="en-US" sz="1600">
                <a:solidFill>
                  <a:srgbClr val="181717"/>
                </a:solidFill>
              </a:rPr>
              <a:t>2021.11.6</a:t>
            </a:r>
          </a:p>
        </p:txBody>
      </p:sp>
      <p:sp>
        <p:nvSpPr>
          <p:cNvPr id="14" name="文本框 13"/>
          <p:cNvSpPr txBox="1"/>
          <p:nvPr/>
        </p:nvSpPr>
        <p:spPr>
          <a:xfrm>
            <a:off x="2201341" y="2000314"/>
            <a:ext cx="9876348" cy="1428750"/>
          </a:xfrm>
          <a:prstGeom prst="rect">
            <a:avLst/>
          </a:prstGeom>
          <a:noFill/>
        </p:spPr>
        <p:txBody>
          <a:bodyPr wrap="square">
            <a:spAutoFit/>
          </a:bodyPr>
          <a:lst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a:lstStyle>
          <a:p>
            <a:pPr defTabSz="889000"/>
            <a:r>
              <a:rPr lang="zh-CN" sz="6600" b="0" i="0" strike="noStrike" spc="788">
                <a:solidFill>
                  <a:srgbClr val="21AB9B"/>
                </a:solidFill>
                <a:latin typeface="庞门正道标题体"/>
                <a:ea typeface="庞门正道标题体"/>
              </a:rPr>
              <a:t>报告结束 感谢观看</a:t>
            </a:r>
            <a:r>
              <a:rPr lang="zh-CN" sz="8800" b="0" i="0" strike="noStrike" spc="788">
                <a:solidFill>
                  <a:srgbClr val="21AB9B"/>
                </a:solidFill>
                <a:latin typeface="庞门正道标题体"/>
                <a:ea typeface="庞门正道标题体"/>
              </a:rPr>
              <a:t>！</a:t>
            </a:r>
          </a:p>
        </p:txBody>
      </p:sp>
      <p:sp>
        <p:nvSpPr>
          <p:cNvPr id="15" name="矩形 259"/>
          <p:cNvSpPr>
            <a:spLocks noChangeArrowheads="1"/>
          </p:cNvSpPr>
          <p:nvPr/>
        </p:nvSpPr>
        <p:spPr>
          <a:xfrm>
            <a:off x="2352976" y="3760331"/>
            <a:ext cx="7833368" cy="755650"/>
          </a:xfrm>
          <a:prstGeom prst="rect">
            <a:avLst/>
          </a:prstGeom>
          <a:noFill/>
          <a:ln>
            <a:noFill/>
          </a:ln>
        </p:spPr>
        <p:txBody>
          <a:bodyPr wrap="square">
            <a:spAutoFit/>
          </a:bodyPr>
          <a:lstStyle>
            <a:lvl1pPr marL="0" lvl="0" algn="l" defTabSz="914400">
              <a:spcBef>
                <a:spcPct val="20000"/>
              </a:spcBef>
              <a:buFont typeface="Arial" charset="0"/>
              <a:buChar char="•"/>
              <a:defRPr sz="3200" kern="1200">
                <a:solidFill>
                  <a:schemeClr val="tx1"/>
                </a:solidFill>
                <a:latin typeface="微软雅黑"/>
                <a:ea typeface="微软雅黑"/>
              </a:defRPr>
            </a:lvl1pPr>
            <a:lvl2pPr marL="742950" lvl="1" indent="-285750" algn="l" defTabSz="914400">
              <a:spcBef>
                <a:spcPct val="20000"/>
              </a:spcBef>
              <a:buFont typeface="Arial" charset="0"/>
              <a:buChar char="–"/>
              <a:defRPr sz="2800" kern="1200">
                <a:solidFill>
                  <a:schemeClr val="tx1"/>
                </a:solidFill>
                <a:latin typeface="微软雅黑"/>
                <a:ea typeface="微软雅黑"/>
              </a:defRPr>
            </a:lvl2pPr>
            <a:lvl3pPr marL="1143000" lvl="2" indent="-228600" algn="l" defTabSz="914400">
              <a:spcBef>
                <a:spcPct val="20000"/>
              </a:spcBef>
              <a:buFont typeface="Arial" charset="0"/>
              <a:buChar char="•"/>
              <a:defRPr sz="2400" kern="1200">
                <a:solidFill>
                  <a:schemeClr val="tx1"/>
                </a:solidFill>
                <a:latin typeface="微软雅黑"/>
                <a:ea typeface="微软雅黑"/>
              </a:defRPr>
            </a:lvl3pPr>
            <a:lvl4pPr marL="1600200" lvl="3" indent="-228600" algn="l" defTabSz="914400">
              <a:spcBef>
                <a:spcPct val="20000"/>
              </a:spcBef>
              <a:buFont typeface="Arial" charset="0"/>
              <a:buChar char="–"/>
              <a:defRPr sz="2000" kern="1200">
                <a:solidFill>
                  <a:schemeClr val="tx1"/>
                </a:solidFill>
                <a:latin typeface="微软雅黑"/>
                <a:ea typeface="微软雅黑"/>
              </a:defRPr>
            </a:lvl4pPr>
            <a:lvl5pPr marL="2057400" lvl="4" indent="-228600" algn="l" defTabSz="914400">
              <a:spcBef>
                <a:spcPct val="20000"/>
              </a:spcBef>
              <a:buFont typeface="Arial" charset="0"/>
              <a:buChar char="»"/>
              <a:defRPr sz="2000" kern="1200">
                <a:solidFill>
                  <a:schemeClr val="tx1"/>
                </a:solidFill>
                <a:latin typeface="微软雅黑"/>
                <a:ea typeface="微软雅黑"/>
              </a:defRPr>
            </a:lvl5pPr>
            <a:lvl6pPr marL="2514600" lvl="5" indent="-228600" algn="l" defTabSz="914400">
              <a:spcBef>
                <a:spcPct val="20000"/>
              </a:spcBef>
              <a:spcAft>
                <a:spcPct val="0"/>
              </a:spcAft>
              <a:buFont typeface="Arial" charset="0"/>
              <a:buChar char="»"/>
              <a:defRPr sz="2000" kern="1200">
                <a:solidFill>
                  <a:schemeClr val="tx1"/>
                </a:solidFill>
                <a:latin typeface="微软雅黑"/>
                <a:ea typeface="微软雅黑"/>
              </a:defRPr>
            </a:lvl6pPr>
            <a:lvl7pPr marL="2971800" lvl="6" indent="-228600" algn="l" defTabSz="914400">
              <a:spcBef>
                <a:spcPct val="20000"/>
              </a:spcBef>
              <a:spcAft>
                <a:spcPct val="0"/>
              </a:spcAft>
              <a:buFont typeface="Arial" charset="0"/>
              <a:buChar char="»"/>
              <a:defRPr sz="2000" kern="1200">
                <a:solidFill>
                  <a:schemeClr val="tx1"/>
                </a:solidFill>
                <a:latin typeface="微软雅黑"/>
                <a:ea typeface="微软雅黑"/>
              </a:defRPr>
            </a:lvl7pPr>
            <a:lvl8pPr marL="3429000" lvl="7" indent="-228600" algn="l" defTabSz="914400">
              <a:spcBef>
                <a:spcPct val="20000"/>
              </a:spcBef>
              <a:spcAft>
                <a:spcPct val="0"/>
              </a:spcAft>
              <a:buFont typeface="Arial" charset="0"/>
              <a:buChar char="»"/>
              <a:defRPr sz="2000" kern="1200">
                <a:solidFill>
                  <a:schemeClr val="tx1"/>
                </a:solidFill>
                <a:latin typeface="微软雅黑"/>
                <a:ea typeface="微软雅黑"/>
              </a:defRPr>
            </a:lvl8pPr>
            <a:lvl9pPr marL="3886200" lvl="8" indent="-228600" algn="l" defTabSz="914400">
              <a:spcBef>
                <a:spcPct val="20000"/>
              </a:spcBef>
              <a:spcAft>
                <a:spcPct val="0"/>
              </a:spcAft>
              <a:buFont typeface="Arial" charset="0"/>
              <a:buChar char="»"/>
              <a:defRPr sz="2000" kern="1200">
                <a:solidFill>
                  <a:schemeClr val="tx1"/>
                </a:solidFill>
                <a:latin typeface="微软雅黑"/>
                <a:ea typeface="微软雅黑"/>
              </a:defRPr>
            </a:lvl9pPr>
          </a:lstStyle>
          <a:p>
            <a:pPr algn="ctr">
              <a:buNone/>
            </a:pPr>
            <a:r>
              <a:rPr lang="en-US" sz="4400" spc="788">
                <a:solidFill>
                  <a:srgbClr val="181717"/>
                </a:solidFill>
                <a:latin typeface="庞门正道标题体"/>
                <a:ea typeface="庞门正道标题体"/>
              </a:rPr>
              <a:t>测码奔腾</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p:blipFill>
        <p:spPr>
          <a:xfrm rot="5400000" flipH="1">
            <a:off x="5910581" y="538286"/>
            <a:ext cx="718159" cy="10091541"/>
          </a:xfrm>
          <a:prstGeom prst="rect">
            <a:avLst/>
          </a:prstGeom>
        </p:spPr>
      </p:pic>
      <p:sp>
        <p:nvSpPr>
          <p:cNvPr id="17" name="矩形 16"/>
          <p:cNvSpPr/>
          <p:nvPr/>
        </p:nvSpPr>
        <p:spPr>
          <a:xfrm>
            <a:off x="164281" y="112541"/>
            <a:ext cx="12210757" cy="6632917"/>
          </a:xfrm>
          <a:prstGeom prst="rect">
            <a:avLst/>
          </a:prstGeom>
          <a:noFill/>
          <a:ln w="38100">
            <a:solidFill>
              <a:schemeClr val="bg1"/>
            </a:solidFill>
            <a:prstDash val="solid"/>
            <a:miter/>
          </a:ln>
        </p:spPr>
        <p:txBody>
          <a:bodyPr anchor="ctr"/>
          <a:lst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a:lstStyle>
          <a:p>
            <a:pPr algn="ctr"/>
            <a:endParaRPr lang="zh-CN">
              <a:solidFill>
                <a:schemeClr val="lt1"/>
              </a:solidFill>
            </a:endParaRPr>
          </a:p>
        </p:txBody>
      </p:sp>
      <p:sp>
        <p:nvSpPr>
          <p:cNvPr id="18" name="矩形 17"/>
          <p:cNvSpPr/>
          <p:nvPr/>
        </p:nvSpPr>
        <p:spPr>
          <a:xfrm>
            <a:off x="337625" y="281355"/>
            <a:ext cx="11854376" cy="6260122"/>
          </a:xfrm>
          <a:prstGeom prst="rect">
            <a:avLst/>
          </a:prstGeom>
          <a:noFill/>
          <a:ln w="76200">
            <a:solidFill>
              <a:schemeClr val="bg1"/>
            </a:solidFill>
            <a:prstDash val="solid"/>
            <a:miter/>
          </a:ln>
        </p:spPr>
        <p:txBody>
          <a:bodyPr anchor="ctr"/>
          <a:lst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a:lstStyle>
          <a:p>
            <a:pPr algn="ctr"/>
            <a:endParaRPr lang="zh-CN">
              <a:solidFill>
                <a:schemeClr val="lt1"/>
              </a:solidFill>
            </a:endParaRPr>
          </a:p>
        </p:txBody>
      </p:sp>
      <p:pic>
        <p:nvPicPr>
          <p:cNvPr id="10" name="背景音乐01 (2)">
            <a:hlinkClick r:id="" action="ppaction://media"/>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p:blipFill>
        <p:spPr>
          <a:xfrm>
            <a:off x="-734470" y="0"/>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1500"/>
                            </p:stCondLst>
                            <p:childTnLst>
                              <p:par>
                                <p:cTn id="14" presetID="42"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26609" y="-140676"/>
            <a:ext cx="12703126" cy="6998676"/>
          </a:xfrm>
          <a:prstGeom prst="rect">
            <a:avLst/>
          </a:prstGeom>
          <a:solidFill>
            <a:srgbClr val="EDFAEF"/>
          </a:solidFill>
        </p:spPr>
      </p:pic>
      <p:sp>
        <p:nvSpPr>
          <p:cNvPr id="3" name="内容占位符 2"/>
          <p:cNvSpPr>
            <a:spLocks noGrp="1"/>
          </p:cNvSpPr>
          <p:nvPr>
            <p:ph idx="1"/>
          </p:nvPr>
        </p:nvSpPr>
        <p:spPr/>
        <p:txBody>
          <a:bodyPr/>
          <a:lstStyle/>
          <a:p>
            <a:endParaRPr lang="zh-CN"/>
          </a:p>
        </p:txBody>
      </p:sp>
      <p:sp>
        <p:nvSpPr>
          <p:cNvPr id="5" name="矩形 4"/>
          <p:cNvSpPr/>
          <p:nvPr/>
        </p:nvSpPr>
        <p:spPr>
          <a:xfrm>
            <a:off x="605079" y="571821"/>
            <a:ext cx="10981842" cy="5527044"/>
          </a:xfrm>
          <a:prstGeom prst="rect">
            <a:avLst/>
          </a:prstGeom>
          <a:solidFill>
            <a:schemeClr val="bg1"/>
          </a:solidFill>
          <a:ln w="38100">
            <a:solidFill>
              <a:schemeClr val="bg1">
                <a:lumMod val="85000"/>
              </a:schemeClr>
            </a:solidFill>
            <a:prstDash val="solid"/>
            <a:miter/>
          </a:ln>
        </p:spPr>
        <p:txBody>
          <a:bodyPr anchor="ctr"/>
          <a:lstStyle/>
          <a:p>
            <a:pPr algn="ctr">
              <a:lnSpc>
                <a:spcPct val="140000"/>
              </a:lnSpc>
            </a:pPr>
            <a:endParaRPr lang="zh-CN" sz="2213">
              <a:solidFill>
                <a:schemeClr val="lt1"/>
              </a:solidFill>
            </a:endParaRPr>
          </a:p>
        </p:txBody>
      </p:sp>
      <p:sp>
        <p:nvSpPr>
          <p:cNvPr id="6" name="文本框 5"/>
          <p:cNvSpPr txBox="1"/>
          <p:nvPr/>
        </p:nvSpPr>
        <p:spPr>
          <a:xfrm>
            <a:off x="1987808" y="3544273"/>
            <a:ext cx="3695700" cy="1111250"/>
          </a:xfrm>
          <a:prstGeom prst="rect">
            <a:avLst/>
          </a:prstGeom>
          <a:noFill/>
        </p:spPr>
        <p:txBody>
          <a:bodyPr wrap="none">
            <a:spAutoFit/>
          </a:bodyPr>
          <a:lstStyle/>
          <a:p>
            <a:pPr>
              <a:lnSpc>
                <a:spcPct val="140000"/>
              </a:lnSpc>
            </a:pPr>
            <a:r>
              <a:rPr lang="zh-CN" sz="4800">
                <a:solidFill>
                  <a:srgbClr val="0D0D0D"/>
                </a:solidFill>
              </a:rPr>
              <a:t>项  目  背  景</a:t>
            </a:r>
          </a:p>
        </p:txBody>
      </p:sp>
      <p:sp>
        <p:nvSpPr>
          <p:cNvPr id="7" name="文本框 6"/>
          <p:cNvSpPr txBox="1"/>
          <p:nvPr/>
        </p:nvSpPr>
        <p:spPr>
          <a:xfrm>
            <a:off x="8527864" y="3544273"/>
            <a:ext cx="1580525" cy="1930755"/>
          </a:xfrm>
          <a:prstGeom prst="ellipse">
            <a:avLst/>
          </a:prstGeom>
          <a:solidFill>
            <a:schemeClr val="bg1"/>
          </a:solidFill>
        </p:spPr>
        <p:txBody>
          <a:bodyPr wrap="none">
            <a:spAutoFit/>
          </a:bodyPr>
          <a:lstStyle/>
          <a:p>
            <a:pPr>
              <a:lnSpc>
                <a:spcPct val="140000"/>
              </a:lnSpc>
            </a:pPr>
            <a:r>
              <a:rPr lang="en-US" sz="6000" b="1">
                <a:solidFill>
                  <a:srgbClr val="21AB9B"/>
                </a:solidFill>
              </a:rPr>
              <a:t>01</a:t>
            </a:r>
            <a:endParaRPr lang="zh-CN" sz="5400" b="1">
              <a:solidFill>
                <a:srgbClr val="21AB9B"/>
              </a:solidFill>
            </a:endParaRPr>
          </a:p>
        </p:txBody>
      </p:sp>
      <p:sp>
        <p:nvSpPr>
          <p:cNvPr id="8" name="TextBox 10"/>
          <p:cNvSpPr txBox="1"/>
          <p:nvPr/>
        </p:nvSpPr>
        <p:spPr>
          <a:xfrm>
            <a:off x="1987808" y="4655523"/>
            <a:ext cx="5488758" cy="514350"/>
          </a:xfrm>
          <a:prstGeom prst="rect">
            <a:avLst/>
          </a:prstGeom>
          <a:noFill/>
        </p:spPr>
        <p:txBody>
          <a:bodyPr wrap="square">
            <a:spAutoFit/>
          </a:bodyPr>
          <a:lstStyle/>
          <a:p>
            <a:pPr>
              <a:lnSpc>
                <a:spcPct val="140000"/>
              </a:lnSpc>
            </a:pPr>
            <a:r>
              <a:rPr lang="en-US" sz="2000" b="1" spc="198"/>
              <a:t>Background </a:t>
            </a:r>
          </a:p>
        </p:txBody>
      </p:sp>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38200" y="804070"/>
            <a:ext cx="10515602" cy="2554592"/>
          </a:xfrm>
          <a:prstGeom prst="rect">
            <a:avLst/>
          </a:prstGeom>
          <a:solidFill>
            <a:srgbClr val="EDFAEF"/>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7"/>
          <p:cNvSpPr/>
          <p:nvPr/>
        </p:nvSpPr>
        <p:spPr>
          <a:xfrm rot="18900000">
            <a:off x="5794704" y="1895549"/>
            <a:ext cx="1746079" cy="1746584"/>
          </a:xfrm>
          <a:custGeom>
            <a:avLst/>
            <a:gdLst/>
            <a:ahLst/>
            <a:cxnLst/>
            <a:rect l="0" t="0" r="r" b="b"/>
            <a:pathLst>
              <a:path w="1746079" h="1746584">
                <a:moveTo>
                  <a:pt x="1746079" y="667098"/>
                </a:moveTo>
                <a:cubicBezTo>
                  <a:pt x="1746079" y="771408"/>
                  <a:pt x="1663625" y="853886"/>
                  <a:pt x="1559346" y="853886"/>
                </a:cubicBezTo>
                <a:cubicBezTo>
                  <a:pt x="1559346" y="853886"/>
                  <a:pt x="1559346" y="853886"/>
                  <a:pt x="1559346" y="853886"/>
                </a:cubicBezTo>
                <a:cubicBezTo>
                  <a:pt x="1549645" y="853886"/>
                  <a:pt x="1505993" y="851460"/>
                  <a:pt x="1462341" y="815073"/>
                </a:cubicBezTo>
                <a:cubicBezTo>
                  <a:pt x="1435665" y="793240"/>
                  <a:pt x="1406564" y="759279"/>
                  <a:pt x="1379887" y="759279"/>
                </a:cubicBezTo>
                <a:cubicBezTo>
                  <a:pt x="1355636" y="759279"/>
                  <a:pt x="1333810" y="783537"/>
                  <a:pt x="1316835" y="863589"/>
                </a:cubicBezTo>
                <a:cubicBezTo>
                  <a:pt x="1314409" y="870866"/>
                  <a:pt x="1314409" y="878144"/>
                  <a:pt x="1314409" y="885421"/>
                </a:cubicBezTo>
                <a:cubicBezTo>
                  <a:pt x="1314409" y="1314790"/>
                  <a:pt x="1314409" y="1314790"/>
                  <a:pt x="1314409" y="1314790"/>
                </a:cubicBezTo>
                <a:cubicBezTo>
                  <a:pt x="1314409" y="1314790"/>
                  <a:pt x="1314409" y="1314790"/>
                  <a:pt x="1314409" y="1314790"/>
                </a:cubicBezTo>
                <a:cubicBezTo>
                  <a:pt x="863339" y="1314790"/>
                  <a:pt x="863339" y="1314790"/>
                  <a:pt x="863339" y="1314790"/>
                </a:cubicBezTo>
                <a:cubicBezTo>
                  <a:pt x="853639" y="1314790"/>
                  <a:pt x="846363" y="1317215"/>
                  <a:pt x="836663" y="1317215"/>
                </a:cubicBezTo>
                <a:cubicBezTo>
                  <a:pt x="763910" y="1334196"/>
                  <a:pt x="727533" y="1356028"/>
                  <a:pt x="717832" y="1387564"/>
                </a:cubicBezTo>
                <a:cubicBezTo>
                  <a:pt x="708132" y="1421525"/>
                  <a:pt x="737233" y="1453061"/>
                  <a:pt x="761484" y="1479745"/>
                </a:cubicBezTo>
                <a:cubicBezTo>
                  <a:pt x="766335" y="1487022"/>
                  <a:pt x="771185" y="1491874"/>
                  <a:pt x="776035" y="1496725"/>
                </a:cubicBezTo>
                <a:cubicBezTo>
                  <a:pt x="812412" y="1537964"/>
                  <a:pt x="812412" y="1579203"/>
                  <a:pt x="812412" y="1581629"/>
                </a:cubicBezTo>
                <a:cubicBezTo>
                  <a:pt x="812412" y="1673810"/>
                  <a:pt x="737233" y="1746584"/>
                  <a:pt x="645079" y="1746584"/>
                </a:cubicBezTo>
                <a:cubicBezTo>
                  <a:pt x="555350" y="1746584"/>
                  <a:pt x="480172" y="1673810"/>
                  <a:pt x="480172" y="1581629"/>
                </a:cubicBezTo>
                <a:cubicBezTo>
                  <a:pt x="480172" y="1581629"/>
                  <a:pt x="480172" y="1581629"/>
                  <a:pt x="480172" y="1581629"/>
                </a:cubicBezTo>
                <a:cubicBezTo>
                  <a:pt x="480172" y="1579203"/>
                  <a:pt x="477747" y="1537964"/>
                  <a:pt x="514123" y="1496725"/>
                </a:cubicBezTo>
                <a:cubicBezTo>
                  <a:pt x="518973" y="1491874"/>
                  <a:pt x="523824" y="1487022"/>
                  <a:pt x="531099" y="1479745"/>
                </a:cubicBezTo>
                <a:cubicBezTo>
                  <a:pt x="555350" y="1453061"/>
                  <a:pt x="584451" y="1421525"/>
                  <a:pt x="574751" y="1387564"/>
                </a:cubicBezTo>
                <a:cubicBezTo>
                  <a:pt x="565051" y="1356028"/>
                  <a:pt x="526249" y="1334196"/>
                  <a:pt x="453496" y="1317215"/>
                </a:cubicBezTo>
                <a:cubicBezTo>
                  <a:pt x="446220" y="1317215"/>
                  <a:pt x="436520" y="1314790"/>
                  <a:pt x="429244" y="1314790"/>
                </a:cubicBezTo>
                <a:cubicBezTo>
                  <a:pt x="0" y="1314790"/>
                  <a:pt x="0" y="1314790"/>
                  <a:pt x="0" y="1314790"/>
                </a:cubicBezTo>
                <a:cubicBezTo>
                  <a:pt x="0" y="885421"/>
                  <a:pt x="0" y="885421"/>
                  <a:pt x="0" y="885421"/>
                </a:cubicBezTo>
                <a:cubicBezTo>
                  <a:pt x="0" y="880569"/>
                  <a:pt x="0" y="873292"/>
                  <a:pt x="2425" y="868440"/>
                </a:cubicBezTo>
                <a:cubicBezTo>
                  <a:pt x="19401" y="785963"/>
                  <a:pt x="41227" y="778685"/>
                  <a:pt x="46077" y="778685"/>
                </a:cubicBezTo>
                <a:cubicBezTo>
                  <a:pt x="58203" y="778685"/>
                  <a:pt x="80029" y="798092"/>
                  <a:pt x="97004" y="812647"/>
                </a:cubicBezTo>
                <a:cubicBezTo>
                  <a:pt x="101855" y="819924"/>
                  <a:pt x="109130" y="824776"/>
                  <a:pt x="113980" y="829627"/>
                </a:cubicBezTo>
                <a:cubicBezTo>
                  <a:pt x="162482" y="870866"/>
                  <a:pt x="210985" y="873292"/>
                  <a:pt x="223110" y="873292"/>
                </a:cubicBezTo>
                <a:cubicBezTo>
                  <a:pt x="225535" y="873292"/>
                  <a:pt x="225535" y="873292"/>
                  <a:pt x="225535" y="873292"/>
                </a:cubicBezTo>
                <a:cubicBezTo>
                  <a:pt x="339515" y="873292"/>
                  <a:pt x="431670" y="781111"/>
                  <a:pt x="431670" y="667098"/>
                </a:cubicBezTo>
                <a:cubicBezTo>
                  <a:pt x="431670" y="555511"/>
                  <a:pt x="339515" y="460904"/>
                  <a:pt x="225535" y="460904"/>
                </a:cubicBezTo>
                <a:cubicBezTo>
                  <a:pt x="223110" y="460904"/>
                  <a:pt x="223110" y="460904"/>
                  <a:pt x="223110" y="460904"/>
                </a:cubicBezTo>
                <a:cubicBezTo>
                  <a:pt x="210985" y="460904"/>
                  <a:pt x="162482" y="465756"/>
                  <a:pt x="113980" y="506995"/>
                </a:cubicBezTo>
                <a:cubicBezTo>
                  <a:pt x="109130" y="511846"/>
                  <a:pt x="101855" y="516698"/>
                  <a:pt x="97004" y="521549"/>
                </a:cubicBezTo>
                <a:cubicBezTo>
                  <a:pt x="80029" y="538530"/>
                  <a:pt x="58203" y="557937"/>
                  <a:pt x="46077" y="557937"/>
                </a:cubicBezTo>
                <a:cubicBezTo>
                  <a:pt x="41227" y="557937"/>
                  <a:pt x="19401" y="550659"/>
                  <a:pt x="2425" y="468182"/>
                </a:cubicBezTo>
                <a:cubicBezTo>
                  <a:pt x="0" y="460904"/>
                  <a:pt x="0" y="456052"/>
                  <a:pt x="0" y="451201"/>
                </a:cubicBezTo>
                <a:cubicBezTo>
                  <a:pt x="0" y="0"/>
                  <a:pt x="0" y="0"/>
                  <a:pt x="0" y="0"/>
                </a:cubicBezTo>
                <a:cubicBezTo>
                  <a:pt x="429244" y="0"/>
                  <a:pt x="429244" y="0"/>
                  <a:pt x="429244" y="0"/>
                </a:cubicBezTo>
                <a:cubicBezTo>
                  <a:pt x="436520" y="0"/>
                  <a:pt x="443795" y="2426"/>
                  <a:pt x="451070" y="2426"/>
                </a:cubicBezTo>
                <a:cubicBezTo>
                  <a:pt x="623253" y="43665"/>
                  <a:pt x="540799" y="101884"/>
                  <a:pt x="499573" y="147974"/>
                </a:cubicBezTo>
                <a:cubicBezTo>
                  <a:pt x="458346" y="198917"/>
                  <a:pt x="460771" y="247433"/>
                  <a:pt x="460771" y="247433"/>
                </a:cubicBezTo>
                <a:cubicBezTo>
                  <a:pt x="460771" y="349317"/>
                  <a:pt x="543225" y="434220"/>
                  <a:pt x="645079" y="434220"/>
                </a:cubicBezTo>
                <a:cubicBezTo>
                  <a:pt x="749359" y="434220"/>
                  <a:pt x="831813" y="349317"/>
                  <a:pt x="831813" y="247433"/>
                </a:cubicBezTo>
                <a:cubicBezTo>
                  <a:pt x="831813" y="247433"/>
                  <a:pt x="834238" y="198917"/>
                  <a:pt x="793011" y="147974"/>
                </a:cubicBezTo>
                <a:cubicBezTo>
                  <a:pt x="751784" y="101884"/>
                  <a:pt x="669330" y="43665"/>
                  <a:pt x="841513" y="2426"/>
                </a:cubicBezTo>
                <a:cubicBezTo>
                  <a:pt x="848788" y="2426"/>
                  <a:pt x="856064" y="0"/>
                  <a:pt x="863339" y="0"/>
                </a:cubicBezTo>
                <a:cubicBezTo>
                  <a:pt x="1314409" y="0"/>
                  <a:pt x="1314409" y="0"/>
                  <a:pt x="1314409" y="0"/>
                </a:cubicBezTo>
                <a:cubicBezTo>
                  <a:pt x="1314409" y="451201"/>
                  <a:pt x="1314409" y="451201"/>
                  <a:pt x="1314409" y="451201"/>
                </a:cubicBezTo>
                <a:cubicBezTo>
                  <a:pt x="1314409" y="458478"/>
                  <a:pt x="1314409" y="465756"/>
                  <a:pt x="1316835" y="470607"/>
                </a:cubicBezTo>
                <a:cubicBezTo>
                  <a:pt x="1333810" y="553085"/>
                  <a:pt x="1355636" y="577343"/>
                  <a:pt x="1379887" y="577343"/>
                </a:cubicBezTo>
                <a:cubicBezTo>
                  <a:pt x="1406564" y="577343"/>
                  <a:pt x="1435665" y="543382"/>
                  <a:pt x="1462341" y="521549"/>
                </a:cubicBezTo>
                <a:cubicBezTo>
                  <a:pt x="1503568" y="485162"/>
                  <a:pt x="1547220" y="482736"/>
                  <a:pt x="1556920" y="482736"/>
                </a:cubicBezTo>
                <a:cubicBezTo>
                  <a:pt x="1559346" y="482736"/>
                  <a:pt x="1559346" y="482736"/>
                  <a:pt x="1559346" y="482736"/>
                </a:cubicBezTo>
                <a:cubicBezTo>
                  <a:pt x="1663625" y="482736"/>
                  <a:pt x="1746079" y="565214"/>
                  <a:pt x="1746079" y="667098"/>
                </a:cubicBezTo>
                <a:close/>
              </a:path>
            </a:pathLst>
          </a:custGeom>
          <a:solidFill>
            <a:schemeClr val="accent1"/>
          </a:solidFill>
          <a:ln>
            <a:noFill/>
          </a:ln>
        </p:spPr>
        <p:txBody>
          <a:bodyPr vert="horz" wrap="square" lIns="91388" tIns="45695" rIns="91388" bIns="45695" numCol="1" spcCol="0" anchor="ctr" anchorCtr="0"/>
          <a:lst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a:lstStyle>
          <a:p>
            <a:pPr algn="ctr"/>
            <a:endParaRPr lang="ko-KR" sz="2400">
              <a:solidFill>
                <a:schemeClr val="lt1"/>
              </a:solidFill>
            </a:endParaRPr>
          </a:p>
        </p:txBody>
      </p:sp>
      <p:sp>
        <p:nvSpPr>
          <p:cNvPr id="42" name="Freeform 6"/>
          <p:cNvSpPr/>
          <p:nvPr/>
        </p:nvSpPr>
        <p:spPr>
          <a:xfrm rot="18900000">
            <a:off x="6456284" y="3160289"/>
            <a:ext cx="1749189" cy="1746584"/>
          </a:xfrm>
          <a:custGeom>
            <a:avLst/>
            <a:gdLst/>
            <a:ahLst/>
            <a:cxnLst/>
            <a:rect l="0" t="0" r="r" b="b"/>
            <a:pathLst>
              <a:path w="1749189" h="1746584">
                <a:moveTo>
                  <a:pt x="1746763" y="863589"/>
                </a:moveTo>
                <a:cubicBezTo>
                  <a:pt x="1749189" y="1314790"/>
                  <a:pt x="1749189" y="1314790"/>
                  <a:pt x="1749189" y="1314790"/>
                </a:cubicBezTo>
                <a:cubicBezTo>
                  <a:pt x="1297942" y="1314790"/>
                  <a:pt x="1297942" y="1314790"/>
                  <a:pt x="1297942" y="1314790"/>
                </a:cubicBezTo>
                <a:cubicBezTo>
                  <a:pt x="1290664" y="1314790"/>
                  <a:pt x="1283386" y="1314790"/>
                  <a:pt x="1276107" y="1317215"/>
                </a:cubicBezTo>
                <a:cubicBezTo>
                  <a:pt x="1103857" y="1356028"/>
                  <a:pt x="1186343" y="1414248"/>
                  <a:pt x="1227586" y="1462764"/>
                </a:cubicBezTo>
                <a:cubicBezTo>
                  <a:pt x="1268829" y="1511280"/>
                  <a:pt x="1266403" y="1559797"/>
                  <a:pt x="1266403" y="1559797"/>
                </a:cubicBezTo>
                <a:cubicBezTo>
                  <a:pt x="1266403" y="1664106"/>
                  <a:pt x="1183917" y="1746584"/>
                  <a:pt x="1079597" y="1746584"/>
                </a:cubicBezTo>
                <a:cubicBezTo>
                  <a:pt x="977702" y="1746584"/>
                  <a:pt x="895216" y="1664106"/>
                  <a:pt x="895216" y="1559797"/>
                </a:cubicBezTo>
                <a:cubicBezTo>
                  <a:pt x="895216" y="1559797"/>
                  <a:pt x="892790" y="1511280"/>
                  <a:pt x="934033" y="1462764"/>
                </a:cubicBezTo>
                <a:cubicBezTo>
                  <a:pt x="975276" y="1414248"/>
                  <a:pt x="1057762" y="1356028"/>
                  <a:pt x="885512" y="1317215"/>
                </a:cubicBezTo>
                <a:cubicBezTo>
                  <a:pt x="878234" y="1314790"/>
                  <a:pt x="870955" y="1314790"/>
                  <a:pt x="863677" y="1314790"/>
                </a:cubicBezTo>
                <a:cubicBezTo>
                  <a:pt x="434265" y="1314790"/>
                  <a:pt x="434265" y="1314790"/>
                  <a:pt x="434265" y="1314790"/>
                </a:cubicBezTo>
                <a:cubicBezTo>
                  <a:pt x="434265" y="863589"/>
                  <a:pt x="434265" y="863589"/>
                  <a:pt x="434265" y="863589"/>
                </a:cubicBezTo>
                <a:cubicBezTo>
                  <a:pt x="434265" y="856311"/>
                  <a:pt x="431839" y="846608"/>
                  <a:pt x="429413" y="839331"/>
                </a:cubicBezTo>
                <a:cubicBezTo>
                  <a:pt x="417282" y="781111"/>
                  <a:pt x="395448" y="718040"/>
                  <a:pt x="346927" y="718040"/>
                </a:cubicBezTo>
                <a:cubicBezTo>
                  <a:pt x="317814" y="718040"/>
                  <a:pt x="291127" y="739872"/>
                  <a:pt x="266867" y="761705"/>
                </a:cubicBezTo>
                <a:cubicBezTo>
                  <a:pt x="262014" y="768982"/>
                  <a:pt x="257162" y="773834"/>
                  <a:pt x="252310" y="778685"/>
                </a:cubicBezTo>
                <a:cubicBezTo>
                  <a:pt x="213493" y="810221"/>
                  <a:pt x="174676" y="812647"/>
                  <a:pt x="167398" y="812647"/>
                </a:cubicBezTo>
                <a:cubicBezTo>
                  <a:pt x="164972" y="812647"/>
                  <a:pt x="164972" y="812647"/>
                  <a:pt x="164972" y="812647"/>
                </a:cubicBezTo>
                <a:cubicBezTo>
                  <a:pt x="75208" y="812647"/>
                  <a:pt x="0" y="737447"/>
                  <a:pt x="0" y="647692"/>
                </a:cubicBezTo>
                <a:cubicBezTo>
                  <a:pt x="0" y="555511"/>
                  <a:pt x="75208" y="480311"/>
                  <a:pt x="164972" y="480311"/>
                </a:cubicBezTo>
                <a:cubicBezTo>
                  <a:pt x="167398" y="480311"/>
                  <a:pt x="167398" y="480311"/>
                  <a:pt x="167398" y="480311"/>
                </a:cubicBezTo>
                <a:cubicBezTo>
                  <a:pt x="172250" y="480311"/>
                  <a:pt x="181954" y="482736"/>
                  <a:pt x="198937" y="485162"/>
                </a:cubicBezTo>
                <a:cubicBezTo>
                  <a:pt x="213493" y="490014"/>
                  <a:pt x="232902" y="499717"/>
                  <a:pt x="252310" y="516698"/>
                </a:cubicBezTo>
                <a:cubicBezTo>
                  <a:pt x="257162" y="521549"/>
                  <a:pt x="262014" y="526401"/>
                  <a:pt x="266867" y="531253"/>
                </a:cubicBezTo>
                <a:cubicBezTo>
                  <a:pt x="291127" y="553085"/>
                  <a:pt x="317814" y="577343"/>
                  <a:pt x="346927" y="577343"/>
                </a:cubicBezTo>
                <a:cubicBezTo>
                  <a:pt x="395448" y="577343"/>
                  <a:pt x="417282" y="511846"/>
                  <a:pt x="429413" y="456052"/>
                </a:cubicBezTo>
                <a:cubicBezTo>
                  <a:pt x="431839" y="446349"/>
                  <a:pt x="434265" y="439072"/>
                  <a:pt x="434265" y="429369"/>
                </a:cubicBezTo>
                <a:cubicBezTo>
                  <a:pt x="434265" y="0"/>
                  <a:pt x="434265" y="0"/>
                  <a:pt x="434265" y="0"/>
                </a:cubicBezTo>
                <a:cubicBezTo>
                  <a:pt x="434265" y="0"/>
                  <a:pt x="434265" y="0"/>
                  <a:pt x="434265" y="0"/>
                </a:cubicBezTo>
                <a:cubicBezTo>
                  <a:pt x="434265" y="0"/>
                  <a:pt x="434265" y="0"/>
                  <a:pt x="434265" y="0"/>
                </a:cubicBezTo>
                <a:cubicBezTo>
                  <a:pt x="863677" y="0"/>
                  <a:pt x="863677" y="0"/>
                  <a:pt x="863677" y="0"/>
                </a:cubicBezTo>
                <a:cubicBezTo>
                  <a:pt x="868529" y="0"/>
                  <a:pt x="873381" y="0"/>
                  <a:pt x="880660" y="2426"/>
                </a:cubicBezTo>
                <a:cubicBezTo>
                  <a:pt x="955867" y="19406"/>
                  <a:pt x="967998" y="38813"/>
                  <a:pt x="970424" y="43665"/>
                </a:cubicBezTo>
                <a:cubicBezTo>
                  <a:pt x="972850" y="55794"/>
                  <a:pt x="951015" y="80052"/>
                  <a:pt x="936459" y="97032"/>
                </a:cubicBezTo>
                <a:cubicBezTo>
                  <a:pt x="929181" y="101884"/>
                  <a:pt x="924329" y="109162"/>
                  <a:pt x="919477" y="114013"/>
                </a:cubicBezTo>
                <a:cubicBezTo>
                  <a:pt x="873381" y="167381"/>
                  <a:pt x="873381" y="218323"/>
                  <a:pt x="873381" y="225600"/>
                </a:cubicBezTo>
                <a:cubicBezTo>
                  <a:pt x="873381" y="339614"/>
                  <a:pt x="967998" y="431794"/>
                  <a:pt x="1079597" y="431794"/>
                </a:cubicBezTo>
                <a:cubicBezTo>
                  <a:pt x="1193621" y="431794"/>
                  <a:pt x="1285812" y="339614"/>
                  <a:pt x="1285812" y="225600"/>
                </a:cubicBezTo>
                <a:cubicBezTo>
                  <a:pt x="1285812" y="218323"/>
                  <a:pt x="1288238" y="164955"/>
                  <a:pt x="1242143" y="114013"/>
                </a:cubicBezTo>
                <a:cubicBezTo>
                  <a:pt x="1237290" y="109162"/>
                  <a:pt x="1232438" y="101884"/>
                  <a:pt x="1225160" y="97032"/>
                </a:cubicBezTo>
                <a:cubicBezTo>
                  <a:pt x="1210604" y="80052"/>
                  <a:pt x="1188769" y="55794"/>
                  <a:pt x="1191195" y="43665"/>
                </a:cubicBezTo>
                <a:cubicBezTo>
                  <a:pt x="1193621" y="38813"/>
                  <a:pt x="1205752" y="19406"/>
                  <a:pt x="1280959" y="2426"/>
                </a:cubicBezTo>
                <a:cubicBezTo>
                  <a:pt x="1285812" y="0"/>
                  <a:pt x="1293090" y="0"/>
                  <a:pt x="1297942" y="0"/>
                </a:cubicBezTo>
                <a:cubicBezTo>
                  <a:pt x="1749189" y="0"/>
                  <a:pt x="1749189" y="0"/>
                  <a:pt x="1749189" y="0"/>
                </a:cubicBezTo>
                <a:cubicBezTo>
                  <a:pt x="1746763" y="429369"/>
                  <a:pt x="1746763" y="429369"/>
                  <a:pt x="1746763" y="429369"/>
                </a:cubicBezTo>
                <a:cubicBezTo>
                  <a:pt x="1746763" y="436646"/>
                  <a:pt x="1746763" y="443923"/>
                  <a:pt x="1744337" y="451201"/>
                </a:cubicBezTo>
                <a:cubicBezTo>
                  <a:pt x="1727354" y="531253"/>
                  <a:pt x="1705520" y="555511"/>
                  <a:pt x="1681259" y="555511"/>
                </a:cubicBezTo>
                <a:cubicBezTo>
                  <a:pt x="1654573" y="555511"/>
                  <a:pt x="1625460" y="521549"/>
                  <a:pt x="1598773" y="499717"/>
                </a:cubicBezTo>
                <a:cubicBezTo>
                  <a:pt x="1557530" y="463330"/>
                  <a:pt x="1513861" y="460904"/>
                  <a:pt x="1504157" y="460904"/>
                </a:cubicBezTo>
                <a:cubicBezTo>
                  <a:pt x="1501731" y="460904"/>
                  <a:pt x="1501731" y="460904"/>
                  <a:pt x="1501731" y="460904"/>
                </a:cubicBezTo>
                <a:cubicBezTo>
                  <a:pt x="1397410" y="460904"/>
                  <a:pt x="1314924" y="543382"/>
                  <a:pt x="1314924" y="647692"/>
                </a:cubicBezTo>
                <a:cubicBezTo>
                  <a:pt x="1314924" y="749576"/>
                  <a:pt x="1397410" y="832053"/>
                  <a:pt x="1501731" y="832053"/>
                </a:cubicBezTo>
                <a:cubicBezTo>
                  <a:pt x="1501731" y="832053"/>
                  <a:pt x="1501731" y="832053"/>
                  <a:pt x="1504157" y="832053"/>
                </a:cubicBezTo>
                <a:cubicBezTo>
                  <a:pt x="1511435" y="832053"/>
                  <a:pt x="1555104" y="829627"/>
                  <a:pt x="1598773" y="793240"/>
                </a:cubicBezTo>
                <a:cubicBezTo>
                  <a:pt x="1625460" y="771408"/>
                  <a:pt x="1654573" y="737447"/>
                  <a:pt x="1681259" y="737447"/>
                </a:cubicBezTo>
                <a:cubicBezTo>
                  <a:pt x="1705520" y="737447"/>
                  <a:pt x="1727354" y="761705"/>
                  <a:pt x="1744337" y="844182"/>
                </a:cubicBezTo>
                <a:cubicBezTo>
                  <a:pt x="1746763" y="849034"/>
                  <a:pt x="1746763" y="856311"/>
                  <a:pt x="1746763" y="863589"/>
                </a:cubicBezTo>
                <a:close/>
              </a:path>
            </a:pathLst>
          </a:custGeom>
          <a:solidFill>
            <a:schemeClr val="accent2"/>
          </a:solidFill>
          <a:ln>
            <a:noFill/>
          </a:ln>
        </p:spPr>
        <p:txBody>
          <a:bodyPr vert="horz" wrap="square" lIns="91388" tIns="45695" rIns="91388" bIns="45695" numCol="1" spcCol="0" anchor="ctr" anchorCtr="0"/>
          <a:lst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a:lstStyle>
          <a:p>
            <a:pPr algn="ctr"/>
            <a:endParaRPr lang="ko-KR" sz="2400">
              <a:solidFill>
                <a:schemeClr val="lt1"/>
              </a:solidFill>
            </a:endParaRPr>
          </a:p>
        </p:txBody>
      </p:sp>
      <p:sp>
        <p:nvSpPr>
          <p:cNvPr id="43" name="Freeform 5"/>
          <p:cNvSpPr/>
          <p:nvPr/>
        </p:nvSpPr>
        <p:spPr>
          <a:xfrm rot="18900000">
            <a:off x="5194564" y="3814125"/>
            <a:ext cx="1746079" cy="1746584"/>
          </a:xfrm>
          <a:custGeom>
            <a:avLst/>
            <a:gdLst/>
            <a:ahLst/>
            <a:cxnLst/>
            <a:rect l="0" t="0" r="r" b="b"/>
            <a:pathLst>
              <a:path w="1746079" h="1746584">
                <a:moveTo>
                  <a:pt x="1746079" y="1295383"/>
                </a:moveTo>
                <a:cubicBezTo>
                  <a:pt x="1746079" y="1746584"/>
                  <a:pt x="1746079" y="1746584"/>
                  <a:pt x="1746079" y="1746584"/>
                </a:cubicBezTo>
                <a:cubicBezTo>
                  <a:pt x="1746079" y="1746584"/>
                  <a:pt x="1746079" y="1746584"/>
                  <a:pt x="1746079" y="1746584"/>
                </a:cubicBezTo>
                <a:cubicBezTo>
                  <a:pt x="1316835" y="1746584"/>
                  <a:pt x="1316835" y="1746584"/>
                  <a:pt x="1316835" y="1746584"/>
                </a:cubicBezTo>
                <a:cubicBezTo>
                  <a:pt x="1309559" y="1746584"/>
                  <a:pt x="1302284" y="1744158"/>
                  <a:pt x="1295009" y="1744158"/>
                </a:cubicBezTo>
                <a:cubicBezTo>
                  <a:pt x="1122826" y="1702919"/>
                  <a:pt x="1202854" y="1644700"/>
                  <a:pt x="1244081" y="1598610"/>
                </a:cubicBezTo>
                <a:cubicBezTo>
                  <a:pt x="1287733" y="1550093"/>
                  <a:pt x="1285308" y="1499151"/>
                  <a:pt x="1285308" y="1499151"/>
                </a:cubicBezTo>
                <a:cubicBezTo>
                  <a:pt x="1285308" y="1397267"/>
                  <a:pt x="1200429" y="1312364"/>
                  <a:pt x="1098575" y="1312364"/>
                </a:cubicBezTo>
                <a:cubicBezTo>
                  <a:pt x="996720" y="1312364"/>
                  <a:pt x="911841" y="1397267"/>
                  <a:pt x="911841" y="1499151"/>
                </a:cubicBezTo>
                <a:cubicBezTo>
                  <a:pt x="911841" y="1499151"/>
                  <a:pt x="909416" y="1550093"/>
                  <a:pt x="953068" y="1598610"/>
                </a:cubicBezTo>
                <a:cubicBezTo>
                  <a:pt x="994295" y="1644700"/>
                  <a:pt x="1076749" y="1702919"/>
                  <a:pt x="902141" y="1744158"/>
                </a:cubicBezTo>
                <a:cubicBezTo>
                  <a:pt x="894865" y="1744158"/>
                  <a:pt x="887590" y="1746584"/>
                  <a:pt x="880315" y="1746584"/>
                </a:cubicBezTo>
                <a:cubicBezTo>
                  <a:pt x="431670" y="1746584"/>
                  <a:pt x="431670" y="1746584"/>
                  <a:pt x="431670" y="1746584"/>
                </a:cubicBezTo>
                <a:cubicBezTo>
                  <a:pt x="431670" y="1295383"/>
                  <a:pt x="431670" y="1295383"/>
                  <a:pt x="431670" y="1295383"/>
                </a:cubicBezTo>
                <a:cubicBezTo>
                  <a:pt x="431670" y="1288106"/>
                  <a:pt x="431670" y="1280828"/>
                  <a:pt x="429244" y="1275977"/>
                </a:cubicBezTo>
                <a:cubicBezTo>
                  <a:pt x="409844" y="1193499"/>
                  <a:pt x="388018" y="1169241"/>
                  <a:pt x="363766" y="1169241"/>
                </a:cubicBezTo>
                <a:cubicBezTo>
                  <a:pt x="337090" y="1169241"/>
                  <a:pt x="307989" y="1203202"/>
                  <a:pt x="283738" y="1225035"/>
                </a:cubicBezTo>
                <a:cubicBezTo>
                  <a:pt x="240086" y="1261422"/>
                  <a:pt x="196434" y="1263848"/>
                  <a:pt x="186733" y="1263848"/>
                </a:cubicBezTo>
                <a:cubicBezTo>
                  <a:pt x="186733" y="1263848"/>
                  <a:pt x="184308" y="1263848"/>
                  <a:pt x="184308" y="1263848"/>
                </a:cubicBezTo>
                <a:cubicBezTo>
                  <a:pt x="82454" y="1263848"/>
                  <a:pt x="0" y="1181370"/>
                  <a:pt x="0" y="1079486"/>
                </a:cubicBezTo>
                <a:cubicBezTo>
                  <a:pt x="0" y="975176"/>
                  <a:pt x="82454" y="892698"/>
                  <a:pt x="184308" y="892698"/>
                </a:cubicBezTo>
                <a:cubicBezTo>
                  <a:pt x="184308" y="892698"/>
                  <a:pt x="184308" y="892698"/>
                  <a:pt x="186733" y="892698"/>
                </a:cubicBezTo>
                <a:cubicBezTo>
                  <a:pt x="196434" y="892698"/>
                  <a:pt x="240086" y="895124"/>
                  <a:pt x="283738" y="931511"/>
                </a:cubicBezTo>
                <a:cubicBezTo>
                  <a:pt x="307989" y="953344"/>
                  <a:pt x="337090" y="987305"/>
                  <a:pt x="363766" y="987305"/>
                </a:cubicBezTo>
                <a:cubicBezTo>
                  <a:pt x="388018" y="987305"/>
                  <a:pt x="409844" y="963047"/>
                  <a:pt x="429244" y="882995"/>
                </a:cubicBezTo>
                <a:cubicBezTo>
                  <a:pt x="431670" y="875718"/>
                  <a:pt x="431670" y="868440"/>
                  <a:pt x="431670" y="861163"/>
                </a:cubicBezTo>
                <a:cubicBezTo>
                  <a:pt x="431670" y="431794"/>
                  <a:pt x="431670" y="431794"/>
                  <a:pt x="431670" y="431794"/>
                </a:cubicBezTo>
                <a:cubicBezTo>
                  <a:pt x="880315" y="431794"/>
                  <a:pt x="880315" y="431794"/>
                  <a:pt x="880315" y="431794"/>
                </a:cubicBezTo>
                <a:cubicBezTo>
                  <a:pt x="890015" y="431794"/>
                  <a:pt x="899716" y="429369"/>
                  <a:pt x="906991" y="429369"/>
                </a:cubicBezTo>
                <a:cubicBezTo>
                  <a:pt x="979744" y="412388"/>
                  <a:pt x="1016121" y="390556"/>
                  <a:pt x="1025821" y="359020"/>
                </a:cubicBezTo>
                <a:cubicBezTo>
                  <a:pt x="1037947" y="325059"/>
                  <a:pt x="1008846" y="293523"/>
                  <a:pt x="982169" y="266839"/>
                </a:cubicBezTo>
                <a:cubicBezTo>
                  <a:pt x="977319" y="259562"/>
                  <a:pt x="972469" y="254710"/>
                  <a:pt x="967619" y="249859"/>
                </a:cubicBezTo>
                <a:cubicBezTo>
                  <a:pt x="931242" y="208620"/>
                  <a:pt x="933667" y="167381"/>
                  <a:pt x="933667" y="164955"/>
                </a:cubicBezTo>
                <a:cubicBezTo>
                  <a:pt x="933667" y="72774"/>
                  <a:pt x="1006421" y="0"/>
                  <a:pt x="1098575" y="0"/>
                </a:cubicBezTo>
                <a:cubicBezTo>
                  <a:pt x="1190729" y="0"/>
                  <a:pt x="1263482" y="72774"/>
                  <a:pt x="1263482" y="164955"/>
                </a:cubicBezTo>
                <a:cubicBezTo>
                  <a:pt x="1263482" y="164955"/>
                  <a:pt x="1263482" y="164955"/>
                  <a:pt x="1263482" y="164955"/>
                </a:cubicBezTo>
                <a:cubicBezTo>
                  <a:pt x="1263482" y="167381"/>
                  <a:pt x="1265907" y="208620"/>
                  <a:pt x="1229531" y="249859"/>
                </a:cubicBezTo>
                <a:cubicBezTo>
                  <a:pt x="1224680" y="254710"/>
                  <a:pt x="1219830" y="259562"/>
                  <a:pt x="1214980" y="266839"/>
                </a:cubicBezTo>
                <a:cubicBezTo>
                  <a:pt x="1188304" y="293523"/>
                  <a:pt x="1161628" y="325059"/>
                  <a:pt x="1171328" y="359020"/>
                </a:cubicBezTo>
                <a:cubicBezTo>
                  <a:pt x="1181028" y="390556"/>
                  <a:pt x="1217405" y="412388"/>
                  <a:pt x="1290158" y="429369"/>
                </a:cubicBezTo>
                <a:cubicBezTo>
                  <a:pt x="1299859" y="429369"/>
                  <a:pt x="1307134" y="431794"/>
                  <a:pt x="1316835" y="431794"/>
                </a:cubicBezTo>
                <a:cubicBezTo>
                  <a:pt x="1746079" y="431794"/>
                  <a:pt x="1746079" y="431794"/>
                  <a:pt x="1746079" y="431794"/>
                </a:cubicBezTo>
                <a:cubicBezTo>
                  <a:pt x="1746079" y="861163"/>
                  <a:pt x="1746079" y="861163"/>
                  <a:pt x="1746079" y="861163"/>
                </a:cubicBezTo>
                <a:cubicBezTo>
                  <a:pt x="1746079" y="866015"/>
                  <a:pt x="1746079" y="873292"/>
                  <a:pt x="1743654" y="878144"/>
                </a:cubicBezTo>
                <a:cubicBezTo>
                  <a:pt x="1724253" y="960621"/>
                  <a:pt x="1704852" y="967899"/>
                  <a:pt x="1700002" y="967899"/>
                </a:cubicBezTo>
                <a:cubicBezTo>
                  <a:pt x="1685451" y="967899"/>
                  <a:pt x="1666050" y="948492"/>
                  <a:pt x="1649075" y="933937"/>
                </a:cubicBezTo>
                <a:cubicBezTo>
                  <a:pt x="1641799" y="926660"/>
                  <a:pt x="1636949" y="921808"/>
                  <a:pt x="1629674" y="916957"/>
                </a:cubicBezTo>
                <a:cubicBezTo>
                  <a:pt x="1583597" y="875718"/>
                  <a:pt x="1535094" y="873292"/>
                  <a:pt x="1520544" y="873292"/>
                </a:cubicBezTo>
                <a:cubicBezTo>
                  <a:pt x="1518119" y="873292"/>
                  <a:pt x="1518119" y="873292"/>
                  <a:pt x="1518119" y="873292"/>
                </a:cubicBezTo>
                <a:cubicBezTo>
                  <a:pt x="1406564" y="873292"/>
                  <a:pt x="1311984" y="965473"/>
                  <a:pt x="1311984" y="1079486"/>
                </a:cubicBezTo>
                <a:cubicBezTo>
                  <a:pt x="1311984" y="1191073"/>
                  <a:pt x="1406564" y="1285680"/>
                  <a:pt x="1518119" y="1285680"/>
                </a:cubicBezTo>
                <a:cubicBezTo>
                  <a:pt x="1520544" y="1285680"/>
                  <a:pt x="1520544" y="1285680"/>
                  <a:pt x="1520544" y="1285680"/>
                </a:cubicBezTo>
                <a:cubicBezTo>
                  <a:pt x="1535094" y="1285680"/>
                  <a:pt x="1583597" y="1280828"/>
                  <a:pt x="1632099" y="1239589"/>
                </a:cubicBezTo>
                <a:cubicBezTo>
                  <a:pt x="1636949" y="1234738"/>
                  <a:pt x="1641799" y="1229886"/>
                  <a:pt x="1649075" y="1225035"/>
                </a:cubicBezTo>
                <a:cubicBezTo>
                  <a:pt x="1666050" y="1208054"/>
                  <a:pt x="1685451" y="1188647"/>
                  <a:pt x="1700002" y="1188647"/>
                </a:cubicBezTo>
                <a:cubicBezTo>
                  <a:pt x="1704852" y="1188647"/>
                  <a:pt x="1724253" y="1195925"/>
                  <a:pt x="1743654" y="1278402"/>
                </a:cubicBezTo>
                <a:cubicBezTo>
                  <a:pt x="1746079" y="1285680"/>
                  <a:pt x="1746079" y="1290532"/>
                  <a:pt x="1746079" y="1295383"/>
                </a:cubicBezTo>
                <a:close/>
              </a:path>
            </a:pathLst>
          </a:custGeom>
          <a:solidFill>
            <a:schemeClr val="accent3"/>
          </a:solidFill>
          <a:ln>
            <a:noFill/>
          </a:ln>
        </p:spPr>
        <p:txBody>
          <a:bodyPr vert="horz" wrap="square" lIns="91388" tIns="45695" rIns="91388" bIns="45695" numCol="1" spcCol="0" anchor="ctr" anchorCtr="0"/>
          <a:lst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a:lstStyle>
          <a:p>
            <a:pPr algn="ctr"/>
            <a:endParaRPr lang="ko-KR" sz="2400">
              <a:solidFill>
                <a:schemeClr val="lt1"/>
              </a:solidFill>
            </a:endParaRPr>
          </a:p>
        </p:txBody>
      </p:sp>
      <p:sp>
        <p:nvSpPr>
          <p:cNvPr id="44" name="Freeform 8"/>
          <p:cNvSpPr/>
          <p:nvPr/>
        </p:nvSpPr>
        <p:spPr>
          <a:xfrm rot="18900000">
            <a:off x="4542019" y="2549381"/>
            <a:ext cx="1746079" cy="1746584"/>
          </a:xfrm>
          <a:custGeom>
            <a:avLst/>
            <a:gdLst/>
            <a:ahLst/>
            <a:cxnLst/>
            <a:rect l="0" t="0" r="r" b="b"/>
            <a:pathLst>
              <a:path w="1746079" h="1746584">
                <a:moveTo>
                  <a:pt x="1746079" y="1098892"/>
                </a:moveTo>
                <a:cubicBezTo>
                  <a:pt x="1746079" y="1191073"/>
                  <a:pt x="1673326" y="1266273"/>
                  <a:pt x="1581172" y="1266273"/>
                </a:cubicBezTo>
                <a:cubicBezTo>
                  <a:pt x="1581172" y="1266273"/>
                  <a:pt x="1581172" y="1266273"/>
                  <a:pt x="1581172" y="1266273"/>
                </a:cubicBezTo>
                <a:cubicBezTo>
                  <a:pt x="1576321" y="1266273"/>
                  <a:pt x="1564196" y="1266273"/>
                  <a:pt x="1549645" y="1261422"/>
                </a:cubicBezTo>
                <a:cubicBezTo>
                  <a:pt x="1535094" y="1256570"/>
                  <a:pt x="1515694" y="1246867"/>
                  <a:pt x="1496293" y="1229886"/>
                </a:cubicBezTo>
                <a:cubicBezTo>
                  <a:pt x="1491442" y="1225035"/>
                  <a:pt x="1484167" y="1220183"/>
                  <a:pt x="1479317" y="1215331"/>
                </a:cubicBezTo>
                <a:cubicBezTo>
                  <a:pt x="1455066" y="1193499"/>
                  <a:pt x="1430815" y="1169241"/>
                  <a:pt x="1401713" y="1169241"/>
                </a:cubicBezTo>
                <a:cubicBezTo>
                  <a:pt x="1350786" y="1169241"/>
                  <a:pt x="1331385" y="1234738"/>
                  <a:pt x="1316835" y="1290532"/>
                </a:cubicBezTo>
                <a:cubicBezTo>
                  <a:pt x="1314409" y="1300235"/>
                  <a:pt x="1314409" y="1307512"/>
                  <a:pt x="1314409" y="1317215"/>
                </a:cubicBezTo>
                <a:cubicBezTo>
                  <a:pt x="1314409" y="1746584"/>
                  <a:pt x="1314409" y="1746584"/>
                  <a:pt x="1314409" y="1746584"/>
                </a:cubicBezTo>
                <a:cubicBezTo>
                  <a:pt x="1314409" y="1746584"/>
                  <a:pt x="1314409" y="1746584"/>
                  <a:pt x="1314409" y="1746584"/>
                </a:cubicBezTo>
                <a:cubicBezTo>
                  <a:pt x="1314409" y="1746584"/>
                  <a:pt x="1314409" y="1746584"/>
                  <a:pt x="1314409" y="1746584"/>
                </a:cubicBezTo>
                <a:cubicBezTo>
                  <a:pt x="885165" y="1746584"/>
                  <a:pt x="885165" y="1746584"/>
                  <a:pt x="885165" y="1746584"/>
                </a:cubicBezTo>
                <a:cubicBezTo>
                  <a:pt x="877890" y="1746584"/>
                  <a:pt x="873040" y="1746584"/>
                  <a:pt x="868189" y="1744158"/>
                </a:cubicBezTo>
                <a:cubicBezTo>
                  <a:pt x="790586" y="1727178"/>
                  <a:pt x="780885" y="1707771"/>
                  <a:pt x="778460" y="1702919"/>
                </a:cubicBezTo>
                <a:cubicBezTo>
                  <a:pt x="773610" y="1690790"/>
                  <a:pt x="795436" y="1666532"/>
                  <a:pt x="812412" y="1649552"/>
                </a:cubicBezTo>
                <a:cubicBezTo>
                  <a:pt x="817262" y="1644700"/>
                  <a:pt x="824537" y="1637423"/>
                  <a:pt x="829388" y="1632571"/>
                </a:cubicBezTo>
                <a:cubicBezTo>
                  <a:pt x="873040" y="1581629"/>
                  <a:pt x="873040" y="1528261"/>
                  <a:pt x="873040" y="1520984"/>
                </a:cubicBezTo>
                <a:cubicBezTo>
                  <a:pt x="873040" y="1406970"/>
                  <a:pt x="780885" y="1314790"/>
                  <a:pt x="666905" y="1314790"/>
                </a:cubicBezTo>
                <a:cubicBezTo>
                  <a:pt x="552925" y="1314790"/>
                  <a:pt x="460771" y="1406970"/>
                  <a:pt x="460771" y="1520984"/>
                </a:cubicBezTo>
                <a:cubicBezTo>
                  <a:pt x="460771" y="1528261"/>
                  <a:pt x="460771" y="1581629"/>
                  <a:pt x="504423" y="1632571"/>
                </a:cubicBezTo>
                <a:cubicBezTo>
                  <a:pt x="509273" y="1637423"/>
                  <a:pt x="516548" y="1644700"/>
                  <a:pt x="521399" y="1649552"/>
                </a:cubicBezTo>
                <a:cubicBezTo>
                  <a:pt x="538374" y="1666532"/>
                  <a:pt x="560200" y="1690790"/>
                  <a:pt x="555350" y="1702919"/>
                </a:cubicBezTo>
                <a:cubicBezTo>
                  <a:pt x="555350" y="1707771"/>
                  <a:pt x="543225" y="1727178"/>
                  <a:pt x="465621" y="1744158"/>
                </a:cubicBezTo>
                <a:cubicBezTo>
                  <a:pt x="460771" y="1746584"/>
                  <a:pt x="455921" y="1746584"/>
                  <a:pt x="448645" y="1746584"/>
                </a:cubicBezTo>
                <a:cubicBezTo>
                  <a:pt x="0" y="1746584"/>
                  <a:pt x="0" y="1746584"/>
                  <a:pt x="0" y="1746584"/>
                </a:cubicBezTo>
                <a:cubicBezTo>
                  <a:pt x="0" y="1317215"/>
                  <a:pt x="0" y="1317215"/>
                  <a:pt x="0" y="1317215"/>
                </a:cubicBezTo>
                <a:cubicBezTo>
                  <a:pt x="0" y="1309938"/>
                  <a:pt x="0" y="1302661"/>
                  <a:pt x="2425" y="1295383"/>
                </a:cubicBezTo>
                <a:cubicBezTo>
                  <a:pt x="21826" y="1215331"/>
                  <a:pt x="43652" y="1191073"/>
                  <a:pt x="67903" y="1191073"/>
                </a:cubicBezTo>
                <a:cubicBezTo>
                  <a:pt x="94579" y="1191073"/>
                  <a:pt x="123681" y="1225035"/>
                  <a:pt x="147932" y="1246867"/>
                </a:cubicBezTo>
                <a:cubicBezTo>
                  <a:pt x="191584" y="1283254"/>
                  <a:pt x="235236" y="1285680"/>
                  <a:pt x="244936" y="1285680"/>
                </a:cubicBezTo>
                <a:cubicBezTo>
                  <a:pt x="244936" y="1285680"/>
                  <a:pt x="247361" y="1285680"/>
                  <a:pt x="247361" y="1285680"/>
                </a:cubicBezTo>
                <a:cubicBezTo>
                  <a:pt x="349216" y="1285680"/>
                  <a:pt x="431670" y="1203202"/>
                  <a:pt x="431670" y="1098892"/>
                </a:cubicBezTo>
                <a:cubicBezTo>
                  <a:pt x="431670" y="997008"/>
                  <a:pt x="349216" y="914531"/>
                  <a:pt x="247361" y="914531"/>
                </a:cubicBezTo>
                <a:cubicBezTo>
                  <a:pt x="247361" y="914531"/>
                  <a:pt x="244936" y="914531"/>
                  <a:pt x="244936" y="914531"/>
                </a:cubicBezTo>
                <a:cubicBezTo>
                  <a:pt x="235236" y="914531"/>
                  <a:pt x="191584" y="916957"/>
                  <a:pt x="147932" y="953344"/>
                </a:cubicBezTo>
                <a:cubicBezTo>
                  <a:pt x="123681" y="975176"/>
                  <a:pt x="94579" y="1009137"/>
                  <a:pt x="67903" y="1009137"/>
                </a:cubicBezTo>
                <a:cubicBezTo>
                  <a:pt x="43652" y="1009137"/>
                  <a:pt x="21826" y="984879"/>
                  <a:pt x="2425" y="904828"/>
                </a:cubicBezTo>
                <a:cubicBezTo>
                  <a:pt x="0" y="897550"/>
                  <a:pt x="0" y="890273"/>
                  <a:pt x="0" y="882995"/>
                </a:cubicBezTo>
                <a:cubicBezTo>
                  <a:pt x="0" y="431794"/>
                  <a:pt x="0" y="431794"/>
                  <a:pt x="0" y="431794"/>
                </a:cubicBezTo>
                <a:cubicBezTo>
                  <a:pt x="448645" y="431794"/>
                  <a:pt x="448645" y="431794"/>
                  <a:pt x="448645" y="431794"/>
                </a:cubicBezTo>
                <a:cubicBezTo>
                  <a:pt x="455921" y="431794"/>
                  <a:pt x="463196" y="431794"/>
                  <a:pt x="470471" y="429369"/>
                </a:cubicBezTo>
                <a:cubicBezTo>
                  <a:pt x="645079" y="390556"/>
                  <a:pt x="562625" y="332336"/>
                  <a:pt x="521399" y="283820"/>
                </a:cubicBezTo>
                <a:cubicBezTo>
                  <a:pt x="477747" y="235304"/>
                  <a:pt x="480172" y="186787"/>
                  <a:pt x="480172" y="186787"/>
                </a:cubicBezTo>
                <a:cubicBezTo>
                  <a:pt x="480172" y="82478"/>
                  <a:pt x="565051" y="0"/>
                  <a:pt x="666905" y="0"/>
                </a:cubicBezTo>
                <a:cubicBezTo>
                  <a:pt x="768760" y="0"/>
                  <a:pt x="853639" y="82478"/>
                  <a:pt x="853639" y="186787"/>
                </a:cubicBezTo>
                <a:cubicBezTo>
                  <a:pt x="853639" y="186787"/>
                  <a:pt x="856064" y="235304"/>
                  <a:pt x="812412" y="283820"/>
                </a:cubicBezTo>
                <a:cubicBezTo>
                  <a:pt x="771185" y="332336"/>
                  <a:pt x="691156" y="390556"/>
                  <a:pt x="863339" y="429369"/>
                </a:cubicBezTo>
                <a:cubicBezTo>
                  <a:pt x="870614" y="431794"/>
                  <a:pt x="877890" y="431794"/>
                  <a:pt x="885165" y="431794"/>
                </a:cubicBezTo>
                <a:cubicBezTo>
                  <a:pt x="1314409" y="431794"/>
                  <a:pt x="1314409" y="431794"/>
                  <a:pt x="1314409" y="431794"/>
                </a:cubicBezTo>
                <a:cubicBezTo>
                  <a:pt x="1314409" y="882995"/>
                  <a:pt x="1314409" y="882995"/>
                  <a:pt x="1314409" y="882995"/>
                </a:cubicBezTo>
                <a:cubicBezTo>
                  <a:pt x="1314409" y="890273"/>
                  <a:pt x="1314409" y="899976"/>
                  <a:pt x="1316835" y="907253"/>
                </a:cubicBezTo>
                <a:cubicBezTo>
                  <a:pt x="1331385" y="965473"/>
                  <a:pt x="1350786" y="1028544"/>
                  <a:pt x="1401713" y="1028544"/>
                </a:cubicBezTo>
                <a:cubicBezTo>
                  <a:pt x="1430815" y="1028544"/>
                  <a:pt x="1455066" y="1006712"/>
                  <a:pt x="1479317" y="984879"/>
                </a:cubicBezTo>
                <a:cubicBezTo>
                  <a:pt x="1484167" y="977602"/>
                  <a:pt x="1491442" y="972750"/>
                  <a:pt x="1496293" y="967899"/>
                </a:cubicBezTo>
                <a:cubicBezTo>
                  <a:pt x="1535094" y="936363"/>
                  <a:pt x="1571471" y="933937"/>
                  <a:pt x="1578746" y="933937"/>
                </a:cubicBezTo>
                <a:cubicBezTo>
                  <a:pt x="1581172" y="933937"/>
                  <a:pt x="1581172" y="933937"/>
                  <a:pt x="1581172" y="933937"/>
                </a:cubicBezTo>
                <a:cubicBezTo>
                  <a:pt x="1673326" y="933937"/>
                  <a:pt x="1746079" y="1009137"/>
                  <a:pt x="1746079" y="1098892"/>
                </a:cubicBezTo>
                <a:close/>
              </a:path>
            </a:pathLst>
          </a:custGeom>
          <a:solidFill>
            <a:schemeClr val="accent4"/>
          </a:solidFill>
          <a:ln>
            <a:noFill/>
          </a:ln>
        </p:spPr>
        <p:txBody>
          <a:bodyPr vert="horz" wrap="square" lIns="91388" tIns="45695" rIns="91388" bIns="45695" numCol="1" spcCol="0" anchor="ctr" anchorCtr="0"/>
          <a:lst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a:lstStyle>
          <a:p>
            <a:pPr algn="ctr"/>
            <a:endParaRPr lang="ko-KR" sz="2400">
              <a:solidFill>
                <a:schemeClr val="lt1"/>
              </a:solidFill>
            </a:endParaRPr>
          </a:p>
        </p:txBody>
      </p:sp>
      <p:cxnSp>
        <p:nvCxnSpPr>
          <p:cNvPr id="45" name="직선 연결선 250"/>
          <p:cNvCxnSpPr/>
          <p:nvPr/>
        </p:nvCxnSpPr>
        <p:spPr>
          <a:xfrm>
            <a:off x="4180394" y="3089711"/>
            <a:ext cx="326273" cy="0"/>
          </a:xfrm>
          <a:prstGeom prst="line">
            <a:avLst/>
          </a:prstGeom>
          <a:ln w="6350">
            <a:solidFill>
              <a:srgbClr val="414455"/>
            </a:solidFill>
            <a:prstDash val="dash"/>
            <a:miter/>
            <a:headEnd type="oval"/>
          </a:ln>
        </p:spPr>
      </p:cxnSp>
      <p:cxnSp>
        <p:nvCxnSpPr>
          <p:cNvPr id="46" name="직선 연결선 250"/>
          <p:cNvCxnSpPr/>
          <p:nvPr/>
        </p:nvCxnSpPr>
        <p:spPr>
          <a:xfrm>
            <a:off x="4550467" y="5357343"/>
            <a:ext cx="893201" cy="0"/>
          </a:xfrm>
          <a:prstGeom prst="line">
            <a:avLst/>
          </a:prstGeom>
          <a:ln w="6350">
            <a:solidFill>
              <a:srgbClr val="414455"/>
            </a:solidFill>
            <a:prstDash val="dash"/>
            <a:miter/>
            <a:headEnd type="oval"/>
          </a:ln>
        </p:spPr>
      </p:cxnSp>
      <p:cxnSp>
        <p:nvCxnSpPr>
          <p:cNvPr id="47" name="직선 연결선 250"/>
          <p:cNvCxnSpPr/>
          <p:nvPr/>
        </p:nvCxnSpPr>
        <p:spPr>
          <a:xfrm flipH="1">
            <a:off x="7253188" y="2120411"/>
            <a:ext cx="1099488" cy="0"/>
          </a:xfrm>
          <a:prstGeom prst="line">
            <a:avLst/>
          </a:prstGeom>
          <a:ln w="6350">
            <a:solidFill>
              <a:srgbClr val="414455"/>
            </a:solidFill>
            <a:prstDash val="dash"/>
            <a:miter/>
            <a:headEnd type="oval"/>
          </a:ln>
        </p:spPr>
      </p:cxnSp>
      <p:cxnSp>
        <p:nvCxnSpPr>
          <p:cNvPr id="48" name="직선 연결선 250"/>
          <p:cNvCxnSpPr/>
          <p:nvPr/>
        </p:nvCxnSpPr>
        <p:spPr>
          <a:xfrm flipH="1">
            <a:off x="8225815" y="4391346"/>
            <a:ext cx="453393" cy="0"/>
          </a:xfrm>
          <a:prstGeom prst="line">
            <a:avLst/>
          </a:prstGeom>
          <a:ln w="6350">
            <a:solidFill>
              <a:srgbClr val="414455"/>
            </a:solidFill>
            <a:prstDash val="dash"/>
            <a:miter/>
            <a:headEnd type="oval"/>
          </a:ln>
        </p:spPr>
      </p:cxnSp>
      <p:cxnSp>
        <p:nvCxnSpPr>
          <p:cNvPr id="50" name="Straight Connector 59"/>
          <p:cNvCxnSpPr/>
          <p:nvPr/>
        </p:nvCxnSpPr>
        <p:spPr>
          <a:xfrm flipV="1">
            <a:off x="827439" y="1455842"/>
            <a:ext cx="0" cy="4482379"/>
          </a:xfrm>
          <a:prstGeom prst="line">
            <a:avLst/>
          </a:prstGeom>
          <a:ln w="3175">
            <a:solidFill>
              <a:schemeClr val="bg1">
                <a:lumMod val="65000"/>
              </a:schemeClr>
            </a:solidFill>
            <a:prstDash val="solid"/>
            <a:miter/>
          </a:ln>
        </p:spPr>
      </p:cxnSp>
      <p:sp>
        <p:nvSpPr>
          <p:cNvPr id="51" name="矩形 10"/>
          <p:cNvSpPr>
            <a:spLocks noChangeArrowheads="1"/>
          </p:cNvSpPr>
          <p:nvPr/>
        </p:nvSpPr>
        <p:spPr>
          <a:xfrm>
            <a:off x="8452512" y="1593361"/>
            <a:ext cx="2245177" cy="1054100"/>
          </a:xfrm>
          <a:prstGeom prst="rect">
            <a:avLst/>
          </a:prstGeom>
          <a:noFill/>
          <a:ln>
            <a:noFill/>
          </a:ln>
        </p:spPr>
        <p:txBody>
          <a:bodyPr wrap="square" lIns="91388" tIns="45695" rIns="91388" bIns="45695">
            <a:spAutoFit/>
          </a:bodyPr>
          <a:lst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a:lstStyle>
          <a:p>
            <a:pPr marL="0" indent="0" algn="l" defTabSz="457200">
              <a:lnSpc>
                <a:spcPct val="100000"/>
              </a:lnSpc>
              <a:buNone/>
            </a:pPr>
            <a:r>
              <a:rPr sz="2400">
                <a:solidFill>
                  <a:srgbClr val="000000"/>
                </a:solidFill>
                <a:latin typeface="黑体"/>
                <a:ea typeface="黑体"/>
              </a:rPr>
              <a:t> </a:t>
            </a:r>
            <a:r>
              <a:rPr lang="zh-CN" sz="3200" b="1" i="0" strike="noStrike" spc="0">
                <a:solidFill>
                  <a:srgbClr val="808080"/>
                </a:solidFill>
                <a:latin typeface="庞门正道标题体"/>
                <a:ea typeface="庞门正道标题体"/>
              </a:rPr>
              <a:t>“开源” 发展势头猛</a:t>
            </a:r>
          </a:p>
        </p:txBody>
      </p:sp>
      <p:sp>
        <p:nvSpPr>
          <p:cNvPr id="52" name="矩形 10"/>
          <p:cNvSpPr>
            <a:spLocks noChangeArrowheads="1"/>
          </p:cNvSpPr>
          <p:nvPr/>
        </p:nvSpPr>
        <p:spPr>
          <a:xfrm>
            <a:off x="1870247" y="2549381"/>
            <a:ext cx="2310147" cy="1054100"/>
          </a:xfrm>
          <a:prstGeom prst="rect">
            <a:avLst/>
          </a:prstGeom>
          <a:noFill/>
          <a:ln>
            <a:noFill/>
          </a:ln>
        </p:spPr>
        <p:txBody>
          <a:bodyPr wrap="square" lIns="91388" tIns="45695" rIns="91388" bIns="45695">
            <a:spAutoFit/>
          </a:bodyPr>
          <a:lst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a:lstStyle>
          <a:p>
            <a:r>
              <a:rPr lang="zh-CN" sz="3200" b="1">
                <a:solidFill>
                  <a:srgbClr val="808080"/>
                </a:solidFill>
              </a:rPr>
              <a:t>缺少资源的整合和搜索</a:t>
            </a:r>
          </a:p>
        </p:txBody>
      </p:sp>
      <p:sp>
        <p:nvSpPr>
          <p:cNvPr id="53" name="矩形 10"/>
          <p:cNvSpPr>
            <a:spLocks noChangeArrowheads="1"/>
          </p:cNvSpPr>
          <p:nvPr/>
        </p:nvSpPr>
        <p:spPr>
          <a:xfrm>
            <a:off x="1827766" y="4830293"/>
            <a:ext cx="2678901" cy="1077167"/>
          </a:xfrm>
          <a:prstGeom prst="rect">
            <a:avLst/>
          </a:prstGeom>
          <a:noFill/>
          <a:ln>
            <a:noFill/>
          </a:ln>
        </p:spPr>
        <p:txBody>
          <a:bodyPr wrap="square" lIns="91388" tIns="45695" rIns="91388" bIns="45695">
            <a:spAutoFit/>
          </a:bodyPr>
          <a:lst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a:lstStyle>
          <a:p>
            <a:r>
              <a:rPr lang="zh-CN" altLang="en-US" sz="3200" b="1" dirty="0">
                <a:solidFill>
                  <a:srgbClr val="808080"/>
                </a:solidFill>
              </a:rPr>
              <a:t>开源月刊文章比较零散</a:t>
            </a:r>
            <a:endParaRPr lang="zh-CN" sz="3200" b="1" i="0" strike="noStrike" spc="0" dirty="0">
              <a:solidFill>
                <a:srgbClr val="808080"/>
              </a:solidFill>
              <a:latin typeface="庞门正道标题体"/>
              <a:ea typeface="庞门正道标题体"/>
            </a:endParaRPr>
          </a:p>
        </p:txBody>
      </p:sp>
      <p:sp>
        <p:nvSpPr>
          <p:cNvPr id="54" name="矩形 10"/>
          <p:cNvSpPr>
            <a:spLocks noChangeArrowheads="1"/>
          </p:cNvSpPr>
          <p:nvPr/>
        </p:nvSpPr>
        <p:spPr>
          <a:xfrm>
            <a:off x="8741946" y="3864296"/>
            <a:ext cx="2209800" cy="1054100"/>
          </a:xfrm>
          <a:prstGeom prst="rect">
            <a:avLst/>
          </a:prstGeom>
          <a:noFill/>
          <a:ln>
            <a:noFill/>
          </a:ln>
        </p:spPr>
        <p:txBody>
          <a:bodyPr wrap="none" lIns="91388" tIns="45695" rIns="91388" bIns="45695">
            <a:spAutoFit/>
          </a:bodyPr>
          <a:lst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a:lstStyle>
          <a:p>
            <a:r>
              <a:rPr lang="zh-CN" sz="3200" b="1" i="0" strike="noStrike" spc="0">
                <a:solidFill>
                  <a:srgbClr val="808080"/>
                </a:solidFill>
                <a:latin typeface="庞门正道标题体"/>
                <a:ea typeface="庞门正道标题体"/>
              </a:rPr>
              <a:t>实现便捷和</a:t>
            </a:r>
          </a:p>
          <a:p>
            <a:r>
              <a:rPr lang="zh-CN" sz="3200" b="1" i="0" strike="noStrike" spc="0">
                <a:solidFill>
                  <a:srgbClr val="808080"/>
                </a:solidFill>
                <a:latin typeface="庞门正道标题体"/>
                <a:ea typeface="庞门正道标题体"/>
              </a:rPr>
              <a:t>实用一体化</a:t>
            </a:r>
          </a:p>
        </p:txBody>
      </p:sp>
      <p:sp>
        <p:nvSpPr>
          <p:cNvPr id="55" name="圆角矩形 12"/>
          <p:cNvSpPr/>
          <p:nvPr/>
        </p:nvSpPr>
        <p:spPr>
          <a:xfrm>
            <a:off x="827439" y="648390"/>
            <a:ext cx="2744032" cy="823578"/>
          </a:xfrm>
          <a:prstGeom prst="roundRect">
            <a:avLst>
              <a:gd name="adj" fmla="val 0"/>
            </a:avLst>
          </a:prstGeom>
          <a:solidFill>
            <a:schemeClr val="accent3"/>
          </a:solidFill>
          <a:ln>
            <a:noFill/>
          </a:ln>
        </p:spPr>
        <p:txBody>
          <a:bodyPr anchor="ctr"/>
          <a:lstStyle>
            <a:lvl1pPr marL="0" lvl="0" algn="l" defTabSz="914400">
              <a:defRPr sz="1800" kern="1200">
                <a:solidFill>
                  <a:schemeClr val="tx1"/>
                </a:solidFill>
                <a:latin typeface="庞门正道标题体"/>
                <a:ea typeface="庞门正道标题体"/>
              </a:defRPr>
            </a:lvl1pPr>
            <a:lvl2pPr marL="457200" lvl="1" algn="l" defTabSz="914400">
              <a:defRPr sz="1800" kern="1200">
                <a:solidFill>
                  <a:schemeClr val="tx1"/>
                </a:solidFill>
                <a:latin typeface="庞门正道标题体"/>
                <a:ea typeface="庞门正道标题体"/>
              </a:defRPr>
            </a:lvl2pPr>
            <a:lvl3pPr marL="914400" lvl="2" algn="l" defTabSz="914400">
              <a:defRPr sz="1800" kern="1200">
                <a:solidFill>
                  <a:schemeClr val="tx1"/>
                </a:solidFill>
                <a:latin typeface="庞门正道标题体"/>
                <a:ea typeface="庞门正道标题体"/>
              </a:defRPr>
            </a:lvl3pPr>
            <a:lvl4pPr marL="1371600" lvl="3" algn="l" defTabSz="914400">
              <a:defRPr sz="1800" kern="1200">
                <a:solidFill>
                  <a:schemeClr val="tx1"/>
                </a:solidFill>
                <a:latin typeface="庞门正道标题体"/>
                <a:ea typeface="庞门正道标题体"/>
              </a:defRPr>
            </a:lvl4pPr>
            <a:lvl5pPr marL="1828800" lvl="4" algn="l" defTabSz="914400">
              <a:defRPr sz="1800" kern="1200">
                <a:solidFill>
                  <a:schemeClr val="tx1"/>
                </a:solidFill>
                <a:latin typeface="庞门正道标题体"/>
                <a:ea typeface="庞门正道标题体"/>
              </a:defRPr>
            </a:lvl5pPr>
            <a:lvl6pPr marL="2286000" lvl="5" algn="l" defTabSz="914400">
              <a:defRPr sz="1800" kern="1200">
                <a:solidFill>
                  <a:schemeClr val="tx1"/>
                </a:solidFill>
                <a:latin typeface="庞门正道标题体"/>
                <a:ea typeface="庞门正道标题体"/>
              </a:defRPr>
            </a:lvl6pPr>
            <a:lvl7pPr marL="2743200" lvl="6" algn="l" defTabSz="914400">
              <a:defRPr sz="1800" kern="1200">
                <a:solidFill>
                  <a:schemeClr val="tx1"/>
                </a:solidFill>
                <a:latin typeface="庞门正道标题体"/>
                <a:ea typeface="庞门正道标题体"/>
              </a:defRPr>
            </a:lvl7pPr>
            <a:lvl8pPr marL="3200400" lvl="7" algn="l" defTabSz="914400">
              <a:defRPr sz="1800" kern="1200">
                <a:solidFill>
                  <a:schemeClr val="tx1"/>
                </a:solidFill>
                <a:latin typeface="庞门正道标题体"/>
                <a:ea typeface="庞门正道标题体"/>
              </a:defRPr>
            </a:lvl8pPr>
            <a:lvl9pPr marL="3657600" lvl="8" algn="l" defTabSz="914400">
              <a:defRPr sz="1800" kern="1200">
                <a:solidFill>
                  <a:schemeClr val="tx1"/>
                </a:solidFill>
                <a:latin typeface="庞门正道标题体"/>
                <a:ea typeface="庞门正道标题体"/>
              </a:defRPr>
            </a:lvl9pPr>
          </a:lstStyle>
          <a:p>
            <a:pPr algn="ctr"/>
            <a:r>
              <a:rPr lang="zh-CN" sz="4000">
                <a:solidFill>
                  <a:srgbClr val="FFFFFF"/>
                </a:solidFill>
              </a:rPr>
              <a:t>项 目 背 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50376" y="-140676"/>
            <a:ext cx="13026893" cy="7455876"/>
          </a:xfrm>
          <a:prstGeom prst="rect">
            <a:avLst/>
          </a:prstGeom>
          <a:noFill/>
        </p:spPr>
      </p:pic>
      <p:sp>
        <p:nvSpPr>
          <p:cNvPr id="23" name="矩形 22"/>
          <p:cNvSpPr/>
          <p:nvPr/>
        </p:nvSpPr>
        <p:spPr>
          <a:xfrm>
            <a:off x="332122" y="395785"/>
            <a:ext cx="11432247" cy="6086902"/>
          </a:xfrm>
          <a:prstGeom prst="rect">
            <a:avLst/>
          </a:prstGeom>
          <a:solidFill>
            <a:schemeClr val="bg1"/>
          </a:solidFill>
          <a:ln w="38100">
            <a:solidFill>
              <a:schemeClr val="bg1">
                <a:lumMod val="85000"/>
              </a:schemeClr>
            </a:solidFill>
            <a:prstDash val="solid"/>
            <a:miter/>
          </a:ln>
        </p:spPr>
        <p:txBody>
          <a:bodyPr anchor="ctr"/>
          <a:lstStyle/>
          <a:p>
            <a:pPr algn="ctr">
              <a:lnSpc>
                <a:spcPct val="140000"/>
              </a:lnSpc>
            </a:pPr>
            <a:endParaRPr lang="zh-CN" sz="2213">
              <a:solidFill>
                <a:schemeClr val="lt1"/>
              </a:solidFill>
            </a:endParaRPr>
          </a:p>
        </p:txBody>
      </p:sp>
      <p:sp>
        <p:nvSpPr>
          <p:cNvPr id="24" name="圆角矩形 12"/>
          <p:cNvSpPr/>
          <p:nvPr/>
        </p:nvSpPr>
        <p:spPr>
          <a:xfrm>
            <a:off x="724363" y="719952"/>
            <a:ext cx="2744032" cy="823578"/>
          </a:xfrm>
          <a:prstGeom prst="roundRect">
            <a:avLst>
              <a:gd name="adj" fmla="val 0"/>
            </a:avLst>
          </a:prstGeom>
          <a:solidFill>
            <a:schemeClr val="accent3"/>
          </a:solidFill>
          <a:ln>
            <a:noFill/>
          </a:ln>
        </p:spPr>
        <p:txBody>
          <a:bodyPr anchor="ctr"/>
          <a:lstStyle/>
          <a:p>
            <a:pPr algn="ctr"/>
            <a:r>
              <a:rPr lang="zh-CN" sz="4000">
                <a:solidFill>
                  <a:srgbClr val="FFFFFF"/>
                </a:solidFill>
              </a:rPr>
              <a:t>项 目 背 景</a:t>
            </a:r>
          </a:p>
        </p:txBody>
      </p:sp>
      <p:sp>
        <p:nvSpPr>
          <p:cNvPr id="25" name="文本框 24"/>
          <p:cNvSpPr txBox="1"/>
          <p:nvPr/>
        </p:nvSpPr>
        <p:spPr>
          <a:xfrm>
            <a:off x="2035730" y="2024743"/>
            <a:ext cx="8461209" cy="3632200"/>
          </a:xfrm>
          <a:prstGeom prst="rect">
            <a:avLst/>
          </a:prstGeom>
          <a:ln w="12700">
            <a:prstDash val="solid"/>
          </a:ln>
        </p:spPr>
        <p:txBody>
          <a:bodyPr>
            <a:spAutoFit/>
          </a:bodyPr>
          <a:lstStyle/>
          <a:p>
            <a:r>
              <a:rPr sz="2600" dirty="0">
                <a:solidFill>
                  <a:srgbClr val="000000"/>
                </a:solidFill>
                <a:latin typeface="黑体"/>
                <a:ea typeface="黑体"/>
              </a:rPr>
              <a:t>  随着国内外互联网行业的不断发展，开源，以其特殊的开放性，越来越受到程序员等开发者的青睐，开源在国内起步晚，但发展快，势头猛，并将成为将来业内的主流。</a:t>
            </a:r>
          </a:p>
          <a:p>
            <a:endParaRPr sz="2600" dirty="0">
              <a:solidFill>
                <a:srgbClr val="000000"/>
              </a:solidFill>
              <a:latin typeface="黑体"/>
              <a:ea typeface="黑体"/>
            </a:endParaRPr>
          </a:p>
          <a:p>
            <a:r>
              <a:rPr sz="2600" dirty="0">
                <a:solidFill>
                  <a:srgbClr val="000000"/>
                </a:solidFill>
                <a:latin typeface="黑体"/>
                <a:ea typeface="黑体"/>
              </a:rPr>
              <a:t>  目前市面上的开源网站和软件层出不穷，但缺少</a:t>
            </a:r>
            <a:r>
              <a:rPr sz="2600" dirty="0">
                <a:solidFill>
                  <a:srgbClr val="FF0200"/>
                </a:solidFill>
                <a:latin typeface="黑体"/>
                <a:ea typeface="黑体"/>
              </a:rPr>
              <a:t>代码和文章的整合</a:t>
            </a:r>
            <a:r>
              <a:rPr sz="2600" dirty="0">
                <a:solidFill>
                  <a:srgbClr val="000000"/>
                </a:solidFill>
                <a:latin typeface="黑体"/>
                <a:ea typeface="黑体"/>
              </a:rPr>
              <a:t>，导致检索资源的过程变得繁琐，我们需要一个能方便用户尽可能</a:t>
            </a:r>
            <a:r>
              <a:rPr sz="2600" dirty="0">
                <a:solidFill>
                  <a:srgbClr val="FF0200"/>
                </a:solidFill>
                <a:latin typeface="黑体"/>
                <a:ea typeface="黑体"/>
              </a:rPr>
              <a:t>全面地搜索资源的平台</a:t>
            </a:r>
            <a:r>
              <a:rPr sz="2600" dirty="0">
                <a:solidFill>
                  <a:srgbClr val="000000"/>
                </a:solidFill>
                <a:latin typeface="黑体"/>
                <a:ea typeface="黑体"/>
              </a:rPr>
              <a:t>，将各大主流开源平台的资源进行整合，并将用户</a:t>
            </a:r>
            <a:r>
              <a:rPr sz="2600" dirty="0">
                <a:solidFill>
                  <a:srgbClr val="FF0200"/>
                </a:solidFill>
                <a:latin typeface="黑体"/>
                <a:ea typeface="黑体"/>
              </a:rPr>
              <a:t>可能感兴趣的内容文章进行推送</a:t>
            </a:r>
            <a:r>
              <a:rPr sz="2600" dirty="0">
                <a:solidFill>
                  <a:srgbClr val="000000"/>
                </a:solidFill>
                <a:latin typeface="黑体"/>
                <a:ea typeface="黑体"/>
              </a:rPr>
              <a:t>，达到便捷和实用一体化的功能。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26609" y="-140676"/>
            <a:ext cx="12703126" cy="6998676"/>
          </a:xfrm>
          <a:prstGeom prst="rect">
            <a:avLst/>
          </a:prstGeom>
          <a:solidFill>
            <a:srgbClr val="EDFAEF"/>
          </a:solidFill>
        </p:spPr>
      </p:pic>
      <p:sp>
        <p:nvSpPr>
          <p:cNvPr id="3" name="内容占位符 2"/>
          <p:cNvSpPr>
            <a:spLocks noGrp="1"/>
          </p:cNvSpPr>
          <p:nvPr>
            <p:ph idx="1"/>
          </p:nvPr>
        </p:nvSpPr>
        <p:spPr/>
        <p:txBody>
          <a:bodyPr/>
          <a:lstStyle/>
          <a:p>
            <a:endParaRPr lang="zh-CN"/>
          </a:p>
        </p:txBody>
      </p:sp>
      <p:sp>
        <p:nvSpPr>
          <p:cNvPr id="5" name="矩形 4"/>
          <p:cNvSpPr/>
          <p:nvPr/>
        </p:nvSpPr>
        <p:spPr>
          <a:xfrm>
            <a:off x="605079" y="571821"/>
            <a:ext cx="10981842" cy="5527044"/>
          </a:xfrm>
          <a:prstGeom prst="rect">
            <a:avLst/>
          </a:prstGeom>
          <a:solidFill>
            <a:schemeClr val="bg1"/>
          </a:solidFill>
          <a:ln w="38100">
            <a:solidFill>
              <a:schemeClr val="bg1">
                <a:lumMod val="85000"/>
              </a:schemeClr>
            </a:solidFill>
            <a:prstDash val="solid"/>
            <a:miter/>
          </a:ln>
        </p:spPr>
        <p:txBody>
          <a:bodyPr anchor="ctr"/>
          <a:lstStyle/>
          <a:p>
            <a:pPr algn="ctr">
              <a:lnSpc>
                <a:spcPct val="140000"/>
              </a:lnSpc>
            </a:pPr>
            <a:endParaRPr lang="zh-CN" sz="2213">
              <a:solidFill>
                <a:schemeClr val="lt1"/>
              </a:solidFill>
            </a:endParaRPr>
          </a:p>
        </p:txBody>
      </p:sp>
      <p:sp>
        <p:nvSpPr>
          <p:cNvPr id="6" name="文本框 5"/>
          <p:cNvSpPr txBox="1"/>
          <p:nvPr/>
        </p:nvSpPr>
        <p:spPr>
          <a:xfrm>
            <a:off x="1552002" y="3603299"/>
            <a:ext cx="2786340" cy="1026948"/>
          </a:xfrm>
          <a:prstGeom prst="rect">
            <a:avLst/>
          </a:prstGeom>
          <a:noFill/>
        </p:spPr>
        <p:txBody>
          <a:bodyPr wrap="none">
            <a:spAutoFit/>
          </a:bodyPr>
          <a:lstStyle/>
          <a:p>
            <a:pPr>
              <a:lnSpc>
                <a:spcPct val="140000"/>
              </a:lnSpc>
            </a:pPr>
            <a:r>
              <a:rPr lang="zh-CN" altLang="en-US" sz="4800" dirty="0">
                <a:solidFill>
                  <a:srgbClr val="0D0D0D"/>
                </a:solidFill>
              </a:rPr>
              <a:t>项目</a:t>
            </a:r>
            <a:r>
              <a:rPr lang="zh-CN" sz="4800" dirty="0">
                <a:solidFill>
                  <a:srgbClr val="0D0D0D"/>
                </a:solidFill>
              </a:rPr>
              <a:t>简 介</a:t>
            </a:r>
          </a:p>
        </p:txBody>
      </p:sp>
      <p:sp>
        <p:nvSpPr>
          <p:cNvPr id="7" name="文本框 6"/>
          <p:cNvSpPr txBox="1"/>
          <p:nvPr/>
        </p:nvSpPr>
        <p:spPr>
          <a:xfrm>
            <a:off x="8779791" y="3544273"/>
            <a:ext cx="1580526" cy="1930755"/>
          </a:xfrm>
          <a:prstGeom prst="ellipse">
            <a:avLst/>
          </a:prstGeom>
          <a:solidFill>
            <a:schemeClr val="bg1"/>
          </a:solidFill>
        </p:spPr>
        <p:txBody>
          <a:bodyPr wrap="none">
            <a:spAutoFit/>
          </a:bodyPr>
          <a:lstStyle/>
          <a:p>
            <a:pPr>
              <a:lnSpc>
                <a:spcPct val="140000"/>
              </a:lnSpc>
            </a:pPr>
            <a:r>
              <a:rPr lang="en-US" sz="6000" b="1">
                <a:solidFill>
                  <a:srgbClr val="21AB9B"/>
                </a:solidFill>
              </a:rPr>
              <a:t>02</a:t>
            </a:r>
            <a:endParaRPr lang="zh-CN" sz="5400" b="1">
              <a:solidFill>
                <a:srgbClr val="21AB9B"/>
              </a:solidFill>
            </a:endParaRPr>
          </a:p>
        </p:txBody>
      </p:sp>
      <p:sp>
        <p:nvSpPr>
          <p:cNvPr id="8" name="TextBox 10"/>
          <p:cNvSpPr txBox="1"/>
          <p:nvPr/>
        </p:nvSpPr>
        <p:spPr>
          <a:xfrm>
            <a:off x="1966781" y="4607181"/>
            <a:ext cx="5488758" cy="514350"/>
          </a:xfrm>
          <a:prstGeom prst="rect">
            <a:avLst/>
          </a:prstGeom>
          <a:noFill/>
        </p:spPr>
        <p:txBody>
          <a:bodyPr wrap="square">
            <a:spAutoFit/>
          </a:bodyPr>
          <a:lstStyle/>
          <a:p>
            <a:pPr>
              <a:lnSpc>
                <a:spcPct val="140000"/>
              </a:lnSpc>
            </a:pPr>
            <a:r>
              <a:rPr lang="en-US" sz="2000" b="1" spc="198"/>
              <a:t>Introduction</a:t>
            </a:r>
          </a:p>
        </p:txBody>
      </p:sp>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38200" y="804070"/>
            <a:ext cx="10515602" cy="2554592"/>
          </a:xfrm>
          <a:prstGeom prst="rect">
            <a:avLst/>
          </a:prstGeom>
          <a:solidFill>
            <a:srgbClr val="EDFAEF"/>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4413978" y="2204907"/>
            <a:ext cx="2504212" cy="461665"/>
          </a:xfrm>
          <a:prstGeom prst="rect">
            <a:avLst/>
          </a:prstGeom>
          <a:noFill/>
          <a:ln>
            <a:noFill/>
          </a:ln>
        </p:spPr>
        <p:txBody>
          <a:bodyPr wrap="none">
            <a:spAutoFit/>
          </a:bodyPr>
          <a:lstStyle>
            <a:lvl1pPr marL="0" lvl="0" algn="l" defTabSz="914400">
              <a:defRPr sz="1800" kern="1200">
                <a:solidFill>
                  <a:schemeClr val="tx1"/>
                </a:solidFill>
                <a:latin typeface="Arial"/>
                <a:ea typeface="宋体"/>
              </a:defRPr>
            </a:lvl1pPr>
            <a:lvl2pPr marL="742950" lvl="1" indent="-285750" algn="l" defTabSz="914400">
              <a:defRPr sz="1800" kern="1200">
                <a:solidFill>
                  <a:schemeClr val="tx1"/>
                </a:solidFill>
                <a:latin typeface="Arial"/>
                <a:ea typeface="宋体"/>
              </a:defRPr>
            </a:lvl2pPr>
            <a:lvl3pPr marL="1143000" lvl="2" indent="-228600" algn="l" defTabSz="914400">
              <a:defRPr sz="1800" kern="1200">
                <a:solidFill>
                  <a:schemeClr val="tx1"/>
                </a:solidFill>
                <a:latin typeface="Arial"/>
                <a:ea typeface="宋体"/>
              </a:defRPr>
            </a:lvl3pPr>
            <a:lvl4pPr marL="1600200" lvl="3" indent="-228600" algn="l" defTabSz="914400">
              <a:defRPr sz="1800" kern="1200">
                <a:solidFill>
                  <a:schemeClr val="tx1"/>
                </a:solidFill>
                <a:latin typeface="Arial"/>
                <a:ea typeface="宋体"/>
              </a:defRPr>
            </a:lvl4pPr>
            <a:lvl5pPr marL="2057400" lvl="4" indent="-228600" algn="l" defTabSz="914400">
              <a:defRPr sz="1800" kern="1200">
                <a:solidFill>
                  <a:schemeClr val="tx1"/>
                </a:solidFill>
                <a:latin typeface="Arial"/>
                <a:ea typeface="宋体"/>
              </a:defRPr>
            </a:lvl5pPr>
            <a:lvl6pPr marL="2514600" lvl="5" indent="-228600" algn="l" defTabSz="914400">
              <a:spcBef>
                <a:spcPct val="0"/>
              </a:spcBef>
              <a:spcAft>
                <a:spcPct val="0"/>
              </a:spcAft>
              <a:defRPr sz="1800" kern="1200">
                <a:solidFill>
                  <a:schemeClr val="tx1"/>
                </a:solidFill>
                <a:latin typeface="Arial"/>
                <a:ea typeface="宋体"/>
              </a:defRPr>
            </a:lvl6pPr>
            <a:lvl7pPr marL="2971800" lvl="6" indent="-228600" algn="l" defTabSz="914400">
              <a:spcBef>
                <a:spcPct val="0"/>
              </a:spcBef>
              <a:spcAft>
                <a:spcPct val="0"/>
              </a:spcAft>
              <a:defRPr sz="1800" kern="1200">
                <a:solidFill>
                  <a:schemeClr val="tx1"/>
                </a:solidFill>
                <a:latin typeface="Arial"/>
                <a:ea typeface="宋体"/>
              </a:defRPr>
            </a:lvl7pPr>
            <a:lvl8pPr marL="3429000" lvl="7" indent="-228600" algn="l" defTabSz="914400">
              <a:spcBef>
                <a:spcPct val="0"/>
              </a:spcBef>
              <a:spcAft>
                <a:spcPct val="0"/>
              </a:spcAft>
              <a:defRPr sz="1800" kern="1200">
                <a:solidFill>
                  <a:schemeClr val="tx1"/>
                </a:solidFill>
                <a:latin typeface="Arial"/>
                <a:ea typeface="宋体"/>
              </a:defRPr>
            </a:lvl8pPr>
            <a:lvl9pPr marL="3886200" lvl="8" indent="-228600" algn="l" defTabSz="914400">
              <a:spcBef>
                <a:spcPct val="0"/>
              </a:spcBef>
              <a:spcAft>
                <a:spcPct val="0"/>
              </a:spcAft>
              <a:defRPr sz="1800" kern="1200">
                <a:solidFill>
                  <a:schemeClr val="tx1"/>
                </a:solidFill>
                <a:latin typeface="Arial"/>
                <a:ea typeface="宋体"/>
              </a:defRPr>
            </a:lvl9pPr>
          </a:lstStyle>
          <a:p>
            <a:pPr>
              <a:buFont typeface="Arial" charset="0"/>
              <a:buNone/>
            </a:pPr>
            <a:r>
              <a:rPr lang="en-US" sz="2400" b="1">
                <a:solidFill>
                  <a:schemeClr val="bg1"/>
                </a:solidFill>
                <a:latin typeface="庞门正道标题体"/>
                <a:ea typeface="庞门正道标题体"/>
              </a:rPr>
              <a:t>  TEXT   HERE</a:t>
            </a:r>
            <a:endParaRPr lang="en-US" sz="2000" b="1">
              <a:solidFill>
                <a:schemeClr val="bg1"/>
              </a:solidFill>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marL="0" lvl="0" algn="l" defTabSz="914400">
              <a:defRPr sz="1800" kern="1200">
                <a:solidFill>
                  <a:schemeClr val="tx1"/>
                </a:solidFill>
                <a:latin typeface="Arial"/>
                <a:ea typeface="宋体"/>
              </a:defRPr>
            </a:lvl1pPr>
            <a:lvl2pPr marL="742950" lvl="1" indent="-285750" algn="l" defTabSz="914400">
              <a:defRPr sz="1800" kern="1200">
                <a:solidFill>
                  <a:schemeClr val="tx1"/>
                </a:solidFill>
                <a:latin typeface="Arial"/>
                <a:ea typeface="宋体"/>
              </a:defRPr>
            </a:lvl2pPr>
            <a:lvl3pPr marL="1143000" lvl="2" indent="-228600" algn="l" defTabSz="914400">
              <a:defRPr sz="1800" kern="1200">
                <a:solidFill>
                  <a:schemeClr val="tx1"/>
                </a:solidFill>
                <a:latin typeface="Arial"/>
                <a:ea typeface="宋体"/>
              </a:defRPr>
            </a:lvl3pPr>
            <a:lvl4pPr marL="1600200" lvl="3" indent="-228600" algn="l" defTabSz="914400">
              <a:defRPr sz="1800" kern="1200">
                <a:solidFill>
                  <a:schemeClr val="tx1"/>
                </a:solidFill>
                <a:latin typeface="Arial"/>
                <a:ea typeface="宋体"/>
              </a:defRPr>
            </a:lvl4pPr>
            <a:lvl5pPr marL="2057400" lvl="4" indent="-228600" algn="l" defTabSz="914400">
              <a:defRPr sz="1800" kern="1200">
                <a:solidFill>
                  <a:schemeClr val="tx1"/>
                </a:solidFill>
                <a:latin typeface="Arial"/>
                <a:ea typeface="宋体"/>
              </a:defRPr>
            </a:lvl5pPr>
            <a:lvl6pPr marL="2514600" lvl="5" indent="-228600" algn="l" defTabSz="914400">
              <a:spcBef>
                <a:spcPct val="0"/>
              </a:spcBef>
              <a:spcAft>
                <a:spcPct val="0"/>
              </a:spcAft>
              <a:defRPr sz="1800" kern="1200">
                <a:solidFill>
                  <a:schemeClr val="tx1"/>
                </a:solidFill>
                <a:latin typeface="Arial"/>
                <a:ea typeface="宋体"/>
              </a:defRPr>
            </a:lvl6pPr>
            <a:lvl7pPr marL="2971800" lvl="6" indent="-228600" algn="l" defTabSz="914400">
              <a:spcBef>
                <a:spcPct val="0"/>
              </a:spcBef>
              <a:spcAft>
                <a:spcPct val="0"/>
              </a:spcAft>
              <a:defRPr sz="1800" kern="1200">
                <a:solidFill>
                  <a:schemeClr val="tx1"/>
                </a:solidFill>
                <a:latin typeface="Arial"/>
                <a:ea typeface="宋体"/>
              </a:defRPr>
            </a:lvl7pPr>
            <a:lvl8pPr marL="3429000" lvl="7" indent="-228600" algn="l" defTabSz="914400">
              <a:spcBef>
                <a:spcPct val="0"/>
              </a:spcBef>
              <a:spcAft>
                <a:spcPct val="0"/>
              </a:spcAft>
              <a:defRPr sz="1800" kern="1200">
                <a:solidFill>
                  <a:schemeClr val="tx1"/>
                </a:solidFill>
                <a:latin typeface="Arial"/>
                <a:ea typeface="宋体"/>
              </a:defRPr>
            </a:lvl8pPr>
            <a:lvl9pPr marL="3886200" lvl="8" indent="-228600" algn="l" defTabSz="914400">
              <a:spcBef>
                <a:spcPct val="0"/>
              </a:spcBef>
              <a:spcAft>
                <a:spcPct val="0"/>
              </a:spcAft>
              <a:defRPr sz="1800" kern="1200">
                <a:solidFill>
                  <a:schemeClr val="tx1"/>
                </a:solidFill>
                <a:latin typeface="Arial"/>
                <a:ea typeface="宋体"/>
              </a:defRPr>
            </a:lvl9pPr>
          </a:lstStyle>
          <a:p>
            <a:pPr>
              <a:buFont typeface="Arial" charset="0"/>
              <a:buNone/>
            </a:pPr>
            <a:r>
              <a:rPr lang="en-US" sz="2400" b="1">
                <a:solidFill>
                  <a:schemeClr val="bg1"/>
                </a:solidFill>
                <a:latin typeface="庞门正道标题体"/>
                <a:ea typeface="庞门正道标题体"/>
              </a:rPr>
              <a:t>  TEXT   HERE</a:t>
            </a:r>
            <a:endParaRPr lang="en-US" sz="2000" b="1">
              <a:solidFill>
                <a:schemeClr val="bg1"/>
              </a:solidFill>
              <a:latin typeface="庞门正道标题体"/>
              <a:ea typeface="庞门正道标题体"/>
            </a:endParaRPr>
          </a:p>
        </p:txBody>
      </p:sp>
      <p:sp>
        <p:nvSpPr>
          <p:cNvPr id="16397" name="文本框 42"/>
          <p:cNvSpPr>
            <a:spLocks noChangeArrowheads="1"/>
          </p:cNvSpPr>
          <p:nvPr/>
        </p:nvSpPr>
        <p:spPr>
          <a:xfrm>
            <a:off x="3505928" y="3865432"/>
            <a:ext cx="2504212" cy="461665"/>
          </a:xfrm>
          <a:prstGeom prst="rect">
            <a:avLst/>
          </a:prstGeom>
          <a:noFill/>
          <a:ln>
            <a:noFill/>
          </a:ln>
        </p:spPr>
        <p:txBody>
          <a:bodyPr wrap="none">
            <a:spAutoFit/>
          </a:bodyPr>
          <a:lstStyle>
            <a:lvl1pPr marL="0" lvl="0" algn="l" defTabSz="914400">
              <a:defRPr sz="1800" kern="1200">
                <a:solidFill>
                  <a:schemeClr val="tx1"/>
                </a:solidFill>
                <a:latin typeface="Arial"/>
                <a:ea typeface="宋体"/>
              </a:defRPr>
            </a:lvl1pPr>
            <a:lvl2pPr marL="742950" lvl="1" indent="-285750" algn="l" defTabSz="914400">
              <a:defRPr sz="1800" kern="1200">
                <a:solidFill>
                  <a:schemeClr val="tx1"/>
                </a:solidFill>
                <a:latin typeface="Arial"/>
                <a:ea typeface="宋体"/>
              </a:defRPr>
            </a:lvl2pPr>
            <a:lvl3pPr marL="1143000" lvl="2" indent="-228600" algn="l" defTabSz="914400">
              <a:defRPr sz="1800" kern="1200">
                <a:solidFill>
                  <a:schemeClr val="tx1"/>
                </a:solidFill>
                <a:latin typeface="Arial"/>
                <a:ea typeface="宋体"/>
              </a:defRPr>
            </a:lvl3pPr>
            <a:lvl4pPr marL="1600200" lvl="3" indent="-228600" algn="l" defTabSz="914400">
              <a:defRPr sz="1800" kern="1200">
                <a:solidFill>
                  <a:schemeClr val="tx1"/>
                </a:solidFill>
                <a:latin typeface="Arial"/>
                <a:ea typeface="宋体"/>
              </a:defRPr>
            </a:lvl4pPr>
            <a:lvl5pPr marL="2057400" lvl="4" indent="-228600" algn="l" defTabSz="914400">
              <a:defRPr sz="1800" kern="1200">
                <a:solidFill>
                  <a:schemeClr val="tx1"/>
                </a:solidFill>
                <a:latin typeface="Arial"/>
                <a:ea typeface="宋体"/>
              </a:defRPr>
            </a:lvl5pPr>
            <a:lvl6pPr marL="2514600" lvl="5" indent="-228600" algn="l" defTabSz="914400">
              <a:spcBef>
                <a:spcPct val="0"/>
              </a:spcBef>
              <a:spcAft>
                <a:spcPct val="0"/>
              </a:spcAft>
              <a:defRPr sz="1800" kern="1200">
                <a:solidFill>
                  <a:schemeClr val="tx1"/>
                </a:solidFill>
                <a:latin typeface="Arial"/>
                <a:ea typeface="宋体"/>
              </a:defRPr>
            </a:lvl6pPr>
            <a:lvl7pPr marL="2971800" lvl="6" indent="-228600" algn="l" defTabSz="914400">
              <a:spcBef>
                <a:spcPct val="0"/>
              </a:spcBef>
              <a:spcAft>
                <a:spcPct val="0"/>
              </a:spcAft>
              <a:defRPr sz="1800" kern="1200">
                <a:solidFill>
                  <a:schemeClr val="tx1"/>
                </a:solidFill>
                <a:latin typeface="Arial"/>
                <a:ea typeface="宋体"/>
              </a:defRPr>
            </a:lvl7pPr>
            <a:lvl8pPr marL="3429000" lvl="7" indent="-228600" algn="l" defTabSz="914400">
              <a:spcBef>
                <a:spcPct val="0"/>
              </a:spcBef>
              <a:spcAft>
                <a:spcPct val="0"/>
              </a:spcAft>
              <a:defRPr sz="1800" kern="1200">
                <a:solidFill>
                  <a:schemeClr val="tx1"/>
                </a:solidFill>
                <a:latin typeface="Arial"/>
                <a:ea typeface="宋体"/>
              </a:defRPr>
            </a:lvl8pPr>
            <a:lvl9pPr marL="3886200" lvl="8" indent="-228600" algn="l" defTabSz="914400">
              <a:spcBef>
                <a:spcPct val="0"/>
              </a:spcBef>
              <a:spcAft>
                <a:spcPct val="0"/>
              </a:spcAft>
              <a:defRPr sz="1800" kern="1200">
                <a:solidFill>
                  <a:schemeClr val="tx1"/>
                </a:solidFill>
                <a:latin typeface="Arial"/>
                <a:ea typeface="宋体"/>
              </a:defRPr>
            </a:lvl9pPr>
          </a:lstStyle>
          <a:p>
            <a:pPr>
              <a:buFont typeface="Arial" charset="0"/>
              <a:buNone/>
            </a:pPr>
            <a:r>
              <a:rPr lang="en-US" sz="2400" b="1">
                <a:solidFill>
                  <a:schemeClr val="bg1"/>
                </a:solidFill>
                <a:latin typeface="庞门正道标题体"/>
                <a:ea typeface="庞门正道标题体"/>
              </a:rPr>
              <a:t>  TEXT   HERE</a:t>
            </a:r>
            <a:endParaRPr lang="en-US" sz="2000" b="1">
              <a:solidFill>
                <a:schemeClr val="bg1"/>
              </a:solidFill>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endParaRPr lang="zh-CN"/>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endParaRPr lang="zh-CN"/>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a:buFont typeface="Arial" charset="0"/>
                <a:buNone/>
              </a:pPr>
              <a:endParaRPr lang="zh-CN">
                <a:solidFill>
                  <a:srgbClr val="000000"/>
                </a:solidFill>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endParaRPr lang="zh-CN"/>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endParaRPr lang="zh-CN"/>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endParaRPr lang="zh-CN"/>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endParaRPr lang="zh-CN"/>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endParaRPr lang="zh-CN"/>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endParaRPr lang="zh-CN"/>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endParaRPr lang="zh-CN"/>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endParaRPr lang="zh-CN"/>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a:buFont typeface="Arial" charset="0"/>
                <a:buNone/>
              </a:pPr>
              <a:endParaRPr lang="zh-CN">
                <a:solidFill>
                  <a:srgbClr val="000000"/>
                </a:solidFill>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endParaRPr lang="zh-CN"/>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endParaRPr lang="zh-CN"/>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endParaRPr lang="zh-CN"/>
            </a:p>
          </p:txBody>
        </p:sp>
      </p:grpSp>
      <p:sp>
        <p:nvSpPr>
          <p:cNvPr id="16422" name="文本框 16421"/>
          <p:cNvSpPr txBox="1"/>
          <p:nvPr/>
        </p:nvSpPr>
        <p:spPr>
          <a:xfrm>
            <a:off x="1820664" y="2225545"/>
            <a:ext cx="7445828" cy="1692771"/>
          </a:xfrm>
          <a:prstGeom prst="rect">
            <a:avLst/>
          </a:prstGeom>
          <a:ln w="12700">
            <a:prstDash val="solid"/>
          </a:ln>
        </p:spPr>
        <p:txBody>
          <a:bodyPr>
            <a:spAutoFit/>
          </a:bodyPr>
          <a:lstStyle/>
          <a:p>
            <a:r>
              <a:rPr sz="2600" dirty="0">
                <a:solidFill>
                  <a:srgbClr val="000000"/>
                </a:solidFill>
                <a:latin typeface="黑体"/>
                <a:ea typeface="黑体"/>
              </a:rPr>
              <a:t>  我们的产品针对一些开源爱好者、提供一个小程序可以向开源爱好者们推送开源相关的月刊和文章、热门的文章榜单以及提供一个方便开源爱好者可以跨平台地搜索想要的信息的功能。</a:t>
            </a:r>
          </a:p>
        </p:txBody>
      </p:sp>
      <p:pic>
        <p:nvPicPr>
          <p:cNvPr id="16423" name="图片 16422"/>
          <p:cNvPicPr/>
          <p:nvPr/>
        </p:nvPicPr>
        <p:blipFill>
          <a:blip r:embed="rId3">
            <a:extLst>
              <a:ext uri="{28A0092B-C50C-407E-A947-70E740481C1C}">
                <a14:useLocalDpi xmlns:a14="http://schemas.microsoft.com/office/drawing/2010/main" val="0"/>
              </a:ext>
            </a:extLst>
          </a:blip>
          <a:stretch/>
        </p:blipFill>
        <p:spPr>
          <a:xfrm>
            <a:off x="2160539" y="4177940"/>
            <a:ext cx="3833796" cy="1877300"/>
          </a:xfrm>
          <a:prstGeom prst="rect">
            <a:avLst/>
          </a:prstGeom>
        </p:spPr>
      </p:pic>
      <p:pic>
        <p:nvPicPr>
          <p:cNvPr id="16424" name="图片 16423"/>
          <p:cNvPicPr/>
          <p:nvPr/>
        </p:nvPicPr>
        <p:blipFill>
          <a:blip r:embed="rId4">
            <a:extLst>
              <a:ext uri="{28A0092B-C50C-407E-A947-70E740481C1C}">
                <a14:useLocalDpi xmlns:a14="http://schemas.microsoft.com/office/drawing/2010/main" val="0"/>
              </a:ext>
            </a:extLst>
          </a:blip>
          <a:stretch/>
        </p:blipFill>
        <p:spPr>
          <a:xfrm>
            <a:off x="8663733" y="3792200"/>
            <a:ext cx="2294717" cy="2249222"/>
          </a:xfrm>
          <a:prstGeom prst="rect">
            <a:avLst/>
          </a:prstGeom>
        </p:spPr>
      </p:pic>
      <p:pic>
        <p:nvPicPr>
          <p:cNvPr id="16425" name="图片 16424"/>
          <p:cNvPicPr/>
          <p:nvPr/>
        </p:nvPicPr>
        <p:blipFill>
          <a:blip r:embed="rId5">
            <a:extLst>
              <a:ext uri="{28A0092B-C50C-407E-A947-70E740481C1C}">
                <a14:useLocalDpi xmlns:a14="http://schemas.microsoft.com/office/drawing/2010/main" val="0"/>
              </a:ext>
            </a:extLst>
          </a:blip>
          <a:stretch/>
        </p:blipFill>
        <p:spPr>
          <a:xfrm>
            <a:off x="8302772" y="762917"/>
            <a:ext cx="3035300" cy="1441990"/>
          </a:xfrm>
          <a:prstGeom prst="rect">
            <a:avLst/>
          </a:prstGeom>
        </p:spPr>
      </p:pic>
      <p:sp>
        <p:nvSpPr>
          <p:cNvPr id="16426" name="圆角矩形 11"/>
          <p:cNvSpPr/>
          <p:nvPr/>
        </p:nvSpPr>
        <p:spPr>
          <a:xfrm>
            <a:off x="845399" y="790963"/>
            <a:ext cx="2190629" cy="692949"/>
          </a:xfrm>
          <a:prstGeom prst="roundRect">
            <a:avLst>
              <a:gd name="adj" fmla="val 0"/>
            </a:avLst>
          </a:prstGeom>
          <a:solidFill>
            <a:schemeClr val="accent2"/>
          </a:solidFill>
          <a:ln>
            <a:noFill/>
          </a:ln>
        </p:spPr>
        <p:txBody>
          <a:bodyPr anchor="ctr"/>
          <a:lstStyle/>
          <a:p>
            <a:pPr marL="0" indent="0" algn="l" defTabSz="457200">
              <a:lnSpc>
                <a:spcPct val="100000"/>
              </a:lnSpc>
              <a:buNone/>
            </a:pPr>
            <a:r>
              <a:rPr lang="zh-CN" sz="3700" b="1" i="0" strike="noStrike" spc="0" dirty="0">
                <a:solidFill>
                  <a:srgbClr val="FFFFFF"/>
                </a:solidFill>
                <a:latin typeface="黑体"/>
                <a:ea typeface="黑体"/>
              </a:rPr>
              <a:t>产品描述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422"/>
                                        </p:tgtEl>
                                        <p:attrNameLst>
                                          <p:attrName>style.visibility</p:attrName>
                                        </p:attrNameLst>
                                      </p:cBhvr>
                                      <p:to>
                                        <p:strVal val="visible"/>
                                      </p:to>
                                    </p:set>
                                    <p:animEffect transition="in" filter="fade">
                                      <p:cBhvr>
                                        <p:cTn id="7" dur="1000"/>
                                        <p:tgtEl>
                                          <p:spTgt spid="16422"/>
                                        </p:tgtEl>
                                      </p:cBhvr>
                                    </p:animEffect>
                                    <p:anim calcmode="lin" valueType="num">
                                      <p:cBhvr>
                                        <p:cTn id="8" dur="1000"/>
                                        <p:tgtEl>
                                          <p:spTgt spid="16422"/>
                                        </p:tgtEl>
                                        <p:attrNameLst>
                                          <p:attrName>ppt_x</p:attrName>
                                        </p:attrNameLst>
                                      </p:cBhvr>
                                      <p:tavLst>
                                        <p:tav tm="0">
                                          <p:val>
                                            <p:strVal val="ppt_x"/>
                                          </p:val>
                                        </p:tav>
                                        <p:tav tm="100000">
                                          <p:val>
                                            <p:strVal val="ppt_x"/>
                                          </p:val>
                                        </p:tav>
                                      </p:tavLst>
                                    </p:anim>
                                    <p:anim calcmode="lin" valueType="num">
                                      <p:cBhvr>
                                        <p:cTn id="9" dur="1000"/>
                                        <p:tgtEl>
                                          <p:spTgt spid="164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6423"/>
                                        </p:tgtEl>
                                        <p:attrNameLst>
                                          <p:attrName>style.visibility</p:attrName>
                                        </p:attrNameLst>
                                      </p:cBhvr>
                                      <p:to>
                                        <p:strVal val="visible"/>
                                      </p:to>
                                    </p:set>
                                    <p:animEffect transition="in" filter="fade">
                                      <p:cBhvr>
                                        <p:cTn id="14" dur="1000"/>
                                        <p:tgtEl>
                                          <p:spTgt spid="1642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6425"/>
                                        </p:tgtEl>
                                        <p:attrNameLst>
                                          <p:attrName>style.visibility</p:attrName>
                                        </p:attrNameLst>
                                      </p:cBhvr>
                                      <p:to>
                                        <p:strVal val="visible"/>
                                      </p:to>
                                    </p:set>
                                    <p:animEffect transition="in" filter="fade">
                                      <p:cBhvr>
                                        <p:cTn id="19" dur="1000"/>
                                        <p:tgtEl>
                                          <p:spTgt spid="16425"/>
                                        </p:tgtEl>
                                      </p:cBhvr>
                                    </p:animEffect>
                                    <p:anim calcmode="lin" valueType="num">
                                      <p:cBhvr>
                                        <p:cTn id="20" dur="1000"/>
                                        <p:tgtEl>
                                          <p:spTgt spid="16425"/>
                                        </p:tgtEl>
                                        <p:attrNameLst>
                                          <p:attrName>ppt_x</p:attrName>
                                        </p:attrNameLst>
                                      </p:cBhvr>
                                      <p:tavLst>
                                        <p:tav tm="0">
                                          <p:val>
                                            <p:strVal val="ppt_x"/>
                                          </p:val>
                                        </p:tav>
                                        <p:tav tm="100000">
                                          <p:val>
                                            <p:strVal val="ppt_x"/>
                                          </p:val>
                                        </p:tav>
                                      </p:tavLst>
                                    </p:anim>
                                    <p:anim calcmode="lin" valueType="num">
                                      <p:cBhvr>
                                        <p:cTn id="21" dur="1000"/>
                                        <p:tgtEl>
                                          <p:spTgt spid="164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424"/>
                                        </p:tgtEl>
                                        <p:attrNameLst>
                                          <p:attrName>style.visibility</p:attrName>
                                        </p:attrNameLst>
                                      </p:cBhvr>
                                      <p:to>
                                        <p:strVal val="visible"/>
                                      </p:to>
                                    </p:set>
                                    <p:animEffect transition="in" filter="fade">
                                      <p:cBhvr>
                                        <p:cTn id="26" dur="1000"/>
                                        <p:tgtEl>
                                          <p:spTgt spid="16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文本框 40"/>
          <p:cNvSpPr>
            <a:spLocks noChangeArrowheads="1"/>
          </p:cNvSpPr>
          <p:nvPr/>
        </p:nvSpPr>
        <p:spPr>
          <a:xfrm>
            <a:off x="4413978" y="2204907"/>
            <a:ext cx="2504212" cy="461665"/>
          </a:xfrm>
          <a:prstGeom prst="rect">
            <a:avLst/>
          </a:prstGeom>
          <a:noFill/>
          <a:ln>
            <a:noFill/>
          </a:ln>
        </p:spPr>
        <p:txBody>
          <a:bodyPr wrap="none">
            <a:spAutoFit/>
          </a:bodyPr>
          <a:lstStyle>
            <a:lvl1pPr marL="0" lvl="0" algn="l" defTabSz="914400">
              <a:defRPr sz="1800" kern="1200">
                <a:solidFill>
                  <a:schemeClr val="tx1"/>
                </a:solidFill>
                <a:latin typeface="Arial"/>
                <a:ea typeface="宋体"/>
              </a:defRPr>
            </a:lvl1pPr>
            <a:lvl2pPr marL="742950" lvl="1" indent="-285750" algn="l" defTabSz="914400">
              <a:defRPr sz="1800" kern="1200">
                <a:solidFill>
                  <a:schemeClr val="tx1"/>
                </a:solidFill>
                <a:latin typeface="Arial"/>
                <a:ea typeface="宋体"/>
              </a:defRPr>
            </a:lvl2pPr>
            <a:lvl3pPr marL="1143000" lvl="2" indent="-228600" algn="l" defTabSz="914400">
              <a:defRPr sz="1800" kern="1200">
                <a:solidFill>
                  <a:schemeClr val="tx1"/>
                </a:solidFill>
                <a:latin typeface="Arial"/>
                <a:ea typeface="宋体"/>
              </a:defRPr>
            </a:lvl3pPr>
            <a:lvl4pPr marL="1600200" lvl="3" indent="-228600" algn="l" defTabSz="914400">
              <a:defRPr sz="1800" kern="1200">
                <a:solidFill>
                  <a:schemeClr val="tx1"/>
                </a:solidFill>
                <a:latin typeface="Arial"/>
                <a:ea typeface="宋体"/>
              </a:defRPr>
            </a:lvl4pPr>
            <a:lvl5pPr marL="2057400" lvl="4" indent="-228600" algn="l" defTabSz="914400">
              <a:defRPr sz="1800" kern="1200">
                <a:solidFill>
                  <a:schemeClr val="tx1"/>
                </a:solidFill>
                <a:latin typeface="Arial"/>
                <a:ea typeface="宋体"/>
              </a:defRPr>
            </a:lvl5pPr>
            <a:lvl6pPr marL="2514600" lvl="5" indent="-228600" algn="l" defTabSz="914400">
              <a:spcBef>
                <a:spcPct val="0"/>
              </a:spcBef>
              <a:spcAft>
                <a:spcPct val="0"/>
              </a:spcAft>
              <a:defRPr sz="1800" kern="1200">
                <a:solidFill>
                  <a:schemeClr val="tx1"/>
                </a:solidFill>
                <a:latin typeface="Arial"/>
                <a:ea typeface="宋体"/>
              </a:defRPr>
            </a:lvl6pPr>
            <a:lvl7pPr marL="2971800" lvl="6" indent="-228600" algn="l" defTabSz="914400">
              <a:spcBef>
                <a:spcPct val="0"/>
              </a:spcBef>
              <a:spcAft>
                <a:spcPct val="0"/>
              </a:spcAft>
              <a:defRPr sz="1800" kern="1200">
                <a:solidFill>
                  <a:schemeClr val="tx1"/>
                </a:solidFill>
                <a:latin typeface="Arial"/>
                <a:ea typeface="宋体"/>
              </a:defRPr>
            </a:lvl7pPr>
            <a:lvl8pPr marL="3429000" lvl="7" indent="-228600" algn="l" defTabSz="914400">
              <a:spcBef>
                <a:spcPct val="0"/>
              </a:spcBef>
              <a:spcAft>
                <a:spcPct val="0"/>
              </a:spcAft>
              <a:defRPr sz="1800" kern="1200">
                <a:solidFill>
                  <a:schemeClr val="tx1"/>
                </a:solidFill>
                <a:latin typeface="Arial"/>
                <a:ea typeface="宋体"/>
              </a:defRPr>
            </a:lvl8pPr>
            <a:lvl9pPr marL="3886200" lvl="8" indent="-228600" algn="l" defTabSz="914400">
              <a:spcBef>
                <a:spcPct val="0"/>
              </a:spcBef>
              <a:spcAft>
                <a:spcPct val="0"/>
              </a:spcAft>
              <a:defRPr sz="1800" kern="1200">
                <a:solidFill>
                  <a:schemeClr val="tx1"/>
                </a:solidFill>
                <a:latin typeface="Arial"/>
                <a:ea typeface="宋体"/>
              </a:defRPr>
            </a:lvl9pPr>
          </a:lstStyle>
          <a:p>
            <a:pPr>
              <a:buFont typeface="Arial" charset="0"/>
              <a:buNone/>
            </a:pPr>
            <a:r>
              <a:rPr lang="en-US" sz="2400" b="1">
                <a:solidFill>
                  <a:schemeClr val="bg1"/>
                </a:solidFill>
                <a:latin typeface="庞门正道标题体"/>
                <a:ea typeface="庞门正道标题体"/>
              </a:rPr>
              <a:t>  TEXT   HERE</a:t>
            </a:r>
            <a:endParaRPr lang="en-US" sz="2000" b="1">
              <a:solidFill>
                <a:schemeClr val="bg1"/>
              </a:solidFill>
              <a:latin typeface="庞门正道标题体"/>
              <a:ea typeface="庞门正道标题体"/>
            </a:endParaRPr>
          </a:p>
        </p:txBody>
      </p:sp>
      <p:sp>
        <p:nvSpPr>
          <p:cNvPr id="16396" name="文本框 41"/>
          <p:cNvSpPr>
            <a:spLocks noChangeArrowheads="1"/>
          </p:cNvSpPr>
          <p:nvPr/>
        </p:nvSpPr>
        <p:spPr>
          <a:xfrm>
            <a:off x="3958366" y="3052632"/>
            <a:ext cx="2504212" cy="461665"/>
          </a:xfrm>
          <a:prstGeom prst="rect">
            <a:avLst/>
          </a:prstGeom>
          <a:noFill/>
          <a:ln>
            <a:noFill/>
          </a:ln>
        </p:spPr>
        <p:txBody>
          <a:bodyPr wrap="none">
            <a:spAutoFit/>
          </a:bodyPr>
          <a:lstStyle>
            <a:lvl1pPr marL="0" lvl="0" algn="l" defTabSz="914400">
              <a:defRPr sz="1800" kern="1200">
                <a:solidFill>
                  <a:schemeClr val="tx1"/>
                </a:solidFill>
                <a:latin typeface="Arial"/>
                <a:ea typeface="宋体"/>
              </a:defRPr>
            </a:lvl1pPr>
            <a:lvl2pPr marL="742950" lvl="1" indent="-285750" algn="l" defTabSz="914400">
              <a:defRPr sz="1800" kern="1200">
                <a:solidFill>
                  <a:schemeClr val="tx1"/>
                </a:solidFill>
                <a:latin typeface="Arial"/>
                <a:ea typeface="宋体"/>
              </a:defRPr>
            </a:lvl2pPr>
            <a:lvl3pPr marL="1143000" lvl="2" indent="-228600" algn="l" defTabSz="914400">
              <a:defRPr sz="1800" kern="1200">
                <a:solidFill>
                  <a:schemeClr val="tx1"/>
                </a:solidFill>
                <a:latin typeface="Arial"/>
                <a:ea typeface="宋体"/>
              </a:defRPr>
            </a:lvl3pPr>
            <a:lvl4pPr marL="1600200" lvl="3" indent="-228600" algn="l" defTabSz="914400">
              <a:defRPr sz="1800" kern="1200">
                <a:solidFill>
                  <a:schemeClr val="tx1"/>
                </a:solidFill>
                <a:latin typeface="Arial"/>
                <a:ea typeface="宋体"/>
              </a:defRPr>
            </a:lvl4pPr>
            <a:lvl5pPr marL="2057400" lvl="4" indent="-228600" algn="l" defTabSz="914400">
              <a:defRPr sz="1800" kern="1200">
                <a:solidFill>
                  <a:schemeClr val="tx1"/>
                </a:solidFill>
                <a:latin typeface="Arial"/>
                <a:ea typeface="宋体"/>
              </a:defRPr>
            </a:lvl5pPr>
            <a:lvl6pPr marL="2514600" lvl="5" indent="-228600" algn="l" defTabSz="914400">
              <a:spcBef>
                <a:spcPct val="0"/>
              </a:spcBef>
              <a:spcAft>
                <a:spcPct val="0"/>
              </a:spcAft>
              <a:defRPr sz="1800" kern="1200">
                <a:solidFill>
                  <a:schemeClr val="tx1"/>
                </a:solidFill>
                <a:latin typeface="Arial"/>
                <a:ea typeface="宋体"/>
              </a:defRPr>
            </a:lvl6pPr>
            <a:lvl7pPr marL="2971800" lvl="6" indent="-228600" algn="l" defTabSz="914400">
              <a:spcBef>
                <a:spcPct val="0"/>
              </a:spcBef>
              <a:spcAft>
                <a:spcPct val="0"/>
              </a:spcAft>
              <a:defRPr sz="1800" kern="1200">
                <a:solidFill>
                  <a:schemeClr val="tx1"/>
                </a:solidFill>
                <a:latin typeface="Arial"/>
                <a:ea typeface="宋体"/>
              </a:defRPr>
            </a:lvl7pPr>
            <a:lvl8pPr marL="3429000" lvl="7" indent="-228600" algn="l" defTabSz="914400">
              <a:spcBef>
                <a:spcPct val="0"/>
              </a:spcBef>
              <a:spcAft>
                <a:spcPct val="0"/>
              </a:spcAft>
              <a:defRPr sz="1800" kern="1200">
                <a:solidFill>
                  <a:schemeClr val="tx1"/>
                </a:solidFill>
                <a:latin typeface="Arial"/>
                <a:ea typeface="宋体"/>
              </a:defRPr>
            </a:lvl8pPr>
            <a:lvl9pPr marL="3886200" lvl="8" indent="-228600" algn="l" defTabSz="914400">
              <a:spcBef>
                <a:spcPct val="0"/>
              </a:spcBef>
              <a:spcAft>
                <a:spcPct val="0"/>
              </a:spcAft>
              <a:defRPr sz="1800" kern="1200">
                <a:solidFill>
                  <a:schemeClr val="tx1"/>
                </a:solidFill>
                <a:latin typeface="Arial"/>
                <a:ea typeface="宋体"/>
              </a:defRPr>
            </a:lvl9pPr>
          </a:lstStyle>
          <a:p>
            <a:pPr>
              <a:buFont typeface="Arial" charset="0"/>
              <a:buNone/>
            </a:pPr>
            <a:r>
              <a:rPr lang="en-US" sz="2400" b="1">
                <a:solidFill>
                  <a:schemeClr val="bg1"/>
                </a:solidFill>
                <a:latin typeface="庞门正道标题体"/>
                <a:ea typeface="庞门正道标题体"/>
              </a:rPr>
              <a:t>  TEXT   HERE</a:t>
            </a:r>
            <a:endParaRPr lang="en-US" sz="2000" b="1">
              <a:solidFill>
                <a:schemeClr val="bg1"/>
              </a:solidFill>
              <a:latin typeface="庞门正道标题体"/>
              <a:ea typeface="庞门正道标题体"/>
            </a:endParaRPr>
          </a:p>
        </p:txBody>
      </p:sp>
      <p:sp>
        <p:nvSpPr>
          <p:cNvPr id="16397" name="文本框 42"/>
          <p:cNvSpPr>
            <a:spLocks noChangeArrowheads="1"/>
          </p:cNvSpPr>
          <p:nvPr/>
        </p:nvSpPr>
        <p:spPr>
          <a:xfrm>
            <a:off x="3505928" y="3865432"/>
            <a:ext cx="2504212" cy="461665"/>
          </a:xfrm>
          <a:prstGeom prst="rect">
            <a:avLst/>
          </a:prstGeom>
          <a:noFill/>
          <a:ln>
            <a:noFill/>
          </a:ln>
        </p:spPr>
        <p:txBody>
          <a:bodyPr wrap="none">
            <a:spAutoFit/>
          </a:bodyPr>
          <a:lstStyle>
            <a:lvl1pPr marL="0" lvl="0" algn="l" defTabSz="914400">
              <a:defRPr sz="1800" kern="1200">
                <a:solidFill>
                  <a:schemeClr val="tx1"/>
                </a:solidFill>
                <a:latin typeface="Arial"/>
                <a:ea typeface="宋体"/>
              </a:defRPr>
            </a:lvl1pPr>
            <a:lvl2pPr marL="742950" lvl="1" indent="-285750" algn="l" defTabSz="914400">
              <a:defRPr sz="1800" kern="1200">
                <a:solidFill>
                  <a:schemeClr val="tx1"/>
                </a:solidFill>
                <a:latin typeface="Arial"/>
                <a:ea typeface="宋体"/>
              </a:defRPr>
            </a:lvl2pPr>
            <a:lvl3pPr marL="1143000" lvl="2" indent="-228600" algn="l" defTabSz="914400">
              <a:defRPr sz="1800" kern="1200">
                <a:solidFill>
                  <a:schemeClr val="tx1"/>
                </a:solidFill>
                <a:latin typeface="Arial"/>
                <a:ea typeface="宋体"/>
              </a:defRPr>
            </a:lvl3pPr>
            <a:lvl4pPr marL="1600200" lvl="3" indent="-228600" algn="l" defTabSz="914400">
              <a:defRPr sz="1800" kern="1200">
                <a:solidFill>
                  <a:schemeClr val="tx1"/>
                </a:solidFill>
                <a:latin typeface="Arial"/>
                <a:ea typeface="宋体"/>
              </a:defRPr>
            </a:lvl4pPr>
            <a:lvl5pPr marL="2057400" lvl="4" indent="-228600" algn="l" defTabSz="914400">
              <a:defRPr sz="1800" kern="1200">
                <a:solidFill>
                  <a:schemeClr val="tx1"/>
                </a:solidFill>
                <a:latin typeface="Arial"/>
                <a:ea typeface="宋体"/>
              </a:defRPr>
            </a:lvl5pPr>
            <a:lvl6pPr marL="2514600" lvl="5" indent="-228600" algn="l" defTabSz="914400">
              <a:spcBef>
                <a:spcPct val="0"/>
              </a:spcBef>
              <a:spcAft>
                <a:spcPct val="0"/>
              </a:spcAft>
              <a:defRPr sz="1800" kern="1200">
                <a:solidFill>
                  <a:schemeClr val="tx1"/>
                </a:solidFill>
                <a:latin typeface="Arial"/>
                <a:ea typeface="宋体"/>
              </a:defRPr>
            </a:lvl6pPr>
            <a:lvl7pPr marL="2971800" lvl="6" indent="-228600" algn="l" defTabSz="914400">
              <a:spcBef>
                <a:spcPct val="0"/>
              </a:spcBef>
              <a:spcAft>
                <a:spcPct val="0"/>
              </a:spcAft>
              <a:defRPr sz="1800" kern="1200">
                <a:solidFill>
                  <a:schemeClr val="tx1"/>
                </a:solidFill>
                <a:latin typeface="Arial"/>
                <a:ea typeface="宋体"/>
              </a:defRPr>
            </a:lvl7pPr>
            <a:lvl8pPr marL="3429000" lvl="7" indent="-228600" algn="l" defTabSz="914400">
              <a:spcBef>
                <a:spcPct val="0"/>
              </a:spcBef>
              <a:spcAft>
                <a:spcPct val="0"/>
              </a:spcAft>
              <a:defRPr sz="1800" kern="1200">
                <a:solidFill>
                  <a:schemeClr val="tx1"/>
                </a:solidFill>
                <a:latin typeface="Arial"/>
                <a:ea typeface="宋体"/>
              </a:defRPr>
            </a:lvl8pPr>
            <a:lvl9pPr marL="3886200" lvl="8" indent="-228600" algn="l" defTabSz="914400">
              <a:spcBef>
                <a:spcPct val="0"/>
              </a:spcBef>
              <a:spcAft>
                <a:spcPct val="0"/>
              </a:spcAft>
              <a:defRPr sz="1800" kern="1200">
                <a:solidFill>
                  <a:schemeClr val="tx1"/>
                </a:solidFill>
                <a:latin typeface="Arial"/>
                <a:ea typeface="宋体"/>
              </a:defRPr>
            </a:lvl9pPr>
          </a:lstStyle>
          <a:p>
            <a:pPr>
              <a:buFont typeface="Arial" charset="0"/>
              <a:buNone/>
            </a:pPr>
            <a:r>
              <a:rPr lang="en-US" sz="2400" b="1">
                <a:solidFill>
                  <a:schemeClr val="bg1"/>
                </a:solidFill>
                <a:latin typeface="庞门正道标题体"/>
                <a:ea typeface="庞门正道标题体"/>
              </a:rPr>
              <a:t>  TEXT   HERE</a:t>
            </a:r>
            <a:endParaRPr lang="en-US" sz="2000" b="1">
              <a:solidFill>
                <a:schemeClr val="bg1"/>
              </a:solidFill>
              <a:latin typeface="庞门正道标题体"/>
              <a:ea typeface="庞门正道标题体"/>
            </a:endParaRPr>
          </a:p>
        </p:txBody>
      </p:sp>
      <p:sp>
        <p:nvSpPr>
          <p:cNvPr id="16398" name="文本框 43"/>
          <p:cNvSpPr>
            <a:spLocks noChangeArrowheads="1"/>
          </p:cNvSpPr>
          <p:nvPr/>
        </p:nvSpPr>
        <p:spPr>
          <a:xfrm>
            <a:off x="3036028" y="4679820"/>
            <a:ext cx="2504212" cy="461665"/>
          </a:xfrm>
          <a:prstGeom prst="rect">
            <a:avLst/>
          </a:prstGeom>
          <a:noFill/>
          <a:ln>
            <a:noFill/>
          </a:ln>
        </p:spPr>
        <p:txBody>
          <a:bodyPr wrap="none">
            <a:spAutoFit/>
          </a:bodyPr>
          <a:lstStyle>
            <a:lvl1pPr marL="0" lvl="0" algn="l" defTabSz="914400">
              <a:defRPr sz="1800" kern="1200">
                <a:solidFill>
                  <a:schemeClr val="tx1"/>
                </a:solidFill>
                <a:latin typeface="Arial"/>
                <a:ea typeface="宋体"/>
              </a:defRPr>
            </a:lvl1pPr>
            <a:lvl2pPr marL="742950" lvl="1" indent="-285750" algn="l" defTabSz="914400">
              <a:defRPr sz="1800" kern="1200">
                <a:solidFill>
                  <a:schemeClr val="tx1"/>
                </a:solidFill>
                <a:latin typeface="Arial"/>
                <a:ea typeface="宋体"/>
              </a:defRPr>
            </a:lvl2pPr>
            <a:lvl3pPr marL="1143000" lvl="2" indent="-228600" algn="l" defTabSz="914400">
              <a:defRPr sz="1800" kern="1200">
                <a:solidFill>
                  <a:schemeClr val="tx1"/>
                </a:solidFill>
                <a:latin typeface="Arial"/>
                <a:ea typeface="宋体"/>
              </a:defRPr>
            </a:lvl3pPr>
            <a:lvl4pPr marL="1600200" lvl="3" indent="-228600" algn="l" defTabSz="914400">
              <a:defRPr sz="1800" kern="1200">
                <a:solidFill>
                  <a:schemeClr val="tx1"/>
                </a:solidFill>
                <a:latin typeface="Arial"/>
                <a:ea typeface="宋体"/>
              </a:defRPr>
            </a:lvl4pPr>
            <a:lvl5pPr marL="2057400" lvl="4" indent="-228600" algn="l" defTabSz="914400">
              <a:defRPr sz="1800" kern="1200">
                <a:solidFill>
                  <a:schemeClr val="tx1"/>
                </a:solidFill>
                <a:latin typeface="Arial"/>
                <a:ea typeface="宋体"/>
              </a:defRPr>
            </a:lvl5pPr>
            <a:lvl6pPr marL="2514600" lvl="5" indent="-228600" algn="l" defTabSz="914400">
              <a:spcBef>
                <a:spcPct val="0"/>
              </a:spcBef>
              <a:spcAft>
                <a:spcPct val="0"/>
              </a:spcAft>
              <a:defRPr sz="1800" kern="1200">
                <a:solidFill>
                  <a:schemeClr val="tx1"/>
                </a:solidFill>
                <a:latin typeface="Arial"/>
                <a:ea typeface="宋体"/>
              </a:defRPr>
            </a:lvl6pPr>
            <a:lvl7pPr marL="2971800" lvl="6" indent="-228600" algn="l" defTabSz="914400">
              <a:spcBef>
                <a:spcPct val="0"/>
              </a:spcBef>
              <a:spcAft>
                <a:spcPct val="0"/>
              </a:spcAft>
              <a:defRPr sz="1800" kern="1200">
                <a:solidFill>
                  <a:schemeClr val="tx1"/>
                </a:solidFill>
                <a:latin typeface="Arial"/>
                <a:ea typeface="宋体"/>
              </a:defRPr>
            </a:lvl7pPr>
            <a:lvl8pPr marL="3429000" lvl="7" indent="-228600" algn="l" defTabSz="914400">
              <a:spcBef>
                <a:spcPct val="0"/>
              </a:spcBef>
              <a:spcAft>
                <a:spcPct val="0"/>
              </a:spcAft>
              <a:defRPr sz="1800" kern="1200">
                <a:solidFill>
                  <a:schemeClr val="tx1"/>
                </a:solidFill>
                <a:latin typeface="Arial"/>
                <a:ea typeface="宋体"/>
              </a:defRPr>
            </a:lvl8pPr>
            <a:lvl9pPr marL="3886200" lvl="8" indent="-228600" algn="l" defTabSz="914400">
              <a:spcBef>
                <a:spcPct val="0"/>
              </a:spcBef>
              <a:spcAft>
                <a:spcPct val="0"/>
              </a:spcAft>
              <a:defRPr sz="1800" kern="1200">
                <a:solidFill>
                  <a:schemeClr val="tx1"/>
                </a:solidFill>
                <a:latin typeface="Arial"/>
                <a:ea typeface="宋体"/>
              </a:defRPr>
            </a:lvl9pPr>
          </a:lstStyle>
          <a:p>
            <a:pPr>
              <a:buFont typeface="Arial" charset="0"/>
              <a:buNone/>
            </a:pPr>
            <a:r>
              <a:rPr lang="en-US" sz="2400" b="1">
                <a:solidFill>
                  <a:schemeClr val="bg1"/>
                </a:solidFill>
                <a:latin typeface="庞门正道标题体"/>
                <a:ea typeface="庞门正道标题体"/>
              </a:rPr>
              <a:t>  TEXT   HERE</a:t>
            </a:r>
            <a:endParaRPr lang="en-US" sz="2000" b="1">
              <a:solidFill>
                <a:schemeClr val="bg1"/>
              </a:solidFill>
              <a:latin typeface="庞门正道标题体"/>
              <a:ea typeface="庞门正道标题体"/>
            </a:endParaRPr>
          </a:p>
        </p:txBody>
      </p:sp>
      <p:grpSp>
        <p:nvGrpSpPr>
          <p:cNvPr id="16399" name="组合 44"/>
          <p:cNvGrpSpPr/>
          <p:nvPr/>
        </p:nvGrpSpPr>
        <p:grpSpPr>
          <a:xfrm>
            <a:off x="6707916" y="2225545"/>
            <a:ext cx="333375" cy="376237"/>
            <a:chOff x="0" y="0"/>
            <a:chExt cx="406393" cy="459645"/>
          </a:xfrm>
        </p:grpSpPr>
        <p:sp>
          <p:nvSpPr>
            <p:cNvPr id="16419" name="Freeform 148"/>
            <p:cNvSpPr>
              <a:spLocks noEditPoints="1" noChangeArrowheads="1"/>
            </p:cNvSpPr>
            <p:nvPr/>
          </p:nvSpPr>
          <p:spPr>
            <a:xfrm>
              <a:off x="55120" y="0"/>
              <a:ext cx="351273" cy="456842"/>
            </a:xfrm>
            <a:custGeom>
              <a:avLst/>
              <a:gdLst/>
              <a:ahLst/>
              <a:cxnLst/>
              <a:rect l="l" t="t" r="r" b="b"/>
              <a:pathLst>
                <a:path w="351273" h="456842">
                  <a:moveTo>
                    <a:pt x="346854" y="408289"/>
                  </a:moveTo>
                  <a:cubicBezTo>
                    <a:pt x="196625" y="174350"/>
                    <a:pt x="196625" y="174350"/>
                    <a:pt x="196625" y="174350"/>
                  </a:cubicBezTo>
                  <a:cubicBezTo>
                    <a:pt x="223136" y="139039"/>
                    <a:pt x="227554" y="92693"/>
                    <a:pt x="203252" y="52967"/>
                  </a:cubicBezTo>
                  <a:cubicBezTo>
                    <a:pt x="178950" y="17656"/>
                    <a:pt x="134765" y="0"/>
                    <a:pt x="92789" y="8828"/>
                  </a:cubicBezTo>
                  <a:cubicBezTo>
                    <a:pt x="154648" y="105934"/>
                    <a:pt x="154648" y="105934"/>
                    <a:pt x="154648" y="105934"/>
                  </a:cubicBezTo>
                  <a:cubicBezTo>
                    <a:pt x="81743" y="152281"/>
                    <a:pt x="81743" y="152281"/>
                    <a:pt x="81743" y="152281"/>
                  </a:cubicBezTo>
                  <a:cubicBezTo>
                    <a:pt x="22093" y="59588"/>
                    <a:pt x="22093" y="59588"/>
                    <a:pt x="22093" y="59588"/>
                  </a:cubicBezTo>
                  <a:cubicBezTo>
                    <a:pt x="2209" y="92693"/>
                    <a:pt x="0" y="134625"/>
                    <a:pt x="22093" y="169936"/>
                  </a:cubicBezTo>
                  <a:cubicBezTo>
                    <a:pt x="46395" y="209662"/>
                    <a:pt x="94998" y="225111"/>
                    <a:pt x="136974" y="211869"/>
                  </a:cubicBezTo>
                  <a:cubicBezTo>
                    <a:pt x="287204" y="445807"/>
                    <a:pt x="287204" y="445807"/>
                    <a:pt x="287204" y="445807"/>
                  </a:cubicBezTo>
                  <a:cubicBezTo>
                    <a:pt x="293832" y="454635"/>
                    <a:pt x="304878" y="456842"/>
                    <a:pt x="315925" y="452428"/>
                  </a:cubicBezTo>
                  <a:cubicBezTo>
                    <a:pt x="340227" y="434772"/>
                    <a:pt x="340227" y="434772"/>
                    <a:pt x="340227" y="434772"/>
                  </a:cubicBezTo>
                  <a:cubicBezTo>
                    <a:pt x="349064" y="430358"/>
                    <a:pt x="351273" y="417117"/>
                    <a:pt x="346854" y="408289"/>
                  </a:cubicBezTo>
                  <a:close/>
                  <a:moveTo>
                    <a:pt x="318134" y="425944"/>
                  </a:moveTo>
                  <a:cubicBezTo>
                    <a:pt x="311506" y="430358"/>
                    <a:pt x="300460" y="430358"/>
                    <a:pt x="296041" y="421531"/>
                  </a:cubicBezTo>
                  <a:cubicBezTo>
                    <a:pt x="291623" y="414910"/>
                    <a:pt x="293832" y="406082"/>
                    <a:pt x="302669" y="401668"/>
                  </a:cubicBezTo>
                  <a:cubicBezTo>
                    <a:pt x="309297" y="397254"/>
                    <a:pt x="318134" y="399461"/>
                    <a:pt x="322553" y="406082"/>
                  </a:cubicBezTo>
                  <a:cubicBezTo>
                    <a:pt x="326971" y="412703"/>
                    <a:pt x="324762" y="421531"/>
                    <a:pt x="318134" y="425944"/>
                  </a:cubicBezTo>
                  <a:close/>
                </a:path>
              </a:pathLst>
            </a:custGeom>
            <a:solidFill>
              <a:srgbClr val="FCFCFC"/>
            </a:solidFill>
            <a:ln>
              <a:noFill/>
            </a:ln>
          </p:spPr>
          <p:txBody>
            <a:bodyPr/>
            <a:lstStyle/>
            <a:p>
              <a:endParaRPr lang="zh-CN"/>
            </a:p>
          </p:txBody>
        </p:sp>
        <p:sp>
          <p:nvSpPr>
            <p:cNvPr id="16420" name="Freeform 149"/>
            <p:cNvSpPr>
              <a:spLocks noEditPoints="1" noChangeArrowheads="1"/>
            </p:cNvSpPr>
            <p:nvPr/>
          </p:nvSpPr>
          <p:spPr>
            <a:xfrm>
              <a:off x="0" y="231691"/>
              <a:ext cx="231691" cy="227954"/>
            </a:xfrm>
            <a:custGeom>
              <a:avLst/>
              <a:gdLst/>
              <a:ahLst/>
              <a:cxnLst/>
              <a:rect l="l" t="t" r="r" b="b"/>
              <a:pathLst>
                <a:path w="231691" h="227954">
                  <a:moveTo>
                    <a:pt x="200799" y="57542"/>
                  </a:moveTo>
                  <a:cubicBezTo>
                    <a:pt x="214038" y="44263"/>
                    <a:pt x="214038" y="44263"/>
                    <a:pt x="214038" y="44263"/>
                  </a:cubicBezTo>
                  <a:cubicBezTo>
                    <a:pt x="185353" y="15492"/>
                    <a:pt x="185353" y="15492"/>
                    <a:pt x="185353" y="15492"/>
                  </a:cubicBezTo>
                  <a:cubicBezTo>
                    <a:pt x="172113" y="28771"/>
                    <a:pt x="172113" y="28771"/>
                    <a:pt x="172113" y="28771"/>
                  </a:cubicBezTo>
                  <a:cubicBezTo>
                    <a:pt x="161080" y="22131"/>
                    <a:pt x="147841" y="17705"/>
                    <a:pt x="136808" y="15492"/>
                  </a:cubicBezTo>
                  <a:cubicBezTo>
                    <a:pt x="136808" y="0"/>
                    <a:pt x="136808" y="0"/>
                    <a:pt x="136808" y="0"/>
                  </a:cubicBezTo>
                  <a:cubicBezTo>
                    <a:pt x="94883" y="0"/>
                    <a:pt x="94883" y="0"/>
                    <a:pt x="94883" y="0"/>
                  </a:cubicBezTo>
                  <a:cubicBezTo>
                    <a:pt x="94883" y="15492"/>
                    <a:pt x="94883" y="15492"/>
                    <a:pt x="94883" y="15492"/>
                  </a:cubicBezTo>
                  <a:cubicBezTo>
                    <a:pt x="83850" y="17705"/>
                    <a:pt x="72817" y="22131"/>
                    <a:pt x="61784" y="28771"/>
                  </a:cubicBezTo>
                  <a:cubicBezTo>
                    <a:pt x="48545" y="15492"/>
                    <a:pt x="48545" y="15492"/>
                    <a:pt x="48545" y="15492"/>
                  </a:cubicBezTo>
                  <a:cubicBezTo>
                    <a:pt x="17653" y="44263"/>
                    <a:pt x="17653" y="44263"/>
                    <a:pt x="17653" y="44263"/>
                  </a:cubicBezTo>
                  <a:cubicBezTo>
                    <a:pt x="33099" y="59755"/>
                    <a:pt x="33099" y="59755"/>
                    <a:pt x="33099" y="59755"/>
                  </a:cubicBezTo>
                  <a:cubicBezTo>
                    <a:pt x="26479" y="68608"/>
                    <a:pt x="22066" y="79673"/>
                    <a:pt x="17653" y="92952"/>
                  </a:cubicBezTo>
                  <a:cubicBezTo>
                    <a:pt x="0" y="92952"/>
                    <a:pt x="0" y="92952"/>
                    <a:pt x="0" y="92952"/>
                  </a:cubicBezTo>
                  <a:cubicBezTo>
                    <a:pt x="0" y="135002"/>
                    <a:pt x="0" y="135002"/>
                    <a:pt x="0" y="135002"/>
                  </a:cubicBezTo>
                  <a:cubicBezTo>
                    <a:pt x="19859" y="135002"/>
                    <a:pt x="19859" y="135002"/>
                    <a:pt x="19859" y="135002"/>
                  </a:cubicBezTo>
                  <a:cubicBezTo>
                    <a:pt x="22066" y="146068"/>
                    <a:pt x="26479" y="157133"/>
                    <a:pt x="33099" y="168199"/>
                  </a:cubicBezTo>
                  <a:cubicBezTo>
                    <a:pt x="19859" y="181478"/>
                    <a:pt x="19859" y="181478"/>
                    <a:pt x="19859" y="181478"/>
                  </a:cubicBezTo>
                  <a:cubicBezTo>
                    <a:pt x="48545" y="210249"/>
                    <a:pt x="48545" y="210249"/>
                    <a:pt x="48545" y="210249"/>
                  </a:cubicBezTo>
                  <a:cubicBezTo>
                    <a:pt x="61784" y="196970"/>
                    <a:pt x="61784" y="196970"/>
                    <a:pt x="61784" y="196970"/>
                  </a:cubicBezTo>
                  <a:cubicBezTo>
                    <a:pt x="72817" y="203609"/>
                    <a:pt x="83850" y="208036"/>
                    <a:pt x="94883" y="210249"/>
                  </a:cubicBezTo>
                  <a:cubicBezTo>
                    <a:pt x="94883" y="227954"/>
                    <a:pt x="94883" y="227954"/>
                    <a:pt x="94883" y="227954"/>
                  </a:cubicBezTo>
                  <a:cubicBezTo>
                    <a:pt x="136808" y="227954"/>
                    <a:pt x="136808" y="227954"/>
                    <a:pt x="136808" y="227954"/>
                  </a:cubicBezTo>
                  <a:cubicBezTo>
                    <a:pt x="136808" y="210249"/>
                    <a:pt x="136808" y="210249"/>
                    <a:pt x="136808" y="210249"/>
                  </a:cubicBezTo>
                  <a:cubicBezTo>
                    <a:pt x="147841" y="208036"/>
                    <a:pt x="161080" y="203609"/>
                    <a:pt x="169907" y="196970"/>
                  </a:cubicBezTo>
                  <a:cubicBezTo>
                    <a:pt x="183146" y="210249"/>
                    <a:pt x="183146" y="210249"/>
                    <a:pt x="183146" y="210249"/>
                  </a:cubicBezTo>
                  <a:cubicBezTo>
                    <a:pt x="211832" y="181478"/>
                    <a:pt x="211832" y="181478"/>
                    <a:pt x="211832" y="181478"/>
                  </a:cubicBezTo>
                  <a:cubicBezTo>
                    <a:pt x="200799" y="168199"/>
                    <a:pt x="200799" y="168199"/>
                    <a:pt x="200799" y="168199"/>
                  </a:cubicBezTo>
                  <a:cubicBezTo>
                    <a:pt x="207419" y="157133"/>
                    <a:pt x="211832" y="146068"/>
                    <a:pt x="214038" y="135002"/>
                  </a:cubicBezTo>
                  <a:cubicBezTo>
                    <a:pt x="231691" y="135002"/>
                    <a:pt x="231691" y="135002"/>
                    <a:pt x="231691" y="135002"/>
                  </a:cubicBezTo>
                  <a:cubicBezTo>
                    <a:pt x="231691" y="92952"/>
                    <a:pt x="231691" y="92952"/>
                    <a:pt x="231691" y="92952"/>
                  </a:cubicBezTo>
                  <a:cubicBezTo>
                    <a:pt x="214038" y="92952"/>
                    <a:pt x="214038" y="92952"/>
                    <a:pt x="214038" y="92952"/>
                  </a:cubicBezTo>
                  <a:cubicBezTo>
                    <a:pt x="211832" y="79673"/>
                    <a:pt x="207419" y="68608"/>
                    <a:pt x="200799" y="57542"/>
                  </a:cubicBezTo>
                  <a:close/>
                  <a:moveTo>
                    <a:pt x="116949" y="183691"/>
                  </a:moveTo>
                  <a:cubicBezTo>
                    <a:pt x="77230" y="183691"/>
                    <a:pt x="46338" y="152707"/>
                    <a:pt x="46338" y="112870"/>
                  </a:cubicBezTo>
                  <a:cubicBezTo>
                    <a:pt x="46338" y="73034"/>
                    <a:pt x="77230" y="42050"/>
                    <a:pt x="116949" y="42050"/>
                  </a:cubicBezTo>
                  <a:cubicBezTo>
                    <a:pt x="156667" y="42050"/>
                    <a:pt x="187559" y="73034"/>
                    <a:pt x="187559" y="112870"/>
                  </a:cubicBezTo>
                  <a:cubicBezTo>
                    <a:pt x="187559" y="152707"/>
                    <a:pt x="156667" y="183691"/>
                    <a:pt x="116949" y="183691"/>
                  </a:cubicBezTo>
                  <a:close/>
                </a:path>
              </a:pathLst>
            </a:custGeom>
            <a:solidFill>
              <a:srgbClr val="FCFCFC"/>
            </a:solidFill>
            <a:ln>
              <a:noFill/>
            </a:ln>
          </p:spPr>
          <p:txBody>
            <a:bodyPr/>
            <a:lstStyle/>
            <a:p>
              <a:endParaRPr lang="zh-CN"/>
            </a:p>
          </p:txBody>
        </p:sp>
        <p:sp>
          <p:nvSpPr>
            <p:cNvPr id="16421" name="Oval 150"/>
            <p:cNvSpPr>
              <a:spLocks noChangeArrowheads="1"/>
            </p:cNvSpPr>
            <p:nvPr/>
          </p:nvSpPr>
          <p:spPr>
            <a:xfrm>
              <a:off x="97160" y="326983"/>
              <a:ext cx="37370" cy="37370"/>
            </a:xfrm>
            <a:prstGeom prst="ellipse">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a:buFont typeface="Arial" charset="0"/>
                <a:buNone/>
              </a:pPr>
              <a:endParaRPr lang="zh-CN">
                <a:solidFill>
                  <a:srgbClr val="000000"/>
                </a:solidFill>
                <a:latin typeface="庞门正道标题体"/>
                <a:ea typeface="庞门正道标题体"/>
              </a:endParaRPr>
            </a:p>
          </p:txBody>
        </p:sp>
      </p:grpSp>
      <p:grpSp>
        <p:nvGrpSpPr>
          <p:cNvPr id="16400" name="组合 48"/>
          <p:cNvGrpSpPr/>
          <p:nvPr/>
        </p:nvGrpSpPr>
        <p:grpSpPr>
          <a:xfrm>
            <a:off x="5409341" y="4763957"/>
            <a:ext cx="312737" cy="350838"/>
            <a:chOff x="0" y="0"/>
            <a:chExt cx="402656" cy="450303"/>
          </a:xfrm>
        </p:grpSpPr>
        <p:sp>
          <p:nvSpPr>
            <p:cNvPr id="16414" name="Freeform 108"/>
            <p:cNvSpPr>
              <a:spLocks noEditPoints="1" noChangeArrowheads="1"/>
            </p:cNvSpPr>
            <p:nvPr/>
          </p:nvSpPr>
          <p:spPr>
            <a:xfrm>
              <a:off x="69134" y="167228"/>
              <a:ext cx="56988" cy="57923"/>
            </a:xfrm>
            <a:custGeom>
              <a:avLst/>
              <a:gdLst/>
              <a:ahLst/>
              <a:cxnLst/>
              <a:rect l="l" t="t" r="r" b="b"/>
              <a:pathLst>
                <a:path w="56988" h="57923">
                  <a:moveTo>
                    <a:pt x="28494" y="0"/>
                  </a:moveTo>
                  <a:cubicBezTo>
                    <a:pt x="13151" y="0"/>
                    <a:pt x="0" y="13367"/>
                    <a:pt x="0" y="28962"/>
                  </a:cubicBezTo>
                  <a:cubicBezTo>
                    <a:pt x="0" y="44556"/>
                    <a:pt x="13151" y="57923"/>
                    <a:pt x="28494" y="57923"/>
                  </a:cubicBezTo>
                  <a:cubicBezTo>
                    <a:pt x="43837" y="57923"/>
                    <a:pt x="56988" y="44556"/>
                    <a:pt x="56988" y="28962"/>
                  </a:cubicBezTo>
                  <a:cubicBezTo>
                    <a:pt x="56988" y="13367"/>
                    <a:pt x="43837" y="0"/>
                    <a:pt x="28494" y="0"/>
                  </a:cubicBezTo>
                  <a:close/>
                  <a:moveTo>
                    <a:pt x="28494" y="51240"/>
                  </a:moveTo>
                  <a:cubicBezTo>
                    <a:pt x="17535" y="51240"/>
                    <a:pt x="6576" y="40101"/>
                    <a:pt x="6576" y="28962"/>
                  </a:cubicBezTo>
                  <a:cubicBezTo>
                    <a:pt x="6576" y="15595"/>
                    <a:pt x="17535" y="6683"/>
                    <a:pt x="28494" y="6683"/>
                  </a:cubicBezTo>
                  <a:cubicBezTo>
                    <a:pt x="41645" y="6683"/>
                    <a:pt x="50412" y="15595"/>
                    <a:pt x="50412" y="28962"/>
                  </a:cubicBezTo>
                  <a:cubicBezTo>
                    <a:pt x="50412" y="40101"/>
                    <a:pt x="41645" y="51240"/>
                    <a:pt x="28494" y="51240"/>
                  </a:cubicBezTo>
                  <a:close/>
                </a:path>
              </a:pathLst>
            </a:custGeom>
            <a:solidFill>
              <a:srgbClr val="FCFCFC"/>
            </a:solidFill>
            <a:ln>
              <a:noFill/>
            </a:ln>
          </p:spPr>
          <p:txBody>
            <a:bodyPr/>
            <a:lstStyle/>
            <a:p>
              <a:endParaRPr lang="zh-CN"/>
            </a:p>
          </p:txBody>
        </p:sp>
        <p:sp>
          <p:nvSpPr>
            <p:cNvPr id="16415" name="Freeform 109"/>
            <p:cNvSpPr>
              <a:spLocks noEditPoints="1" noChangeArrowheads="1"/>
            </p:cNvSpPr>
            <p:nvPr/>
          </p:nvSpPr>
          <p:spPr>
            <a:xfrm>
              <a:off x="197125" y="129859"/>
              <a:ext cx="48580" cy="48580"/>
            </a:xfrm>
            <a:custGeom>
              <a:avLst/>
              <a:gdLst/>
              <a:ahLst/>
              <a:cxnLst/>
              <a:rect l="l" t="t" r="r" b="b"/>
              <a:pathLst>
                <a:path w="48580" h="48580">
                  <a:moveTo>
                    <a:pt x="24290" y="0"/>
                  </a:moveTo>
                  <a:cubicBezTo>
                    <a:pt x="11041" y="0"/>
                    <a:pt x="0" y="11041"/>
                    <a:pt x="0" y="24290"/>
                  </a:cubicBezTo>
                  <a:cubicBezTo>
                    <a:pt x="0" y="37539"/>
                    <a:pt x="11041" y="48580"/>
                    <a:pt x="24290" y="48580"/>
                  </a:cubicBezTo>
                  <a:cubicBezTo>
                    <a:pt x="37539" y="48580"/>
                    <a:pt x="48580" y="37539"/>
                    <a:pt x="48580" y="24290"/>
                  </a:cubicBezTo>
                  <a:cubicBezTo>
                    <a:pt x="48580" y="11041"/>
                    <a:pt x="37539" y="0"/>
                    <a:pt x="24290" y="0"/>
                  </a:cubicBezTo>
                  <a:close/>
                  <a:moveTo>
                    <a:pt x="24290" y="37539"/>
                  </a:moveTo>
                  <a:cubicBezTo>
                    <a:pt x="17665" y="37539"/>
                    <a:pt x="11041" y="30915"/>
                    <a:pt x="11041" y="24290"/>
                  </a:cubicBezTo>
                  <a:cubicBezTo>
                    <a:pt x="11041" y="17665"/>
                    <a:pt x="17665" y="11041"/>
                    <a:pt x="24290" y="11041"/>
                  </a:cubicBezTo>
                  <a:cubicBezTo>
                    <a:pt x="30915" y="11041"/>
                    <a:pt x="37539" y="17665"/>
                    <a:pt x="37539" y="24290"/>
                  </a:cubicBezTo>
                  <a:cubicBezTo>
                    <a:pt x="37539" y="30915"/>
                    <a:pt x="30915" y="37539"/>
                    <a:pt x="24290" y="37539"/>
                  </a:cubicBezTo>
                  <a:close/>
                </a:path>
              </a:pathLst>
            </a:custGeom>
            <a:solidFill>
              <a:srgbClr val="FCFCFC"/>
            </a:solidFill>
            <a:ln>
              <a:noFill/>
            </a:ln>
          </p:spPr>
          <p:txBody>
            <a:bodyPr/>
            <a:lstStyle/>
            <a:p>
              <a:endParaRPr lang="zh-CN"/>
            </a:p>
          </p:txBody>
        </p:sp>
        <p:sp>
          <p:nvSpPr>
            <p:cNvPr id="16416" name="Freeform 110"/>
            <p:cNvSpPr>
              <a:spLocks noEditPoints="1" noChangeArrowheads="1"/>
            </p:cNvSpPr>
            <p:nvPr/>
          </p:nvSpPr>
          <p:spPr>
            <a:xfrm>
              <a:off x="82213" y="181242"/>
              <a:ext cx="30830" cy="30830"/>
            </a:xfrm>
            <a:custGeom>
              <a:avLst/>
              <a:gdLst/>
              <a:ahLst/>
              <a:cxnLst/>
              <a:rect l="l" t="t" r="r" b="b"/>
              <a:pathLst>
                <a:path w="30830" h="30830">
                  <a:moveTo>
                    <a:pt x="15415" y="0"/>
                  </a:moveTo>
                  <a:cubicBezTo>
                    <a:pt x="6606" y="0"/>
                    <a:pt x="0" y="6606"/>
                    <a:pt x="0" y="15415"/>
                  </a:cubicBezTo>
                  <a:cubicBezTo>
                    <a:pt x="0" y="24224"/>
                    <a:pt x="6606" y="30830"/>
                    <a:pt x="15415" y="30830"/>
                  </a:cubicBezTo>
                  <a:cubicBezTo>
                    <a:pt x="24224" y="30830"/>
                    <a:pt x="30830" y="24224"/>
                    <a:pt x="30830" y="15415"/>
                  </a:cubicBezTo>
                  <a:cubicBezTo>
                    <a:pt x="30830" y="6606"/>
                    <a:pt x="24224" y="0"/>
                    <a:pt x="15415" y="0"/>
                  </a:cubicBezTo>
                  <a:close/>
                  <a:moveTo>
                    <a:pt x="15415" y="22021"/>
                  </a:moveTo>
                  <a:cubicBezTo>
                    <a:pt x="11011" y="22021"/>
                    <a:pt x="8809" y="19819"/>
                    <a:pt x="8809" y="15415"/>
                  </a:cubicBezTo>
                  <a:cubicBezTo>
                    <a:pt x="8809" y="11011"/>
                    <a:pt x="11011" y="6606"/>
                    <a:pt x="15415" y="6606"/>
                  </a:cubicBezTo>
                  <a:cubicBezTo>
                    <a:pt x="19819" y="6606"/>
                    <a:pt x="24224" y="11011"/>
                    <a:pt x="24224" y="15415"/>
                  </a:cubicBezTo>
                  <a:cubicBezTo>
                    <a:pt x="24224" y="19819"/>
                    <a:pt x="19819" y="22021"/>
                    <a:pt x="15415" y="22021"/>
                  </a:cubicBezTo>
                  <a:close/>
                </a:path>
              </a:pathLst>
            </a:custGeom>
            <a:solidFill>
              <a:srgbClr val="FCFCFC"/>
            </a:solidFill>
            <a:ln>
              <a:noFill/>
            </a:ln>
          </p:spPr>
          <p:txBody>
            <a:bodyPr/>
            <a:lstStyle/>
            <a:p>
              <a:endParaRPr lang="zh-CN"/>
            </a:p>
          </p:txBody>
        </p:sp>
        <p:sp>
          <p:nvSpPr>
            <p:cNvPr id="16417" name="Freeform 111"/>
            <p:cNvSpPr>
              <a:spLocks noEditPoints="1" noChangeArrowheads="1"/>
            </p:cNvSpPr>
            <p:nvPr/>
          </p:nvSpPr>
          <p:spPr>
            <a:xfrm>
              <a:off x="172834" y="105568"/>
              <a:ext cx="97161" cy="97161"/>
            </a:xfrm>
            <a:custGeom>
              <a:avLst/>
              <a:gdLst/>
              <a:ahLst/>
              <a:cxnLst/>
              <a:rect l="l" t="t" r="r" b="b"/>
              <a:pathLst>
                <a:path w="97161" h="97161">
                  <a:moveTo>
                    <a:pt x="48581" y="0"/>
                  </a:moveTo>
                  <a:cubicBezTo>
                    <a:pt x="22082" y="0"/>
                    <a:pt x="0" y="22082"/>
                    <a:pt x="0" y="48581"/>
                  </a:cubicBezTo>
                  <a:cubicBezTo>
                    <a:pt x="0" y="75079"/>
                    <a:pt x="22082" y="97161"/>
                    <a:pt x="48581" y="97161"/>
                  </a:cubicBezTo>
                  <a:cubicBezTo>
                    <a:pt x="75079" y="97161"/>
                    <a:pt x="97161" y="75079"/>
                    <a:pt x="97161" y="48581"/>
                  </a:cubicBezTo>
                  <a:cubicBezTo>
                    <a:pt x="97161" y="22082"/>
                    <a:pt x="75079" y="0"/>
                    <a:pt x="48581" y="0"/>
                  </a:cubicBezTo>
                  <a:close/>
                  <a:moveTo>
                    <a:pt x="48581" y="86120"/>
                  </a:moveTo>
                  <a:cubicBezTo>
                    <a:pt x="28707" y="86120"/>
                    <a:pt x="11041" y="68454"/>
                    <a:pt x="11041" y="48581"/>
                  </a:cubicBezTo>
                  <a:cubicBezTo>
                    <a:pt x="11041" y="28707"/>
                    <a:pt x="28707" y="13249"/>
                    <a:pt x="48581" y="13249"/>
                  </a:cubicBezTo>
                  <a:cubicBezTo>
                    <a:pt x="68454" y="13249"/>
                    <a:pt x="86120" y="28707"/>
                    <a:pt x="86120" y="48581"/>
                  </a:cubicBezTo>
                  <a:cubicBezTo>
                    <a:pt x="86120" y="68454"/>
                    <a:pt x="68454" y="86120"/>
                    <a:pt x="48581" y="86120"/>
                  </a:cubicBezTo>
                  <a:close/>
                </a:path>
              </a:pathLst>
            </a:custGeom>
            <a:solidFill>
              <a:srgbClr val="FCFCFC"/>
            </a:solidFill>
            <a:ln>
              <a:noFill/>
            </a:ln>
          </p:spPr>
          <p:txBody>
            <a:bodyPr/>
            <a:lstStyle/>
            <a:p>
              <a:endParaRPr lang="zh-CN"/>
            </a:p>
          </p:txBody>
        </p:sp>
        <p:sp>
          <p:nvSpPr>
            <p:cNvPr id="16418" name="Freeform 112"/>
            <p:cNvSpPr>
              <a:spLocks noEditPoints="1" noChangeArrowheads="1"/>
            </p:cNvSpPr>
            <p:nvPr/>
          </p:nvSpPr>
          <p:spPr>
            <a:xfrm>
              <a:off x="0" y="0"/>
              <a:ext cx="402656" cy="450303"/>
            </a:xfrm>
            <a:custGeom>
              <a:avLst/>
              <a:gdLst/>
              <a:ahLst/>
              <a:cxnLst/>
              <a:rect l="l" t="t" r="r" b="b"/>
              <a:pathLst>
                <a:path w="402656" h="450303">
                  <a:moveTo>
                    <a:pt x="376107" y="245018"/>
                  </a:moveTo>
                  <a:cubicBezTo>
                    <a:pt x="367258" y="236188"/>
                    <a:pt x="353983" y="225152"/>
                    <a:pt x="347346" y="211907"/>
                  </a:cubicBezTo>
                  <a:cubicBezTo>
                    <a:pt x="338497" y="192041"/>
                    <a:pt x="349559" y="174382"/>
                    <a:pt x="347346" y="154516"/>
                  </a:cubicBezTo>
                  <a:cubicBezTo>
                    <a:pt x="347346" y="139064"/>
                    <a:pt x="342921" y="119198"/>
                    <a:pt x="338497" y="105954"/>
                  </a:cubicBezTo>
                  <a:cubicBezTo>
                    <a:pt x="329647" y="81673"/>
                    <a:pt x="314160" y="61806"/>
                    <a:pt x="294249" y="46355"/>
                  </a:cubicBezTo>
                  <a:cubicBezTo>
                    <a:pt x="263275" y="17659"/>
                    <a:pt x="221240" y="0"/>
                    <a:pt x="172567" y="0"/>
                  </a:cubicBezTo>
                  <a:cubicBezTo>
                    <a:pt x="77434" y="0"/>
                    <a:pt x="0" y="70636"/>
                    <a:pt x="0" y="156723"/>
                  </a:cubicBezTo>
                  <a:cubicBezTo>
                    <a:pt x="0" y="163345"/>
                    <a:pt x="0" y="169967"/>
                    <a:pt x="2212" y="174382"/>
                  </a:cubicBezTo>
                  <a:cubicBezTo>
                    <a:pt x="2212" y="211907"/>
                    <a:pt x="13274" y="258262"/>
                    <a:pt x="48673" y="306824"/>
                  </a:cubicBezTo>
                  <a:cubicBezTo>
                    <a:pt x="48673" y="306824"/>
                    <a:pt x="95133" y="401741"/>
                    <a:pt x="0" y="450303"/>
                  </a:cubicBezTo>
                  <a:cubicBezTo>
                    <a:pt x="210178" y="450303"/>
                    <a:pt x="210178" y="450303"/>
                    <a:pt x="210178" y="450303"/>
                  </a:cubicBezTo>
                  <a:cubicBezTo>
                    <a:pt x="210178" y="450303"/>
                    <a:pt x="225664" y="388497"/>
                    <a:pt x="250001" y="388497"/>
                  </a:cubicBezTo>
                  <a:cubicBezTo>
                    <a:pt x="272125" y="388497"/>
                    <a:pt x="294249" y="390704"/>
                    <a:pt x="314160" y="388497"/>
                  </a:cubicBezTo>
                  <a:cubicBezTo>
                    <a:pt x="318585" y="390704"/>
                    <a:pt x="323010" y="388497"/>
                    <a:pt x="325222" y="388497"/>
                  </a:cubicBezTo>
                  <a:cubicBezTo>
                    <a:pt x="325222" y="388497"/>
                    <a:pt x="325222" y="388497"/>
                    <a:pt x="325222" y="388497"/>
                  </a:cubicBezTo>
                  <a:cubicBezTo>
                    <a:pt x="325222" y="388497"/>
                    <a:pt x="325222" y="388497"/>
                    <a:pt x="325222" y="388497"/>
                  </a:cubicBezTo>
                  <a:cubicBezTo>
                    <a:pt x="340709" y="381875"/>
                    <a:pt x="329647" y="346557"/>
                    <a:pt x="329647" y="346557"/>
                  </a:cubicBezTo>
                  <a:cubicBezTo>
                    <a:pt x="338497" y="342142"/>
                    <a:pt x="345134" y="337727"/>
                    <a:pt x="345134" y="333313"/>
                  </a:cubicBezTo>
                  <a:cubicBezTo>
                    <a:pt x="345134" y="331105"/>
                    <a:pt x="345134" y="331105"/>
                    <a:pt x="345134" y="331105"/>
                  </a:cubicBezTo>
                  <a:cubicBezTo>
                    <a:pt x="345134" y="326690"/>
                    <a:pt x="336284" y="322276"/>
                    <a:pt x="323010" y="320068"/>
                  </a:cubicBezTo>
                  <a:cubicBezTo>
                    <a:pt x="329647" y="320068"/>
                    <a:pt x="329647" y="320068"/>
                    <a:pt x="329647" y="320068"/>
                  </a:cubicBezTo>
                  <a:cubicBezTo>
                    <a:pt x="338497" y="320068"/>
                    <a:pt x="345134" y="315654"/>
                    <a:pt x="345134" y="309031"/>
                  </a:cubicBezTo>
                  <a:cubicBezTo>
                    <a:pt x="345134" y="309031"/>
                    <a:pt x="345134" y="309031"/>
                    <a:pt x="345134" y="309031"/>
                  </a:cubicBezTo>
                  <a:cubicBezTo>
                    <a:pt x="345134" y="306824"/>
                    <a:pt x="345134" y="304617"/>
                    <a:pt x="342921" y="304617"/>
                  </a:cubicBezTo>
                  <a:cubicBezTo>
                    <a:pt x="345134" y="297995"/>
                    <a:pt x="351771" y="267091"/>
                    <a:pt x="353983" y="267091"/>
                  </a:cubicBezTo>
                  <a:cubicBezTo>
                    <a:pt x="402656" y="262677"/>
                    <a:pt x="376107" y="245018"/>
                    <a:pt x="376107" y="245018"/>
                  </a:cubicBezTo>
                  <a:close/>
                  <a:moveTo>
                    <a:pt x="146018" y="205285"/>
                  </a:moveTo>
                  <a:cubicBezTo>
                    <a:pt x="137169" y="205285"/>
                    <a:pt x="137169" y="205285"/>
                    <a:pt x="137169" y="205285"/>
                  </a:cubicBezTo>
                  <a:cubicBezTo>
                    <a:pt x="137169" y="209700"/>
                    <a:pt x="134956" y="214115"/>
                    <a:pt x="132744" y="218529"/>
                  </a:cubicBezTo>
                  <a:cubicBezTo>
                    <a:pt x="137169" y="225152"/>
                    <a:pt x="137169" y="225152"/>
                    <a:pt x="137169" y="225152"/>
                  </a:cubicBezTo>
                  <a:cubicBezTo>
                    <a:pt x="126107" y="236188"/>
                    <a:pt x="126107" y="236188"/>
                    <a:pt x="126107" y="236188"/>
                  </a:cubicBezTo>
                  <a:cubicBezTo>
                    <a:pt x="119469" y="231774"/>
                    <a:pt x="119469" y="231774"/>
                    <a:pt x="119469" y="231774"/>
                  </a:cubicBezTo>
                  <a:cubicBezTo>
                    <a:pt x="115045" y="233981"/>
                    <a:pt x="110620" y="236188"/>
                    <a:pt x="106195" y="236188"/>
                  </a:cubicBezTo>
                  <a:cubicBezTo>
                    <a:pt x="106195" y="242810"/>
                    <a:pt x="106195" y="242810"/>
                    <a:pt x="106195" y="242810"/>
                  </a:cubicBezTo>
                  <a:cubicBezTo>
                    <a:pt x="88496" y="242810"/>
                    <a:pt x="88496" y="242810"/>
                    <a:pt x="88496" y="242810"/>
                  </a:cubicBezTo>
                  <a:cubicBezTo>
                    <a:pt x="88496" y="236188"/>
                    <a:pt x="88496" y="236188"/>
                    <a:pt x="88496" y="236188"/>
                  </a:cubicBezTo>
                  <a:cubicBezTo>
                    <a:pt x="84071" y="236188"/>
                    <a:pt x="79646" y="233981"/>
                    <a:pt x="75221" y="231774"/>
                  </a:cubicBezTo>
                  <a:cubicBezTo>
                    <a:pt x="70797" y="236188"/>
                    <a:pt x="70797" y="236188"/>
                    <a:pt x="70797" y="236188"/>
                  </a:cubicBezTo>
                  <a:cubicBezTo>
                    <a:pt x="57522" y="225152"/>
                    <a:pt x="57522" y="225152"/>
                    <a:pt x="57522" y="225152"/>
                  </a:cubicBezTo>
                  <a:cubicBezTo>
                    <a:pt x="61947" y="218529"/>
                    <a:pt x="61947" y="218529"/>
                    <a:pt x="61947" y="218529"/>
                  </a:cubicBezTo>
                  <a:cubicBezTo>
                    <a:pt x="59735" y="214115"/>
                    <a:pt x="57522" y="209700"/>
                    <a:pt x="57522" y="205285"/>
                  </a:cubicBezTo>
                  <a:cubicBezTo>
                    <a:pt x="48673" y="205285"/>
                    <a:pt x="48673" y="205285"/>
                    <a:pt x="48673" y="205285"/>
                  </a:cubicBezTo>
                  <a:cubicBezTo>
                    <a:pt x="48673" y="187626"/>
                    <a:pt x="48673" y="187626"/>
                    <a:pt x="48673" y="187626"/>
                  </a:cubicBezTo>
                  <a:cubicBezTo>
                    <a:pt x="57522" y="187626"/>
                    <a:pt x="57522" y="187626"/>
                    <a:pt x="57522" y="187626"/>
                  </a:cubicBezTo>
                  <a:cubicBezTo>
                    <a:pt x="57522" y="183212"/>
                    <a:pt x="59735" y="178797"/>
                    <a:pt x="61947" y="174382"/>
                  </a:cubicBezTo>
                  <a:cubicBezTo>
                    <a:pt x="57522" y="167760"/>
                    <a:pt x="57522" y="167760"/>
                    <a:pt x="57522" y="167760"/>
                  </a:cubicBezTo>
                  <a:cubicBezTo>
                    <a:pt x="68584" y="156723"/>
                    <a:pt x="68584" y="156723"/>
                    <a:pt x="68584" y="156723"/>
                  </a:cubicBezTo>
                  <a:cubicBezTo>
                    <a:pt x="75221" y="161138"/>
                    <a:pt x="75221" y="161138"/>
                    <a:pt x="75221" y="161138"/>
                  </a:cubicBezTo>
                  <a:cubicBezTo>
                    <a:pt x="79646" y="158930"/>
                    <a:pt x="84071" y="156723"/>
                    <a:pt x="88496" y="156723"/>
                  </a:cubicBezTo>
                  <a:cubicBezTo>
                    <a:pt x="88496" y="150101"/>
                    <a:pt x="88496" y="150101"/>
                    <a:pt x="88496" y="150101"/>
                  </a:cubicBezTo>
                  <a:cubicBezTo>
                    <a:pt x="106195" y="150101"/>
                    <a:pt x="106195" y="150101"/>
                    <a:pt x="106195" y="150101"/>
                  </a:cubicBezTo>
                  <a:cubicBezTo>
                    <a:pt x="106195" y="156723"/>
                    <a:pt x="106195" y="156723"/>
                    <a:pt x="106195" y="156723"/>
                  </a:cubicBezTo>
                  <a:cubicBezTo>
                    <a:pt x="110620" y="156723"/>
                    <a:pt x="115045" y="158930"/>
                    <a:pt x="119469" y="161138"/>
                  </a:cubicBezTo>
                  <a:cubicBezTo>
                    <a:pt x="126107" y="156723"/>
                    <a:pt x="126107" y="156723"/>
                    <a:pt x="126107" y="156723"/>
                  </a:cubicBezTo>
                  <a:cubicBezTo>
                    <a:pt x="139381" y="167760"/>
                    <a:pt x="139381" y="167760"/>
                    <a:pt x="139381" y="167760"/>
                  </a:cubicBezTo>
                  <a:cubicBezTo>
                    <a:pt x="132744" y="174382"/>
                    <a:pt x="132744" y="174382"/>
                    <a:pt x="132744" y="174382"/>
                  </a:cubicBezTo>
                  <a:cubicBezTo>
                    <a:pt x="134956" y="178797"/>
                    <a:pt x="137169" y="183212"/>
                    <a:pt x="139381" y="187626"/>
                  </a:cubicBezTo>
                  <a:cubicBezTo>
                    <a:pt x="146018" y="187626"/>
                    <a:pt x="146018" y="187626"/>
                    <a:pt x="146018" y="187626"/>
                  </a:cubicBezTo>
                  <a:lnTo>
                    <a:pt x="146018" y="205285"/>
                  </a:lnTo>
                  <a:close/>
                  <a:moveTo>
                    <a:pt x="300886" y="169967"/>
                  </a:moveTo>
                  <a:cubicBezTo>
                    <a:pt x="287611" y="169967"/>
                    <a:pt x="287611" y="169967"/>
                    <a:pt x="287611" y="169967"/>
                  </a:cubicBezTo>
                  <a:cubicBezTo>
                    <a:pt x="285399" y="176589"/>
                    <a:pt x="283187" y="185419"/>
                    <a:pt x="278762" y="192041"/>
                  </a:cubicBezTo>
                  <a:cubicBezTo>
                    <a:pt x="287611" y="200870"/>
                    <a:pt x="287611" y="200870"/>
                    <a:pt x="287611" y="200870"/>
                  </a:cubicBezTo>
                  <a:cubicBezTo>
                    <a:pt x="267700" y="220737"/>
                    <a:pt x="267700" y="220737"/>
                    <a:pt x="267700" y="220737"/>
                  </a:cubicBezTo>
                  <a:cubicBezTo>
                    <a:pt x="258850" y="211907"/>
                    <a:pt x="258850" y="211907"/>
                    <a:pt x="258850" y="211907"/>
                  </a:cubicBezTo>
                  <a:cubicBezTo>
                    <a:pt x="252213" y="216322"/>
                    <a:pt x="243364" y="218529"/>
                    <a:pt x="236726" y="220737"/>
                  </a:cubicBezTo>
                  <a:cubicBezTo>
                    <a:pt x="236726" y="231774"/>
                    <a:pt x="236726" y="231774"/>
                    <a:pt x="236726" y="231774"/>
                  </a:cubicBezTo>
                  <a:cubicBezTo>
                    <a:pt x="207965" y="231774"/>
                    <a:pt x="207965" y="231774"/>
                    <a:pt x="207965" y="231774"/>
                  </a:cubicBezTo>
                  <a:cubicBezTo>
                    <a:pt x="207965" y="220737"/>
                    <a:pt x="207965" y="220737"/>
                    <a:pt x="207965" y="220737"/>
                  </a:cubicBezTo>
                  <a:cubicBezTo>
                    <a:pt x="199116" y="220737"/>
                    <a:pt x="190266" y="216322"/>
                    <a:pt x="183629" y="211907"/>
                  </a:cubicBezTo>
                  <a:cubicBezTo>
                    <a:pt x="174779" y="220737"/>
                    <a:pt x="174779" y="220737"/>
                    <a:pt x="174779" y="220737"/>
                  </a:cubicBezTo>
                  <a:cubicBezTo>
                    <a:pt x="154868" y="200870"/>
                    <a:pt x="154868" y="200870"/>
                    <a:pt x="154868" y="200870"/>
                  </a:cubicBezTo>
                  <a:cubicBezTo>
                    <a:pt x="163717" y="192041"/>
                    <a:pt x="163717" y="192041"/>
                    <a:pt x="163717" y="192041"/>
                  </a:cubicBezTo>
                  <a:cubicBezTo>
                    <a:pt x="159292" y="185419"/>
                    <a:pt x="157080" y="178797"/>
                    <a:pt x="154868" y="169967"/>
                  </a:cubicBezTo>
                  <a:cubicBezTo>
                    <a:pt x="141593" y="169967"/>
                    <a:pt x="141593" y="169967"/>
                    <a:pt x="141593" y="169967"/>
                  </a:cubicBezTo>
                  <a:cubicBezTo>
                    <a:pt x="141593" y="141272"/>
                    <a:pt x="141593" y="141272"/>
                    <a:pt x="141593" y="141272"/>
                  </a:cubicBezTo>
                  <a:cubicBezTo>
                    <a:pt x="154868" y="141272"/>
                    <a:pt x="154868" y="141272"/>
                    <a:pt x="154868" y="141272"/>
                  </a:cubicBezTo>
                  <a:cubicBezTo>
                    <a:pt x="154868" y="132442"/>
                    <a:pt x="159292" y="123613"/>
                    <a:pt x="163717" y="116990"/>
                  </a:cubicBezTo>
                  <a:cubicBezTo>
                    <a:pt x="154868" y="108161"/>
                    <a:pt x="154868" y="108161"/>
                    <a:pt x="154868" y="108161"/>
                  </a:cubicBezTo>
                  <a:cubicBezTo>
                    <a:pt x="174779" y="88295"/>
                    <a:pt x="174779" y="88295"/>
                    <a:pt x="174779" y="88295"/>
                  </a:cubicBezTo>
                  <a:cubicBezTo>
                    <a:pt x="183629" y="97124"/>
                    <a:pt x="183629" y="97124"/>
                    <a:pt x="183629" y="97124"/>
                  </a:cubicBezTo>
                  <a:cubicBezTo>
                    <a:pt x="190266" y="92709"/>
                    <a:pt x="199116" y="90502"/>
                    <a:pt x="207965" y="88295"/>
                  </a:cubicBezTo>
                  <a:cubicBezTo>
                    <a:pt x="207965" y="77258"/>
                    <a:pt x="207965" y="77258"/>
                    <a:pt x="207965" y="77258"/>
                  </a:cubicBezTo>
                  <a:cubicBezTo>
                    <a:pt x="236726" y="77258"/>
                    <a:pt x="236726" y="77258"/>
                    <a:pt x="236726" y="77258"/>
                  </a:cubicBezTo>
                  <a:cubicBezTo>
                    <a:pt x="236726" y="88295"/>
                    <a:pt x="236726" y="88295"/>
                    <a:pt x="236726" y="88295"/>
                  </a:cubicBezTo>
                  <a:cubicBezTo>
                    <a:pt x="243364" y="90502"/>
                    <a:pt x="252213" y="92709"/>
                    <a:pt x="258850" y="97124"/>
                  </a:cubicBezTo>
                  <a:cubicBezTo>
                    <a:pt x="267700" y="88295"/>
                    <a:pt x="267700" y="88295"/>
                    <a:pt x="267700" y="88295"/>
                  </a:cubicBezTo>
                  <a:cubicBezTo>
                    <a:pt x="287611" y="108161"/>
                    <a:pt x="287611" y="108161"/>
                    <a:pt x="287611" y="108161"/>
                  </a:cubicBezTo>
                  <a:cubicBezTo>
                    <a:pt x="278762" y="116990"/>
                    <a:pt x="278762" y="116990"/>
                    <a:pt x="278762" y="116990"/>
                  </a:cubicBezTo>
                  <a:cubicBezTo>
                    <a:pt x="283187" y="125820"/>
                    <a:pt x="287611" y="132442"/>
                    <a:pt x="287611" y="141272"/>
                  </a:cubicBezTo>
                  <a:cubicBezTo>
                    <a:pt x="300886" y="141272"/>
                    <a:pt x="300886" y="141272"/>
                    <a:pt x="300886" y="141272"/>
                  </a:cubicBezTo>
                  <a:lnTo>
                    <a:pt x="300886" y="169967"/>
                  </a:lnTo>
                  <a:close/>
                </a:path>
              </a:pathLst>
            </a:custGeom>
            <a:solidFill>
              <a:srgbClr val="FCFCFC"/>
            </a:solidFill>
            <a:ln>
              <a:noFill/>
            </a:ln>
          </p:spPr>
          <p:txBody>
            <a:bodyPr/>
            <a:lstStyle/>
            <a:p>
              <a:endParaRPr lang="zh-CN"/>
            </a:p>
          </p:txBody>
        </p:sp>
      </p:grpSp>
      <p:grpSp>
        <p:nvGrpSpPr>
          <p:cNvPr id="16401" name="组合 54"/>
          <p:cNvGrpSpPr/>
          <p:nvPr/>
        </p:nvGrpSpPr>
        <p:grpSpPr>
          <a:xfrm>
            <a:off x="5858603" y="3968620"/>
            <a:ext cx="271463" cy="268287"/>
            <a:chOff x="0" y="0"/>
            <a:chExt cx="453105" cy="448433"/>
          </a:xfrm>
        </p:grpSpPr>
        <p:sp>
          <p:nvSpPr>
            <p:cNvPr id="16412" name="Freeform 136"/>
            <p:cNvSpPr>
              <a:spLocks noChangeArrowheads="1"/>
            </p:cNvSpPr>
            <p:nvPr/>
          </p:nvSpPr>
          <p:spPr>
            <a:xfrm>
              <a:off x="0" y="251309"/>
              <a:ext cx="453105" cy="197124"/>
            </a:xfrm>
            <a:custGeom>
              <a:avLst/>
              <a:gdLst/>
              <a:ahLst/>
              <a:cxnLst/>
              <a:rect l="l" t="t" r="r" b="b"/>
              <a:pathLst>
                <a:path w="453105" h="197124">
                  <a:moveTo>
                    <a:pt x="227658" y="42083"/>
                  </a:moveTo>
                  <a:cubicBezTo>
                    <a:pt x="181242" y="42083"/>
                    <a:pt x="137037" y="26579"/>
                    <a:pt x="103883" y="0"/>
                  </a:cubicBezTo>
                  <a:cubicBezTo>
                    <a:pt x="0" y="0"/>
                    <a:pt x="0" y="0"/>
                    <a:pt x="0" y="0"/>
                  </a:cubicBezTo>
                  <a:cubicBezTo>
                    <a:pt x="0" y="148397"/>
                    <a:pt x="0" y="148397"/>
                    <a:pt x="0" y="148397"/>
                  </a:cubicBezTo>
                  <a:cubicBezTo>
                    <a:pt x="0" y="174975"/>
                    <a:pt x="22103" y="197124"/>
                    <a:pt x="48626" y="197124"/>
                  </a:cubicBezTo>
                  <a:cubicBezTo>
                    <a:pt x="404479" y="197124"/>
                    <a:pt x="404479" y="197124"/>
                    <a:pt x="404479" y="197124"/>
                  </a:cubicBezTo>
                  <a:cubicBezTo>
                    <a:pt x="431002" y="197124"/>
                    <a:pt x="453105" y="174975"/>
                    <a:pt x="453105" y="148397"/>
                  </a:cubicBezTo>
                  <a:cubicBezTo>
                    <a:pt x="453105" y="0"/>
                    <a:pt x="453105" y="0"/>
                    <a:pt x="453105" y="0"/>
                  </a:cubicBezTo>
                  <a:cubicBezTo>
                    <a:pt x="349222" y="0"/>
                    <a:pt x="349222" y="0"/>
                    <a:pt x="349222" y="0"/>
                  </a:cubicBezTo>
                  <a:cubicBezTo>
                    <a:pt x="316068" y="26579"/>
                    <a:pt x="274073" y="42083"/>
                    <a:pt x="227658" y="42083"/>
                  </a:cubicBezTo>
                  <a:close/>
                </a:path>
              </a:pathLst>
            </a:custGeom>
            <a:solidFill>
              <a:srgbClr val="FCFCFC"/>
            </a:solidFill>
            <a:ln>
              <a:noFill/>
            </a:ln>
          </p:spPr>
          <p:txBody>
            <a:bodyPr/>
            <a:lstStyle/>
            <a:p>
              <a:endParaRPr lang="zh-CN"/>
            </a:p>
          </p:txBody>
        </p:sp>
        <p:sp>
          <p:nvSpPr>
            <p:cNvPr id="16413" name="Freeform 137"/>
            <p:cNvSpPr>
              <a:spLocks noEditPoints="1" noChangeArrowheads="1"/>
            </p:cNvSpPr>
            <p:nvPr/>
          </p:nvSpPr>
          <p:spPr>
            <a:xfrm>
              <a:off x="0" y="0"/>
              <a:ext cx="453105" cy="260652"/>
            </a:xfrm>
            <a:custGeom>
              <a:avLst/>
              <a:gdLst/>
              <a:ahLst/>
              <a:cxnLst/>
              <a:rect l="l" t="t" r="r" b="b"/>
              <a:pathLst>
                <a:path w="453105" h="260652">
                  <a:moveTo>
                    <a:pt x="404479" y="92774"/>
                  </a:moveTo>
                  <a:cubicBezTo>
                    <a:pt x="397848" y="92774"/>
                    <a:pt x="397848" y="92774"/>
                    <a:pt x="397848" y="92774"/>
                  </a:cubicBezTo>
                  <a:cubicBezTo>
                    <a:pt x="340381" y="92774"/>
                    <a:pt x="340381" y="92774"/>
                    <a:pt x="340381" y="92774"/>
                  </a:cubicBezTo>
                  <a:cubicBezTo>
                    <a:pt x="340381" y="48596"/>
                    <a:pt x="340381" y="48596"/>
                    <a:pt x="340381" y="48596"/>
                  </a:cubicBezTo>
                  <a:cubicBezTo>
                    <a:pt x="340381" y="22089"/>
                    <a:pt x="318279" y="0"/>
                    <a:pt x="291755" y="0"/>
                  </a:cubicBezTo>
                  <a:cubicBezTo>
                    <a:pt x="161350" y="0"/>
                    <a:pt x="161350" y="0"/>
                    <a:pt x="161350" y="0"/>
                  </a:cubicBezTo>
                  <a:cubicBezTo>
                    <a:pt x="134826" y="0"/>
                    <a:pt x="112724" y="22089"/>
                    <a:pt x="112724" y="48596"/>
                  </a:cubicBezTo>
                  <a:cubicBezTo>
                    <a:pt x="112724" y="92774"/>
                    <a:pt x="112724" y="92774"/>
                    <a:pt x="112724" y="92774"/>
                  </a:cubicBezTo>
                  <a:cubicBezTo>
                    <a:pt x="55257" y="92774"/>
                    <a:pt x="55257" y="92774"/>
                    <a:pt x="55257" y="92774"/>
                  </a:cubicBezTo>
                  <a:cubicBezTo>
                    <a:pt x="48626" y="92774"/>
                    <a:pt x="48626" y="92774"/>
                    <a:pt x="48626" y="92774"/>
                  </a:cubicBezTo>
                  <a:cubicBezTo>
                    <a:pt x="22103" y="92774"/>
                    <a:pt x="0" y="114864"/>
                    <a:pt x="0" y="141371"/>
                  </a:cubicBezTo>
                  <a:cubicBezTo>
                    <a:pt x="0" y="223100"/>
                    <a:pt x="0" y="223100"/>
                    <a:pt x="0" y="223100"/>
                  </a:cubicBezTo>
                  <a:cubicBezTo>
                    <a:pt x="119354" y="223100"/>
                    <a:pt x="119354" y="223100"/>
                    <a:pt x="119354" y="223100"/>
                  </a:cubicBezTo>
                  <a:cubicBezTo>
                    <a:pt x="148088" y="247399"/>
                    <a:pt x="185663" y="260652"/>
                    <a:pt x="227658" y="260652"/>
                  </a:cubicBezTo>
                  <a:cubicBezTo>
                    <a:pt x="267442" y="260652"/>
                    <a:pt x="305017" y="247399"/>
                    <a:pt x="333751" y="223100"/>
                  </a:cubicBezTo>
                  <a:cubicBezTo>
                    <a:pt x="453105" y="223100"/>
                    <a:pt x="453105" y="223100"/>
                    <a:pt x="453105" y="223100"/>
                  </a:cubicBezTo>
                  <a:cubicBezTo>
                    <a:pt x="453105" y="141371"/>
                    <a:pt x="453105" y="141371"/>
                    <a:pt x="453105" y="141371"/>
                  </a:cubicBezTo>
                  <a:cubicBezTo>
                    <a:pt x="453105" y="114864"/>
                    <a:pt x="431002" y="92774"/>
                    <a:pt x="404479" y="92774"/>
                  </a:cubicBezTo>
                  <a:close/>
                  <a:moveTo>
                    <a:pt x="148088" y="57432"/>
                  </a:moveTo>
                  <a:cubicBezTo>
                    <a:pt x="148088" y="48596"/>
                    <a:pt x="148088" y="48596"/>
                    <a:pt x="148088" y="48596"/>
                  </a:cubicBezTo>
                  <a:cubicBezTo>
                    <a:pt x="148088" y="41969"/>
                    <a:pt x="154719" y="37552"/>
                    <a:pt x="161350" y="37552"/>
                  </a:cubicBezTo>
                  <a:cubicBezTo>
                    <a:pt x="291755" y="37552"/>
                    <a:pt x="291755" y="37552"/>
                    <a:pt x="291755" y="37552"/>
                  </a:cubicBezTo>
                  <a:cubicBezTo>
                    <a:pt x="298386" y="37552"/>
                    <a:pt x="305017" y="41969"/>
                    <a:pt x="305017" y="48596"/>
                  </a:cubicBezTo>
                  <a:cubicBezTo>
                    <a:pt x="305017" y="57432"/>
                    <a:pt x="305017" y="57432"/>
                    <a:pt x="305017" y="57432"/>
                  </a:cubicBezTo>
                  <a:cubicBezTo>
                    <a:pt x="305017" y="92774"/>
                    <a:pt x="305017" y="92774"/>
                    <a:pt x="305017" y="92774"/>
                  </a:cubicBezTo>
                  <a:cubicBezTo>
                    <a:pt x="148088" y="92774"/>
                    <a:pt x="148088" y="92774"/>
                    <a:pt x="148088" y="92774"/>
                  </a:cubicBezTo>
                  <a:lnTo>
                    <a:pt x="148088" y="57432"/>
                  </a:lnTo>
                  <a:close/>
                  <a:moveTo>
                    <a:pt x="223237" y="223100"/>
                  </a:moveTo>
                  <a:cubicBezTo>
                    <a:pt x="203345" y="223100"/>
                    <a:pt x="187873" y="207638"/>
                    <a:pt x="187873" y="189967"/>
                  </a:cubicBezTo>
                  <a:cubicBezTo>
                    <a:pt x="187873" y="170086"/>
                    <a:pt x="203345" y="154624"/>
                    <a:pt x="223237" y="154624"/>
                  </a:cubicBezTo>
                  <a:cubicBezTo>
                    <a:pt x="243130" y="154624"/>
                    <a:pt x="258601" y="170086"/>
                    <a:pt x="258601" y="189967"/>
                  </a:cubicBezTo>
                  <a:cubicBezTo>
                    <a:pt x="258601" y="207638"/>
                    <a:pt x="243130" y="223100"/>
                    <a:pt x="223237" y="223100"/>
                  </a:cubicBezTo>
                  <a:close/>
                </a:path>
              </a:pathLst>
            </a:custGeom>
            <a:solidFill>
              <a:srgbClr val="FCFCFC"/>
            </a:solidFill>
            <a:ln>
              <a:noFill/>
            </a:ln>
          </p:spPr>
          <p:txBody>
            <a:bodyPr/>
            <a:lstStyle/>
            <a:p>
              <a:endParaRPr lang="zh-CN"/>
            </a:p>
          </p:txBody>
        </p:sp>
      </p:grpSp>
      <p:grpSp>
        <p:nvGrpSpPr>
          <p:cNvPr id="16402" name="组合 57"/>
          <p:cNvGrpSpPr/>
          <p:nvPr/>
        </p:nvGrpSpPr>
        <p:grpSpPr>
          <a:xfrm>
            <a:off x="6249128" y="3106607"/>
            <a:ext cx="320675" cy="344488"/>
            <a:chOff x="0" y="0"/>
            <a:chExt cx="466184" cy="501686"/>
          </a:xfrm>
        </p:grpSpPr>
        <p:sp>
          <p:nvSpPr>
            <p:cNvPr id="16407" name="Freeform 154"/>
            <p:cNvSpPr>
              <a:spLocks noChangeArrowheads="1"/>
            </p:cNvSpPr>
            <p:nvPr/>
          </p:nvSpPr>
          <p:spPr>
            <a:xfrm>
              <a:off x="141070" y="426012"/>
              <a:ext cx="50449" cy="46712"/>
            </a:xfrm>
            <a:custGeom>
              <a:avLst/>
              <a:gdLst/>
              <a:ahLst/>
              <a:cxnLst/>
              <a:rect l="l" t="t" r="r" b="b"/>
              <a:pathLst>
                <a:path w="50449" h="46712">
                  <a:moveTo>
                    <a:pt x="35095" y="0"/>
                  </a:moveTo>
                  <a:cubicBezTo>
                    <a:pt x="35095" y="8898"/>
                    <a:pt x="35095" y="8898"/>
                    <a:pt x="35095" y="8898"/>
                  </a:cubicBezTo>
                  <a:cubicBezTo>
                    <a:pt x="39482" y="11122"/>
                    <a:pt x="41675" y="17795"/>
                    <a:pt x="41675" y="24468"/>
                  </a:cubicBezTo>
                  <a:cubicBezTo>
                    <a:pt x="39482" y="33366"/>
                    <a:pt x="32902" y="40039"/>
                    <a:pt x="21934" y="37814"/>
                  </a:cubicBezTo>
                  <a:cubicBezTo>
                    <a:pt x="13161" y="37814"/>
                    <a:pt x="6580" y="28917"/>
                    <a:pt x="8774" y="20019"/>
                  </a:cubicBezTo>
                  <a:cubicBezTo>
                    <a:pt x="8774" y="15571"/>
                    <a:pt x="10967" y="13346"/>
                    <a:pt x="13161" y="11122"/>
                  </a:cubicBezTo>
                  <a:cubicBezTo>
                    <a:pt x="13161" y="0"/>
                    <a:pt x="13161" y="0"/>
                    <a:pt x="13161" y="0"/>
                  </a:cubicBezTo>
                  <a:cubicBezTo>
                    <a:pt x="6580" y="4449"/>
                    <a:pt x="0" y="13346"/>
                    <a:pt x="0" y="22244"/>
                  </a:cubicBezTo>
                  <a:cubicBezTo>
                    <a:pt x="0" y="35590"/>
                    <a:pt x="10967" y="46712"/>
                    <a:pt x="24128" y="46712"/>
                  </a:cubicBezTo>
                  <a:cubicBezTo>
                    <a:pt x="39482" y="46712"/>
                    <a:pt x="50449" y="35590"/>
                    <a:pt x="50449" y="22244"/>
                  </a:cubicBezTo>
                  <a:cubicBezTo>
                    <a:pt x="50449" y="11122"/>
                    <a:pt x="43869" y="2224"/>
                    <a:pt x="35095" y="0"/>
                  </a:cubicBezTo>
                  <a:close/>
                </a:path>
              </a:pathLst>
            </a:custGeom>
            <a:solidFill>
              <a:srgbClr val="FCFCFC"/>
            </a:solidFill>
            <a:ln>
              <a:noFill/>
            </a:ln>
          </p:spPr>
          <p:txBody>
            <a:bodyPr/>
            <a:lstStyle/>
            <a:p>
              <a:endParaRPr lang="zh-CN"/>
            </a:p>
          </p:txBody>
        </p:sp>
        <p:sp>
          <p:nvSpPr>
            <p:cNvPr id="16408" name="Rectangle 155"/>
            <p:cNvSpPr>
              <a:spLocks noChangeArrowheads="1"/>
            </p:cNvSpPr>
            <p:nvPr/>
          </p:nvSpPr>
          <p:spPr>
            <a:xfrm>
              <a:off x="160689" y="419472"/>
              <a:ext cx="9342" cy="32698"/>
            </a:xfrm>
            <a:prstGeom prst="rect">
              <a:avLst/>
            </a:prstGeom>
            <a:solidFill>
              <a:srgbClr val="FCFCFC"/>
            </a:solidFill>
            <a:ln>
              <a:noFill/>
            </a:ln>
          </p:spPr>
          <p:txBody>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a:buFont typeface="Arial" charset="0"/>
                <a:buNone/>
              </a:pPr>
              <a:endParaRPr lang="zh-CN">
                <a:solidFill>
                  <a:srgbClr val="000000"/>
                </a:solidFill>
                <a:latin typeface="庞门正道标题体"/>
                <a:ea typeface="庞门正道标题体"/>
              </a:endParaRPr>
            </a:p>
          </p:txBody>
        </p:sp>
        <p:sp>
          <p:nvSpPr>
            <p:cNvPr id="16409" name="Freeform 156"/>
            <p:cNvSpPr>
              <a:spLocks noEditPoints="1" noChangeArrowheads="1"/>
            </p:cNvSpPr>
            <p:nvPr/>
          </p:nvSpPr>
          <p:spPr>
            <a:xfrm>
              <a:off x="39238" y="81278"/>
              <a:ext cx="260652" cy="260652"/>
            </a:xfrm>
            <a:custGeom>
              <a:avLst/>
              <a:gdLst/>
              <a:ahLst/>
              <a:cxnLst/>
              <a:rect l="l" t="t" r="r" b="b"/>
              <a:pathLst>
                <a:path w="260652" h="260652">
                  <a:moveTo>
                    <a:pt x="53014" y="41969"/>
                  </a:moveTo>
                  <a:cubicBezTo>
                    <a:pt x="4418" y="86148"/>
                    <a:pt x="0" y="159042"/>
                    <a:pt x="41969" y="207638"/>
                  </a:cubicBezTo>
                  <a:cubicBezTo>
                    <a:pt x="83939" y="256234"/>
                    <a:pt x="159042" y="260652"/>
                    <a:pt x="207638" y="218683"/>
                  </a:cubicBezTo>
                  <a:cubicBezTo>
                    <a:pt x="254025" y="174504"/>
                    <a:pt x="260652" y="101610"/>
                    <a:pt x="218683" y="53014"/>
                  </a:cubicBezTo>
                  <a:cubicBezTo>
                    <a:pt x="174504" y="4418"/>
                    <a:pt x="101610" y="0"/>
                    <a:pt x="53014" y="41969"/>
                  </a:cubicBezTo>
                  <a:close/>
                  <a:moveTo>
                    <a:pt x="141371" y="185549"/>
                  </a:moveTo>
                  <a:cubicBezTo>
                    <a:pt x="141371" y="205429"/>
                    <a:pt x="141371" y="205429"/>
                    <a:pt x="141371" y="205429"/>
                  </a:cubicBezTo>
                  <a:cubicBezTo>
                    <a:pt x="123699" y="205429"/>
                    <a:pt x="123699" y="205429"/>
                    <a:pt x="123699" y="205429"/>
                  </a:cubicBezTo>
                  <a:cubicBezTo>
                    <a:pt x="123699" y="187758"/>
                    <a:pt x="123699" y="187758"/>
                    <a:pt x="123699" y="187758"/>
                  </a:cubicBezTo>
                  <a:cubicBezTo>
                    <a:pt x="110446" y="187758"/>
                    <a:pt x="97192" y="183340"/>
                    <a:pt x="90566" y="178922"/>
                  </a:cubicBezTo>
                  <a:cubicBezTo>
                    <a:pt x="94983" y="156833"/>
                    <a:pt x="94983" y="156833"/>
                    <a:pt x="94983" y="156833"/>
                  </a:cubicBezTo>
                  <a:cubicBezTo>
                    <a:pt x="103819" y="161251"/>
                    <a:pt x="114864" y="165669"/>
                    <a:pt x="128117" y="165669"/>
                  </a:cubicBezTo>
                  <a:cubicBezTo>
                    <a:pt x="139162" y="165669"/>
                    <a:pt x="145788" y="161251"/>
                    <a:pt x="145788" y="154624"/>
                  </a:cubicBezTo>
                  <a:cubicBezTo>
                    <a:pt x="145788" y="145788"/>
                    <a:pt x="139162" y="141371"/>
                    <a:pt x="125908" y="136953"/>
                  </a:cubicBezTo>
                  <a:cubicBezTo>
                    <a:pt x="106028" y="130326"/>
                    <a:pt x="90566" y="121490"/>
                    <a:pt x="90566" y="101610"/>
                  </a:cubicBezTo>
                  <a:cubicBezTo>
                    <a:pt x="90566" y="86148"/>
                    <a:pt x="103819" y="72894"/>
                    <a:pt x="123699" y="68476"/>
                  </a:cubicBezTo>
                  <a:cubicBezTo>
                    <a:pt x="123699" y="50805"/>
                    <a:pt x="123699" y="50805"/>
                    <a:pt x="123699" y="50805"/>
                  </a:cubicBezTo>
                  <a:cubicBezTo>
                    <a:pt x="141371" y="50805"/>
                    <a:pt x="141371" y="50805"/>
                    <a:pt x="141371" y="50805"/>
                  </a:cubicBezTo>
                  <a:cubicBezTo>
                    <a:pt x="141371" y="66267"/>
                    <a:pt x="141371" y="66267"/>
                    <a:pt x="141371" y="66267"/>
                  </a:cubicBezTo>
                  <a:cubicBezTo>
                    <a:pt x="154624" y="66267"/>
                    <a:pt x="163460" y="70685"/>
                    <a:pt x="170086" y="72894"/>
                  </a:cubicBezTo>
                  <a:cubicBezTo>
                    <a:pt x="163460" y="94983"/>
                    <a:pt x="163460" y="94983"/>
                    <a:pt x="163460" y="94983"/>
                  </a:cubicBezTo>
                  <a:cubicBezTo>
                    <a:pt x="159042" y="92774"/>
                    <a:pt x="150206" y="88357"/>
                    <a:pt x="136953" y="88357"/>
                  </a:cubicBezTo>
                  <a:cubicBezTo>
                    <a:pt x="123699" y="88357"/>
                    <a:pt x="121490" y="92774"/>
                    <a:pt x="121490" y="99401"/>
                  </a:cubicBezTo>
                  <a:cubicBezTo>
                    <a:pt x="121490" y="106028"/>
                    <a:pt x="128117" y="110446"/>
                    <a:pt x="143579" y="114864"/>
                  </a:cubicBezTo>
                  <a:cubicBezTo>
                    <a:pt x="165669" y="123699"/>
                    <a:pt x="174504" y="134744"/>
                    <a:pt x="174504" y="152415"/>
                  </a:cubicBezTo>
                  <a:cubicBezTo>
                    <a:pt x="174504" y="167878"/>
                    <a:pt x="163460" y="183340"/>
                    <a:pt x="141371" y="185549"/>
                  </a:cubicBezTo>
                  <a:close/>
                </a:path>
              </a:pathLst>
            </a:custGeom>
            <a:solidFill>
              <a:srgbClr val="FCFCFC"/>
            </a:solidFill>
            <a:ln>
              <a:noFill/>
            </a:ln>
          </p:spPr>
          <p:txBody>
            <a:bodyPr/>
            <a:lstStyle/>
            <a:p>
              <a:endParaRPr lang="zh-CN"/>
            </a:p>
          </p:txBody>
        </p:sp>
        <p:sp>
          <p:nvSpPr>
            <p:cNvPr id="16410" name="Freeform 157"/>
            <p:cNvSpPr>
              <a:spLocks noEditPoints="1" noChangeArrowheads="1"/>
            </p:cNvSpPr>
            <p:nvPr/>
          </p:nvSpPr>
          <p:spPr>
            <a:xfrm>
              <a:off x="0" y="0"/>
              <a:ext cx="338194" cy="501686"/>
            </a:xfrm>
            <a:custGeom>
              <a:avLst/>
              <a:gdLst/>
              <a:ahLst/>
              <a:cxnLst/>
              <a:rect l="l" t="t" r="r" b="b"/>
              <a:pathLst>
                <a:path w="338194" h="501686">
                  <a:moveTo>
                    <a:pt x="305038" y="391182"/>
                  </a:moveTo>
                  <a:cubicBezTo>
                    <a:pt x="35367" y="391182"/>
                    <a:pt x="35367" y="391182"/>
                    <a:pt x="35367" y="391182"/>
                  </a:cubicBezTo>
                  <a:cubicBezTo>
                    <a:pt x="35367" y="35361"/>
                    <a:pt x="35367" y="35361"/>
                    <a:pt x="35367" y="35361"/>
                  </a:cubicBezTo>
                  <a:cubicBezTo>
                    <a:pt x="305038" y="35361"/>
                    <a:pt x="305038" y="35361"/>
                    <a:pt x="305038" y="35361"/>
                  </a:cubicBezTo>
                  <a:cubicBezTo>
                    <a:pt x="305038" y="227637"/>
                    <a:pt x="305038" y="227637"/>
                    <a:pt x="305038" y="227637"/>
                  </a:cubicBezTo>
                  <a:cubicBezTo>
                    <a:pt x="305038" y="227637"/>
                    <a:pt x="307248" y="225427"/>
                    <a:pt x="307248" y="225427"/>
                  </a:cubicBezTo>
                  <a:cubicBezTo>
                    <a:pt x="318300" y="216587"/>
                    <a:pt x="327142" y="209957"/>
                    <a:pt x="338194" y="207747"/>
                  </a:cubicBezTo>
                  <a:cubicBezTo>
                    <a:pt x="338194" y="28731"/>
                    <a:pt x="338194" y="28731"/>
                    <a:pt x="338194" y="28731"/>
                  </a:cubicBezTo>
                  <a:cubicBezTo>
                    <a:pt x="338194" y="13260"/>
                    <a:pt x="327142" y="0"/>
                    <a:pt x="311669" y="0"/>
                  </a:cubicBezTo>
                  <a:cubicBezTo>
                    <a:pt x="26525" y="0"/>
                    <a:pt x="26525" y="0"/>
                    <a:pt x="26525" y="0"/>
                  </a:cubicBezTo>
                  <a:cubicBezTo>
                    <a:pt x="13263" y="0"/>
                    <a:pt x="0" y="13260"/>
                    <a:pt x="0" y="28731"/>
                  </a:cubicBezTo>
                  <a:cubicBezTo>
                    <a:pt x="0" y="475165"/>
                    <a:pt x="0" y="475165"/>
                    <a:pt x="0" y="475165"/>
                  </a:cubicBezTo>
                  <a:cubicBezTo>
                    <a:pt x="0" y="490636"/>
                    <a:pt x="13263" y="501686"/>
                    <a:pt x="26525" y="501686"/>
                  </a:cubicBezTo>
                  <a:cubicBezTo>
                    <a:pt x="311669" y="501686"/>
                    <a:pt x="311669" y="501686"/>
                    <a:pt x="311669" y="501686"/>
                  </a:cubicBezTo>
                  <a:cubicBezTo>
                    <a:pt x="327142" y="501686"/>
                    <a:pt x="338194" y="490636"/>
                    <a:pt x="338194" y="475165"/>
                  </a:cubicBezTo>
                  <a:cubicBezTo>
                    <a:pt x="338194" y="388972"/>
                    <a:pt x="338194" y="388972"/>
                    <a:pt x="338194" y="388972"/>
                  </a:cubicBezTo>
                  <a:cubicBezTo>
                    <a:pt x="327142" y="384552"/>
                    <a:pt x="313879" y="375712"/>
                    <a:pt x="305038" y="366872"/>
                  </a:cubicBezTo>
                  <a:lnTo>
                    <a:pt x="305038" y="391182"/>
                  </a:lnTo>
                  <a:close/>
                  <a:moveTo>
                    <a:pt x="165781" y="488426"/>
                  </a:moveTo>
                  <a:cubicBezTo>
                    <a:pt x="143677" y="488426"/>
                    <a:pt x="123783" y="468535"/>
                    <a:pt x="123783" y="444224"/>
                  </a:cubicBezTo>
                  <a:cubicBezTo>
                    <a:pt x="123783" y="422123"/>
                    <a:pt x="143677" y="402233"/>
                    <a:pt x="165781" y="402233"/>
                  </a:cubicBezTo>
                  <a:cubicBezTo>
                    <a:pt x="190096" y="402233"/>
                    <a:pt x="209990" y="422123"/>
                    <a:pt x="209990" y="444224"/>
                  </a:cubicBezTo>
                  <a:cubicBezTo>
                    <a:pt x="209990" y="468535"/>
                    <a:pt x="190096" y="488426"/>
                    <a:pt x="165781" y="488426"/>
                  </a:cubicBezTo>
                  <a:close/>
                </a:path>
              </a:pathLst>
            </a:custGeom>
            <a:solidFill>
              <a:srgbClr val="FCFCFC"/>
            </a:solidFill>
            <a:ln>
              <a:noFill/>
            </a:ln>
          </p:spPr>
          <p:txBody>
            <a:bodyPr/>
            <a:lstStyle/>
            <a:p>
              <a:endParaRPr lang="zh-CN"/>
            </a:p>
          </p:txBody>
        </p:sp>
        <p:sp>
          <p:nvSpPr>
            <p:cNvPr id="16411" name="Freeform 158"/>
            <p:cNvSpPr>
              <a:spLocks noEditPoints="1" noChangeArrowheads="1"/>
            </p:cNvSpPr>
            <p:nvPr/>
          </p:nvSpPr>
          <p:spPr>
            <a:xfrm>
              <a:off x="275600" y="202729"/>
              <a:ext cx="190584" cy="190584"/>
            </a:xfrm>
            <a:custGeom>
              <a:avLst/>
              <a:gdLst/>
              <a:ahLst/>
              <a:cxnLst/>
              <a:rect l="l" t="t" r="r" b="b"/>
              <a:pathLst>
                <a:path w="190584" h="190584">
                  <a:moveTo>
                    <a:pt x="159559" y="37674"/>
                  </a:moveTo>
                  <a:cubicBezTo>
                    <a:pt x="128533" y="2216"/>
                    <a:pt x="75347" y="0"/>
                    <a:pt x="39890" y="31025"/>
                  </a:cubicBezTo>
                  <a:cubicBezTo>
                    <a:pt x="4432" y="62051"/>
                    <a:pt x="0" y="115237"/>
                    <a:pt x="31025" y="150694"/>
                  </a:cubicBezTo>
                  <a:cubicBezTo>
                    <a:pt x="62051" y="186152"/>
                    <a:pt x="117453" y="190584"/>
                    <a:pt x="152910" y="159559"/>
                  </a:cubicBezTo>
                  <a:cubicBezTo>
                    <a:pt x="188368" y="128533"/>
                    <a:pt x="190584" y="73131"/>
                    <a:pt x="159559" y="37674"/>
                  </a:cubicBezTo>
                  <a:close/>
                  <a:moveTo>
                    <a:pt x="101940" y="139614"/>
                  </a:moveTo>
                  <a:cubicBezTo>
                    <a:pt x="101940" y="155127"/>
                    <a:pt x="101940" y="155127"/>
                    <a:pt x="101940" y="155127"/>
                  </a:cubicBezTo>
                  <a:cubicBezTo>
                    <a:pt x="88644" y="155127"/>
                    <a:pt x="88644" y="155127"/>
                    <a:pt x="88644" y="155127"/>
                  </a:cubicBezTo>
                  <a:cubicBezTo>
                    <a:pt x="88644" y="141830"/>
                    <a:pt x="88644" y="141830"/>
                    <a:pt x="88644" y="141830"/>
                  </a:cubicBezTo>
                  <a:cubicBezTo>
                    <a:pt x="77563" y="141830"/>
                    <a:pt x="68699" y="137398"/>
                    <a:pt x="62051" y="135182"/>
                  </a:cubicBezTo>
                  <a:cubicBezTo>
                    <a:pt x="66483" y="117453"/>
                    <a:pt x="66483" y="117453"/>
                    <a:pt x="66483" y="117453"/>
                  </a:cubicBezTo>
                  <a:cubicBezTo>
                    <a:pt x="73131" y="121885"/>
                    <a:pt x="81995" y="124101"/>
                    <a:pt x="90860" y="124101"/>
                  </a:cubicBezTo>
                  <a:cubicBezTo>
                    <a:pt x="99724" y="124101"/>
                    <a:pt x="106372" y="119669"/>
                    <a:pt x="106372" y="115237"/>
                  </a:cubicBezTo>
                  <a:cubicBezTo>
                    <a:pt x="106372" y="108589"/>
                    <a:pt x="101940" y="106372"/>
                    <a:pt x="90860" y="101940"/>
                  </a:cubicBezTo>
                  <a:cubicBezTo>
                    <a:pt x="75347" y="97508"/>
                    <a:pt x="64267" y="88644"/>
                    <a:pt x="64267" y="75347"/>
                  </a:cubicBezTo>
                  <a:cubicBezTo>
                    <a:pt x="64267" y="62051"/>
                    <a:pt x="73131" y="50970"/>
                    <a:pt x="88644" y="48754"/>
                  </a:cubicBezTo>
                  <a:cubicBezTo>
                    <a:pt x="88644" y="33241"/>
                    <a:pt x="88644" y="33241"/>
                    <a:pt x="88644" y="33241"/>
                  </a:cubicBezTo>
                  <a:cubicBezTo>
                    <a:pt x="104156" y="33241"/>
                    <a:pt x="104156" y="33241"/>
                    <a:pt x="104156" y="33241"/>
                  </a:cubicBezTo>
                  <a:cubicBezTo>
                    <a:pt x="104156" y="46538"/>
                    <a:pt x="104156" y="46538"/>
                    <a:pt x="104156" y="46538"/>
                  </a:cubicBezTo>
                  <a:cubicBezTo>
                    <a:pt x="113021" y="46538"/>
                    <a:pt x="119669" y="48754"/>
                    <a:pt x="124101" y="50970"/>
                  </a:cubicBezTo>
                  <a:cubicBezTo>
                    <a:pt x="119669" y="68699"/>
                    <a:pt x="119669" y="68699"/>
                    <a:pt x="119669" y="68699"/>
                  </a:cubicBezTo>
                  <a:cubicBezTo>
                    <a:pt x="117453" y="66483"/>
                    <a:pt x="110805" y="64267"/>
                    <a:pt x="99724" y="64267"/>
                  </a:cubicBezTo>
                  <a:cubicBezTo>
                    <a:pt x="88644" y="64267"/>
                    <a:pt x="86428" y="68699"/>
                    <a:pt x="86428" y="70915"/>
                  </a:cubicBezTo>
                  <a:cubicBezTo>
                    <a:pt x="86428" y="77563"/>
                    <a:pt x="90860" y="79779"/>
                    <a:pt x="104156" y="84212"/>
                  </a:cubicBezTo>
                  <a:cubicBezTo>
                    <a:pt x="121885" y="90860"/>
                    <a:pt x="128533" y="99724"/>
                    <a:pt x="128533" y="113021"/>
                  </a:cubicBezTo>
                  <a:cubicBezTo>
                    <a:pt x="128533" y="126317"/>
                    <a:pt x="119669" y="137398"/>
                    <a:pt x="101940" y="139614"/>
                  </a:cubicBezTo>
                  <a:close/>
                </a:path>
              </a:pathLst>
            </a:custGeom>
            <a:solidFill>
              <a:srgbClr val="FCFCFC"/>
            </a:solidFill>
            <a:ln>
              <a:noFill/>
            </a:ln>
          </p:spPr>
          <p:txBody>
            <a:bodyPr/>
            <a:lstStyle/>
            <a:p>
              <a:endParaRPr lang="zh-CN"/>
            </a:p>
          </p:txBody>
        </p:sp>
      </p:grpSp>
      <p:sp>
        <p:nvSpPr>
          <p:cNvPr id="16422" name="圆角矩形 11"/>
          <p:cNvSpPr/>
          <p:nvPr/>
        </p:nvSpPr>
        <p:spPr>
          <a:xfrm>
            <a:off x="845399" y="794597"/>
            <a:ext cx="2190629" cy="692949"/>
          </a:xfrm>
          <a:prstGeom prst="roundRect">
            <a:avLst>
              <a:gd name="adj" fmla="val 0"/>
            </a:avLst>
          </a:prstGeom>
          <a:solidFill>
            <a:schemeClr val="accent2"/>
          </a:solidFill>
          <a:ln>
            <a:noFill/>
          </a:ln>
        </p:spPr>
        <p:txBody>
          <a:bodyPr anchor="ctr"/>
          <a:lstStyle/>
          <a:p>
            <a:pPr marL="0" indent="0" algn="l" defTabSz="457200">
              <a:lnSpc>
                <a:spcPct val="100000"/>
              </a:lnSpc>
              <a:buNone/>
            </a:pPr>
            <a:r>
              <a:rPr lang="zh-CN" altLang="en-US" sz="3700" b="1" dirty="0">
                <a:solidFill>
                  <a:srgbClr val="FFFFFF"/>
                </a:solidFill>
                <a:latin typeface="黑体"/>
                <a:ea typeface="黑体"/>
              </a:rPr>
              <a:t>总体框架</a:t>
            </a:r>
            <a:endParaRPr lang="zh-CN" sz="3700" b="1" i="0" strike="noStrike" spc="0" dirty="0">
              <a:solidFill>
                <a:srgbClr val="FFFFFF"/>
              </a:solidFill>
              <a:latin typeface="黑体"/>
              <a:ea typeface="黑体"/>
            </a:endParaRPr>
          </a:p>
        </p:txBody>
      </p:sp>
      <p:pic>
        <p:nvPicPr>
          <p:cNvPr id="16423" name="图片 16422"/>
          <p:cNvPicPr/>
          <p:nvPr/>
        </p:nvPicPr>
        <p:blipFill>
          <a:blip r:embed="rId3">
            <a:extLst>
              <a:ext uri="{28A0092B-C50C-407E-A947-70E740481C1C}">
                <a14:useLocalDpi xmlns:a14="http://schemas.microsoft.com/office/drawing/2010/main" val="0"/>
              </a:ext>
            </a:extLst>
          </a:blip>
          <a:stretch/>
        </p:blipFill>
        <p:spPr>
          <a:xfrm>
            <a:off x="378338" y="1862966"/>
            <a:ext cx="11291596" cy="43299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23"/>
                                        </p:tgtEl>
                                        <p:attrNameLst>
                                          <p:attrName>style.visibility</p:attrName>
                                        </p:attrNameLst>
                                      </p:cBhvr>
                                      <p:to>
                                        <p:strVal val="visible"/>
                                      </p:to>
                                    </p:set>
                                    <p:animEffect transition="in" filter="fade">
                                      <p:cBhvr>
                                        <p:cTn id="7" dur="1000"/>
                                        <p:tgtEl>
                                          <p:spTgt spid="16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26609" y="-140676"/>
            <a:ext cx="12703126" cy="6998676"/>
          </a:xfrm>
          <a:prstGeom prst="rect">
            <a:avLst/>
          </a:prstGeom>
          <a:solidFill>
            <a:srgbClr val="EDFAEF"/>
          </a:solidFill>
        </p:spPr>
      </p:pic>
      <p:sp>
        <p:nvSpPr>
          <p:cNvPr id="3" name="内容占位符 2"/>
          <p:cNvSpPr>
            <a:spLocks noGrp="1"/>
          </p:cNvSpPr>
          <p:nvPr>
            <p:ph idx="1"/>
          </p:nvPr>
        </p:nvSpPr>
        <p:spPr/>
        <p:txBody>
          <a:bodyPr/>
          <a:lstStyle/>
          <a:p>
            <a:endParaRPr lang="zh-CN"/>
          </a:p>
        </p:txBody>
      </p:sp>
      <p:sp>
        <p:nvSpPr>
          <p:cNvPr id="5" name="矩形 4"/>
          <p:cNvSpPr/>
          <p:nvPr/>
        </p:nvSpPr>
        <p:spPr>
          <a:xfrm>
            <a:off x="605079" y="571821"/>
            <a:ext cx="10981842" cy="5527044"/>
          </a:xfrm>
          <a:prstGeom prst="rect">
            <a:avLst/>
          </a:prstGeom>
          <a:solidFill>
            <a:schemeClr val="bg1"/>
          </a:solidFill>
          <a:ln w="38100">
            <a:solidFill>
              <a:schemeClr val="bg1">
                <a:lumMod val="85000"/>
              </a:schemeClr>
            </a:solidFill>
            <a:prstDash val="solid"/>
            <a:miter/>
          </a:ln>
        </p:spPr>
        <p:txBody>
          <a:bodyPr anchor="ctr"/>
          <a:lstStyle/>
          <a:p>
            <a:pPr algn="ctr">
              <a:lnSpc>
                <a:spcPct val="140000"/>
              </a:lnSpc>
            </a:pPr>
            <a:endParaRPr lang="zh-CN" sz="2213">
              <a:solidFill>
                <a:schemeClr val="lt1"/>
              </a:solidFill>
            </a:endParaRPr>
          </a:p>
        </p:txBody>
      </p:sp>
      <p:sp>
        <p:nvSpPr>
          <p:cNvPr id="6" name="文本框 5"/>
          <p:cNvSpPr txBox="1"/>
          <p:nvPr/>
        </p:nvSpPr>
        <p:spPr>
          <a:xfrm>
            <a:off x="1966781" y="3544273"/>
            <a:ext cx="2786340" cy="1026948"/>
          </a:xfrm>
          <a:prstGeom prst="rect">
            <a:avLst/>
          </a:prstGeom>
          <a:noFill/>
        </p:spPr>
        <p:txBody>
          <a:bodyPr wrap="none">
            <a:spAutoFit/>
          </a:bodyPr>
          <a:lstStyle/>
          <a:p>
            <a:pPr>
              <a:lnSpc>
                <a:spcPct val="140000"/>
              </a:lnSpc>
            </a:pPr>
            <a:r>
              <a:rPr lang="zh-CN" sz="4800" dirty="0">
                <a:solidFill>
                  <a:srgbClr val="0D0D0D"/>
                </a:solidFill>
              </a:rPr>
              <a:t>用 户</a:t>
            </a:r>
            <a:r>
              <a:rPr lang="zh-CN" altLang="en-US" sz="4800" dirty="0">
                <a:solidFill>
                  <a:srgbClr val="0D0D0D"/>
                </a:solidFill>
              </a:rPr>
              <a:t>特点</a:t>
            </a:r>
            <a:endParaRPr lang="zh-CN" sz="4800" dirty="0">
              <a:solidFill>
                <a:srgbClr val="0D0D0D"/>
              </a:solidFill>
            </a:endParaRPr>
          </a:p>
        </p:txBody>
      </p:sp>
      <p:sp>
        <p:nvSpPr>
          <p:cNvPr id="7" name="文本框 6"/>
          <p:cNvSpPr txBox="1"/>
          <p:nvPr/>
        </p:nvSpPr>
        <p:spPr>
          <a:xfrm>
            <a:off x="8621171" y="3544273"/>
            <a:ext cx="1580524" cy="1930755"/>
          </a:xfrm>
          <a:prstGeom prst="ellipse">
            <a:avLst/>
          </a:prstGeom>
          <a:solidFill>
            <a:schemeClr val="bg1"/>
          </a:solidFill>
        </p:spPr>
        <p:txBody>
          <a:bodyPr wrap="none">
            <a:spAutoFit/>
          </a:bodyPr>
          <a:lstStyle/>
          <a:p>
            <a:pPr>
              <a:lnSpc>
                <a:spcPct val="140000"/>
              </a:lnSpc>
            </a:pPr>
            <a:r>
              <a:rPr lang="en-US" sz="6000" b="1">
                <a:solidFill>
                  <a:srgbClr val="21AB9B"/>
                </a:solidFill>
              </a:rPr>
              <a:t>03</a:t>
            </a:r>
            <a:endParaRPr lang="zh-CN" sz="5400" b="1">
              <a:solidFill>
                <a:srgbClr val="21AB9B"/>
              </a:solidFill>
            </a:endParaRPr>
          </a:p>
        </p:txBody>
      </p:sp>
      <p:sp>
        <p:nvSpPr>
          <p:cNvPr id="8" name="TextBox 10"/>
          <p:cNvSpPr txBox="1"/>
          <p:nvPr/>
        </p:nvSpPr>
        <p:spPr>
          <a:xfrm>
            <a:off x="1966781" y="4655523"/>
            <a:ext cx="5488758" cy="514350"/>
          </a:xfrm>
          <a:prstGeom prst="rect">
            <a:avLst/>
          </a:prstGeom>
          <a:noFill/>
        </p:spPr>
        <p:txBody>
          <a:bodyPr wrap="square">
            <a:spAutoFit/>
          </a:bodyPr>
          <a:lstStyle/>
          <a:p>
            <a:pPr>
              <a:lnSpc>
                <a:spcPct val="140000"/>
              </a:lnSpc>
            </a:pPr>
            <a:r>
              <a:rPr lang="en-US" sz="2000" b="1" spc="198"/>
              <a:t>Use case</a:t>
            </a:r>
          </a:p>
        </p:txBody>
      </p:sp>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38200" y="804070"/>
            <a:ext cx="10515602" cy="2554592"/>
          </a:xfrm>
          <a:prstGeom prst="rect">
            <a:avLst/>
          </a:prstGeom>
          <a:solidFill>
            <a:srgbClr val="EDFAEF"/>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7ADBE0"/>
      </a:accent1>
      <a:accent2>
        <a:srgbClr val="8591AE"/>
      </a:accent2>
      <a:accent3>
        <a:srgbClr val="7ADBE0"/>
      </a:accent3>
      <a:accent4>
        <a:srgbClr val="8591AE"/>
      </a:accent4>
      <a:accent5>
        <a:srgbClr val="7ADBE0"/>
      </a:accent5>
      <a:accent6>
        <a:srgbClr val="8591AE"/>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1267</Words>
  <Application>Microsoft Office PowerPoint</Application>
  <PresentationFormat>宽屏</PresentationFormat>
  <Paragraphs>205</Paragraphs>
  <Slides>27</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方正清刻本悦宋简体</vt:lpstr>
      <vt:lpstr>SimHei</vt:lpstr>
      <vt:lpstr>SimHei</vt:lpstr>
      <vt:lpstr>庞门正道标题体</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典型用户一 </vt:lpstr>
      <vt:lpstr>典型用户二 </vt:lpstr>
      <vt:lpstr>用户特点 </vt:lpstr>
      <vt:lpstr>PowerPoint 演示文稿</vt:lpstr>
      <vt:lpstr>PowerPoint 演示文稿</vt:lpstr>
      <vt:lpstr>整体架构 </vt:lpstr>
      <vt:lpstr>功能展示 </vt:lpstr>
      <vt:lpstr>功能展示 </vt:lpstr>
      <vt:lpstr>功能展示 </vt:lpstr>
      <vt:lpstr>功能展示 </vt:lpstr>
      <vt:lpstr>功能展示 </vt:lpstr>
      <vt:lpstr>功能展示 </vt:lpstr>
      <vt:lpstr>功能展示 </vt:lpstr>
      <vt:lpstr>功能展示 </vt:lpstr>
      <vt:lpstr>功能展示 </vt:lpstr>
      <vt:lpstr>非功能性需求（一） </vt:lpstr>
      <vt:lpstr>非功能性需求（二）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林智垚</dc:creator>
  <cp:lastModifiedBy> </cp:lastModifiedBy>
  <cp:revision>23</cp:revision>
  <dcterms:modified xsi:type="dcterms:W3CDTF">2021-11-05T14:54:38Z</dcterms:modified>
</cp:coreProperties>
</file>