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3" r:id="rId7"/>
    <p:sldId id="282" r:id="rId8"/>
    <p:sldId id="259" r:id="rId9"/>
    <p:sldId id="265" r:id="rId10"/>
    <p:sldId id="263" r:id="rId11"/>
    <p:sldId id="260" r:id="rId12"/>
    <p:sldId id="284" r:id="rId13"/>
    <p:sldId id="261" r:id="rId14"/>
    <p:sldId id="285" r:id="rId15"/>
    <p:sldId id="286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538"/>
    <a:srgbClr val="284C8A"/>
    <a:srgbClr val="53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9C4F4-5B7D-43DC-B235-5CF10754D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533CC7-B6A0-472F-A195-D40134C8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B0A58-C267-4F43-B595-2B2DA9E6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20A95-5907-4498-9E8A-26FF3D58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55482-6653-4896-9D60-5A79BF8D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57D1F-B5F1-4065-A71B-D5E749A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5831D-50EF-4239-AC58-9248E1566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04F75-46DF-41A0-95FE-08486A20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E3F5A-4A30-42FD-8F71-BEE289C9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DA2D2-D475-422B-B032-58F05CD7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0A53A9-1DF2-496F-B70F-452C5186D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3B1AF-6575-4ECD-9F75-E05FF2D0A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646CC-B03B-4B3F-BE2E-FBF8BC49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B7AA2-EF9D-4A3E-AF24-614A7CDC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A8BD0-16E8-4FA5-B451-C7216B9D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A0F3-25BF-4278-9B77-83425F9E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237A1-FA07-43CE-A1C9-113995E5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0D687-F2DD-4214-9AF7-23844E61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8D7CE-2CA8-4EAA-870A-82CF60DA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17507-4F29-4668-8FE9-DB6EE89B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C2AEF-7B11-4558-BE8F-9935B503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2D3E2-C469-4062-A644-CC485234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AF912-156C-407E-9B47-72222A76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2A28A-E973-446C-AE13-C5EAF901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C7E54-E440-4F92-9BC6-9BED9F0C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9170B-23E7-482A-A937-9E144D74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8650E-BDB2-4451-A555-2DAACAD3F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A51726-BC05-4403-B07F-39DB90B8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65C8-EF70-47AC-A26F-537FF431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8E780B-C5A3-4979-A948-AF0B4FF2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4B73B-BBAB-4B96-AE56-A08E98BF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24BE-79A3-4EE1-BE92-E927BF75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C868E-4650-4EB9-8235-5E83CF4F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245E4-795B-4580-BED5-7E19636E8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5A3B1C-DD40-4B79-8BCC-9F181BA8D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E38AF-A2D2-48D2-9EFD-A2D83B61E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28DD53-630C-48E1-8A6C-CC1C8047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B31D9D-6C72-4F60-8BF8-FB804455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C6F2B1-5E79-403B-9E89-9E154048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D5DF-B1F8-41CB-B22E-0D6DC952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0247D3-FAA0-4334-A0A6-5AE8BD3F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C8ACED-B1DA-401E-A61A-93482652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ED48F-BC07-402A-8F10-3CBCFF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38C24-7361-49BE-A039-09781CE6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E3C92C-9EC7-4EE0-984F-44C86A82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0916D-8D48-4FA0-8A1A-6ECBE49F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F128-B2E9-43A4-B9DC-ED6E73A2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FA87A-2627-4045-B9BA-6EB1AB832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7C1F6-7A6F-425D-84DD-71428DB9E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2D803-C5E4-4DBB-8F61-FCBE927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8E3-F96F-4218-BC9D-7E575CD22346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06E12-A6F5-448D-A715-CC509460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611FC-E50A-4C6C-B50E-E08A6CD0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2CCE-22FB-4FCC-AAA7-28CC7FB06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D4556C6-741B-4D8C-ABE2-13215D67490B}"/>
              </a:ext>
            </a:extLst>
          </p:cNvPr>
          <p:cNvSpPr/>
          <p:nvPr userDrawn="1"/>
        </p:nvSpPr>
        <p:spPr>
          <a:xfrm flipH="1" flipV="1">
            <a:off x="6096000" y="0"/>
            <a:ext cx="6096000" cy="6858000"/>
          </a:xfrm>
          <a:prstGeom prst="rtTriangle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3FB2728F-0FDC-4744-B257-6588834EF7E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tTriangle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43A537-63A6-46C3-85D6-458CF14F5580}"/>
              </a:ext>
            </a:extLst>
          </p:cNvPr>
          <p:cNvSpPr/>
          <p:nvPr userDrawn="1"/>
        </p:nvSpPr>
        <p:spPr>
          <a:xfrm>
            <a:off x="288758" y="236621"/>
            <a:ext cx="11614484" cy="63847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3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DEBE42-32B7-4A68-A05D-3155FEE2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A69-8C83-4EB7-A4AA-DAA39882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26762-F501-4ED8-B907-5A0819E72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AA3DA8E3-F96F-4218-BC9D-7E575CD22346}" type="datetimeFigureOut">
              <a:rPr lang="zh-CN" altLang="en-US" smtClean="0"/>
              <a:pPr/>
              <a:t>2021/11/26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A5110-367A-4BA6-83F6-2F58823D3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6F695-2AEF-4452-ADC4-BEAF3430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A3032CCE-22FB-4FCC-AAA7-28CC7FB06E4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63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032D692-F37E-4583-B66F-B24746400541}"/>
              </a:ext>
            </a:extLst>
          </p:cNvPr>
          <p:cNvSpPr/>
          <p:nvPr/>
        </p:nvSpPr>
        <p:spPr>
          <a:xfrm>
            <a:off x="729916" y="1347538"/>
            <a:ext cx="10732169" cy="4299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152C64-9DB0-4376-A15B-246994074C66}"/>
              </a:ext>
            </a:extLst>
          </p:cNvPr>
          <p:cNvGrpSpPr/>
          <p:nvPr/>
        </p:nvGrpSpPr>
        <p:grpSpPr>
          <a:xfrm>
            <a:off x="-1197966" y="351854"/>
            <a:ext cx="749805" cy="359061"/>
            <a:chOff x="8124669" y="1154243"/>
            <a:chExt cx="1596453" cy="76449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212610-3D2A-4DE8-9C66-7B020E9E5238}"/>
                </a:ext>
              </a:extLst>
            </p:cNvPr>
            <p:cNvSpPr/>
            <p:nvPr/>
          </p:nvSpPr>
          <p:spPr>
            <a:xfrm>
              <a:off x="8124669" y="1154243"/>
              <a:ext cx="764498" cy="764498"/>
            </a:xfrm>
            <a:prstGeom prst="ellips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F99B986-EF6E-47AA-9BC1-32DE49E171A6}"/>
                </a:ext>
              </a:extLst>
            </p:cNvPr>
            <p:cNvSpPr/>
            <p:nvPr/>
          </p:nvSpPr>
          <p:spPr>
            <a:xfrm>
              <a:off x="8956624" y="1154243"/>
              <a:ext cx="764498" cy="764498"/>
            </a:xfrm>
            <a:prstGeom prst="ellipse">
              <a:avLst/>
            </a:prstGeom>
            <a:solidFill>
              <a:srgbClr val="E9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863640-2671-4711-95E0-852D7F2000A7}"/>
              </a:ext>
            </a:extLst>
          </p:cNvPr>
          <p:cNvGrpSpPr/>
          <p:nvPr/>
        </p:nvGrpSpPr>
        <p:grpSpPr>
          <a:xfrm rot="16200000" flipV="1">
            <a:off x="9111916" y="3777915"/>
            <a:ext cx="3080084" cy="3080085"/>
            <a:chOff x="8791072" y="4491789"/>
            <a:chExt cx="3080084" cy="3080085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2322243-E109-492D-B1C1-BC5687A51D3C}"/>
                </a:ext>
              </a:extLst>
            </p:cNvPr>
            <p:cNvSpPr/>
            <p:nvPr/>
          </p:nvSpPr>
          <p:spPr>
            <a:xfrm rot="5400000">
              <a:off x="8791072" y="4491790"/>
              <a:ext cx="3080084" cy="3080084"/>
            </a:xfrm>
            <a:prstGeom prst="rtTriangl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36BB63B1-E48D-494A-A1C3-C55D57CDA3CA}"/>
                </a:ext>
              </a:extLst>
            </p:cNvPr>
            <p:cNvSpPr/>
            <p:nvPr/>
          </p:nvSpPr>
          <p:spPr>
            <a:xfrm rot="5400000">
              <a:off x="8791072" y="4491789"/>
              <a:ext cx="1957137" cy="1957137"/>
            </a:xfrm>
            <a:prstGeom prst="rtTriangle">
              <a:avLst/>
            </a:prstGeom>
            <a:solidFill>
              <a:srgbClr val="E9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56D1FF3-F5A5-4704-9B33-1F26DAABF767}"/>
              </a:ext>
            </a:extLst>
          </p:cNvPr>
          <p:cNvGrpSpPr/>
          <p:nvPr/>
        </p:nvGrpSpPr>
        <p:grpSpPr>
          <a:xfrm>
            <a:off x="0" y="3769895"/>
            <a:ext cx="3088105" cy="3088105"/>
            <a:chOff x="0" y="3769895"/>
            <a:chExt cx="3088105" cy="3088105"/>
          </a:xfrm>
        </p:grpSpPr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7DE0F913-E55F-4898-BA34-0CA7D3B9F65A}"/>
                </a:ext>
              </a:extLst>
            </p:cNvPr>
            <p:cNvSpPr/>
            <p:nvPr/>
          </p:nvSpPr>
          <p:spPr>
            <a:xfrm>
              <a:off x="0" y="3769895"/>
              <a:ext cx="3088105" cy="3088105"/>
            </a:xfrm>
            <a:prstGeom prst="rtTriangl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9B6E475D-6740-41A5-BA2D-C7CBEB882A84}"/>
                </a:ext>
              </a:extLst>
            </p:cNvPr>
            <p:cNvSpPr/>
            <p:nvPr/>
          </p:nvSpPr>
          <p:spPr>
            <a:xfrm>
              <a:off x="0" y="4596063"/>
              <a:ext cx="2261937" cy="22619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sp>
        <p:nvSpPr>
          <p:cNvPr id="24" name="斜纹 23">
            <a:extLst>
              <a:ext uri="{FF2B5EF4-FFF2-40B4-BE49-F238E27FC236}">
                <a16:creationId xmlns:a16="http://schemas.microsoft.com/office/drawing/2014/main" id="{830F8956-D214-4A29-8F18-487801DEBE7F}"/>
              </a:ext>
            </a:extLst>
          </p:cNvPr>
          <p:cNvSpPr/>
          <p:nvPr/>
        </p:nvSpPr>
        <p:spPr>
          <a:xfrm>
            <a:off x="0" y="0"/>
            <a:ext cx="2566737" cy="2566737"/>
          </a:xfrm>
          <a:prstGeom prst="diagStripe">
            <a:avLst>
              <a:gd name="adj" fmla="val 36458"/>
            </a:avLst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0DDBBFF-68E7-4429-A50D-F3E702399A64}"/>
              </a:ext>
            </a:extLst>
          </p:cNvPr>
          <p:cNvSpPr/>
          <p:nvPr/>
        </p:nvSpPr>
        <p:spPr>
          <a:xfrm>
            <a:off x="5281884" y="835222"/>
            <a:ext cx="1628232" cy="162823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图标">
            <a:extLst>
              <a:ext uri="{FF2B5EF4-FFF2-40B4-BE49-F238E27FC236}">
                <a16:creationId xmlns:a16="http://schemas.microsoft.com/office/drawing/2014/main" id="{0AA246D1-D886-47F8-8377-D8A4E56C4B7C}"/>
              </a:ext>
            </a:extLst>
          </p:cNvPr>
          <p:cNvSpPr>
            <a:spLocks noEditPoints="1"/>
          </p:cNvSpPr>
          <p:nvPr/>
        </p:nvSpPr>
        <p:spPr bwMode="auto">
          <a:xfrm>
            <a:off x="5667058" y="992022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284C8A"/>
          </a:solidFill>
          <a:ln w="12700" cap="flat" cmpd="sng" algn="ctr">
            <a:noFill/>
            <a:prstDash val="solid"/>
            <a:miter lim="800000"/>
          </a:ln>
          <a:effectLst/>
        </p:spPr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80B70E-91B3-4AAC-93B1-DB72E3AF5D10}"/>
              </a:ext>
            </a:extLst>
          </p:cNvPr>
          <p:cNvSpPr txBox="1"/>
          <p:nvPr/>
        </p:nvSpPr>
        <p:spPr>
          <a:xfrm>
            <a:off x="2261937" y="2548228"/>
            <a:ext cx="7397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284C8A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Alpha</a:t>
            </a:r>
            <a:r>
              <a:rPr lang="zh-CN" altLang="en-US" sz="8000" dirty="0">
                <a:solidFill>
                  <a:srgbClr val="284C8A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冲刺答辩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010054-BCB0-43DF-BBC1-C7E55C1CD55F}"/>
              </a:ext>
            </a:extLst>
          </p:cNvPr>
          <p:cNvSpPr txBox="1"/>
          <p:nvPr/>
        </p:nvSpPr>
        <p:spPr>
          <a:xfrm>
            <a:off x="5849086" y="3871667"/>
            <a:ext cx="7145020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测码奔腾</a:t>
            </a:r>
          </a:p>
        </p:txBody>
      </p:sp>
    </p:spTree>
    <p:extLst>
      <p:ext uri="{BB962C8B-B14F-4D97-AF65-F5344CB8AC3E}">
        <p14:creationId xmlns:p14="http://schemas.microsoft.com/office/powerpoint/2010/main" val="24873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93E4E-3634-4B14-B656-05F29C5746E0}"/>
              </a:ext>
            </a:extLst>
          </p:cNvPr>
          <p:cNvGrpSpPr/>
          <p:nvPr/>
        </p:nvGrpSpPr>
        <p:grpSpPr>
          <a:xfrm>
            <a:off x="465221" y="412444"/>
            <a:ext cx="2111431" cy="523220"/>
            <a:chOff x="481263" y="396402"/>
            <a:chExt cx="2111431" cy="5232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CFC4D-05D0-4FAF-A7C6-CF79726DD150}"/>
                </a:ext>
              </a:extLst>
            </p:cNvPr>
            <p:cNvGrpSpPr/>
            <p:nvPr/>
          </p:nvGrpSpPr>
          <p:grpSpPr>
            <a:xfrm flipH="1">
              <a:off x="481263" y="481549"/>
              <a:ext cx="470569" cy="352926"/>
              <a:chOff x="705852" y="593558"/>
              <a:chExt cx="641685" cy="48126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8A8EF4D-BDB5-478D-88AB-2F43216E0439}"/>
                  </a:ext>
                </a:extLst>
              </p:cNvPr>
              <p:cNvSpPr/>
              <p:nvPr/>
            </p:nvSpPr>
            <p:spPr>
              <a:xfrm rot="2700000">
                <a:off x="866274" y="593558"/>
                <a:ext cx="481263" cy="481263"/>
              </a:xfrm>
              <a:prstGeom prst="roundRect">
                <a:avLst/>
              </a:prstGeom>
              <a:noFill/>
              <a:ln w="25400">
                <a:solidFill>
                  <a:srgbClr val="E935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980646D-E646-475D-A0A8-64CDB2C297D4}"/>
                  </a:ext>
                </a:extLst>
              </p:cNvPr>
              <p:cNvSpPr/>
              <p:nvPr/>
            </p:nvSpPr>
            <p:spPr>
              <a:xfrm rot="2700000">
                <a:off x="705852" y="593558"/>
                <a:ext cx="481263" cy="481263"/>
              </a:xfrm>
              <a:prstGeom prst="roundRect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3528BD-1AA4-4B16-B159-8A845FDD83C5}"/>
                </a:ext>
              </a:extLst>
            </p:cNvPr>
            <p:cNvSpPr/>
            <p:nvPr/>
          </p:nvSpPr>
          <p:spPr>
            <a:xfrm>
              <a:off x="971737" y="39640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项目架构</a:t>
              </a:r>
              <a:endParaRPr lang="en-US" altLang="zh-CN" sz="2800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21" name="斜纹 20">
            <a:extLst>
              <a:ext uri="{FF2B5EF4-FFF2-40B4-BE49-F238E27FC236}">
                <a16:creationId xmlns:a16="http://schemas.microsoft.com/office/drawing/2014/main" id="{C60A504F-DA37-422B-8CB3-2A7125F46E71}"/>
              </a:ext>
            </a:extLst>
          </p:cNvPr>
          <p:cNvSpPr/>
          <p:nvPr/>
        </p:nvSpPr>
        <p:spPr>
          <a:xfrm rot="5400000" flipH="1">
            <a:off x="6657474" y="1371600"/>
            <a:ext cx="5245768" cy="5245768"/>
          </a:xfrm>
          <a:prstGeom prst="diagStripe">
            <a:avLst>
              <a:gd name="adj" fmla="val 0"/>
            </a:avLst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2" name="圆角矩形 7">
            <a:extLst>
              <a:ext uri="{FF2B5EF4-FFF2-40B4-BE49-F238E27FC236}">
                <a16:creationId xmlns:a16="http://schemas.microsoft.com/office/drawing/2014/main" id="{F2D60955-33BB-410E-85F2-A21EA983B61A}"/>
              </a:ext>
            </a:extLst>
          </p:cNvPr>
          <p:cNvSpPr/>
          <p:nvPr/>
        </p:nvSpPr>
        <p:spPr>
          <a:xfrm>
            <a:off x="4522929" y="1331495"/>
            <a:ext cx="6854078" cy="4927262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2FE9E59-6634-4081-9DF1-D0A24114B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886" y="1501848"/>
            <a:ext cx="2910640" cy="3879703"/>
          </a:xfrm>
          <a:prstGeom prst="roundRect">
            <a:avLst>
              <a:gd name="adj" fmla="val 887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0533" r="-5981"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F9C2958E-5A34-4504-A308-996964E50E4B}"/>
              </a:ext>
            </a:extLst>
          </p:cNvPr>
          <p:cNvGrpSpPr/>
          <p:nvPr/>
        </p:nvGrpSpPr>
        <p:grpSpPr>
          <a:xfrm>
            <a:off x="4957409" y="1930730"/>
            <a:ext cx="6337240" cy="1699999"/>
            <a:chOff x="4760550" y="1860885"/>
            <a:chExt cx="6337240" cy="169999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D56A447-1170-49D6-9E28-B7D991CE1A20}"/>
                </a:ext>
              </a:extLst>
            </p:cNvPr>
            <p:cNvSpPr txBox="1"/>
            <p:nvPr/>
          </p:nvSpPr>
          <p:spPr>
            <a:xfrm>
              <a:off x="4760550" y="2404029"/>
              <a:ext cx="6337240" cy="11568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前端采用微信小程序官方框架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后端采用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python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flask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框架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数据库采用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MySQL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6" name="Rectangle: Rounded Corners 48">
              <a:extLst>
                <a:ext uri="{FF2B5EF4-FFF2-40B4-BE49-F238E27FC236}">
                  <a16:creationId xmlns:a16="http://schemas.microsoft.com/office/drawing/2014/main" id="{FDCC846C-B6A4-4765-AFD9-BEABB49D703D}"/>
                </a:ext>
              </a:extLst>
            </p:cNvPr>
            <p:cNvSpPr/>
            <p:nvPr/>
          </p:nvSpPr>
          <p:spPr>
            <a:xfrm>
              <a:off x="4760550" y="1860885"/>
              <a:ext cx="1399160" cy="433136"/>
            </a:xfrm>
            <a:prstGeom prst="roundRect">
              <a:avLst>
                <a:gd name="adj" fmla="val 50000"/>
              </a:avLst>
            </a:prstGeom>
            <a:solidFill>
              <a:srgbClr val="284C8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63500" dir="5400000" algn="t" rotWithShape="0">
                <a:sysClr val="windowText" lastClr="000000">
                  <a:lumMod val="85000"/>
                  <a:lumOff val="15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Segoe UI" panose="020B0502040204020203" pitchFamily="34" charset="0"/>
                </a:rPr>
                <a:t>框架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73CE9A3-1DE8-487F-9D38-AD7A70A7C8FC}"/>
              </a:ext>
            </a:extLst>
          </p:cNvPr>
          <p:cNvGrpSpPr/>
          <p:nvPr/>
        </p:nvGrpSpPr>
        <p:grpSpPr>
          <a:xfrm>
            <a:off x="4957409" y="3868287"/>
            <a:ext cx="6337240" cy="961335"/>
            <a:chOff x="4760550" y="1860885"/>
            <a:chExt cx="6337240" cy="96133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C720D-6BC7-4890-B752-937B8DD984DB}"/>
                </a:ext>
              </a:extLst>
            </p:cNvPr>
            <p:cNvSpPr txBox="1"/>
            <p:nvPr/>
          </p:nvSpPr>
          <p:spPr>
            <a:xfrm>
              <a:off x="4760550" y="2404029"/>
              <a:ext cx="6337240" cy="41819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python+python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爬虫，前端三件套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js+css+html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9" name="Rectangle: Rounded Corners 48">
              <a:extLst>
                <a:ext uri="{FF2B5EF4-FFF2-40B4-BE49-F238E27FC236}">
                  <a16:creationId xmlns:a16="http://schemas.microsoft.com/office/drawing/2014/main" id="{771CAEF7-B1F2-4609-808E-950F2B7050AE}"/>
                </a:ext>
              </a:extLst>
            </p:cNvPr>
            <p:cNvSpPr/>
            <p:nvPr/>
          </p:nvSpPr>
          <p:spPr>
            <a:xfrm>
              <a:off x="4760550" y="1860885"/>
              <a:ext cx="1399160" cy="433136"/>
            </a:xfrm>
            <a:prstGeom prst="roundRect">
              <a:avLst>
                <a:gd name="adj" fmla="val 50000"/>
              </a:avLst>
            </a:prstGeom>
            <a:solidFill>
              <a:srgbClr val="E93538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63500" dir="5400000" algn="t" rotWithShape="0">
                <a:sysClr val="windowText" lastClr="000000">
                  <a:lumMod val="85000"/>
                  <a:lumOff val="15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Segoe UI" panose="020B0502040204020203" pitchFamily="34" charset="0"/>
                </a:rPr>
                <a:t>技术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4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28B4A8-967A-4102-BEE9-FEAB605FD71C}"/>
              </a:ext>
            </a:extLst>
          </p:cNvPr>
          <p:cNvSpPr/>
          <p:nvPr/>
        </p:nvSpPr>
        <p:spPr>
          <a:xfrm>
            <a:off x="0" y="0"/>
            <a:ext cx="2935705" cy="6858000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32D692-F37E-4583-B66F-B24746400541}"/>
              </a:ext>
            </a:extLst>
          </p:cNvPr>
          <p:cNvSpPr/>
          <p:nvPr/>
        </p:nvSpPr>
        <p:spPr>
          <a:xfrm>
            <a:off x="729916" y="677779"/>
            <a:ext cx="10732169" cy="55024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152C64-9DB0-4376-A15B-246994074C66}"/>
              </a:ext>
            </a:extLst>
          </p:cNvPr>
          <p:cNvGrpSpPr/>
          <p:nvPr/>
        </p:nvGrpSpPr>
        <p:grpSpPr>
          <a:xfrm>
            <a:off x="-1197966" y="351854"/>
            <a:ext cx="749805" cy="359061"/>
            <a:chOff x="8124669" y="1154243"/>
            <a:chExt cx="1596453" cy="76449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212610-3D2A-4DE8-9C66-7B020E9E5238}"/>
                </a:ext>
              </a:extLst>
            </p:cNvPr>
            <p:cNvSpPr/>
            <p:nvPr/>
          </p:nvSpPr>
          <p:spPr>
            <a:xfrm>
              <a:off x="8124669" y="1154243"/>
              <a:ext cx="764498" cy="764498"/>
            </a:xfrm>
            <a:prstGeom prst="ellips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F99B986-EF6E-47AA-9BC1-32DE49E171A6}"/>
                </a:ext>
              </a:extLst>
            </p:cNvPr>
            <p:cNvSpPr/>
            <p:nvPr/>
          </p:nvSpPr>
          <p:spPr>
            <a:xfrm>
              <a:off x="8956624" y="1154243"/>
              <a:ext cx="764498" cy="764498"/>
            </a:xfrm>
            <a:prstGeom prst="ellipse">
              <a:avLst/>
            </a:prstGeom>
            <a:solidFill>
              <a:srgbClr val="E9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6291D1F-64B8-412B-A591-90F853FDE41A}"/>
              </a:ext>
            </a:extLst>
          </p:cNvPr>
          <p:cNvGrpSpPr/>
          <p:nvPr/>
        </p:nvGrpSpPr>
        <p:grpSpPr>
          <a:xfrm>
            <a:off x="1395668" y="1818074"/>
            <a:ext cx="3540515" cy="3221853"/>
            <a:chOff x="2149643" y="1818074"/>
            <a:chExt cx="3540515" cy="322185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CB36E4E-BAFC-4515-99EA-7409FAC3AD51}"/>
                </a:ext>
              </a:extLst>
            </p:cNvPr>
            <p:cNvGrpSpPr/>
            <p:nvPr/>
          </p:nvGrpSpPr>
          <p:grpSpPr>
            <a:xfrm>
              <a:off x="2149643" y="1818074"/>
              <a:ext cx="3540515" cy="3221853"/>
              <a:chOff x="2452604" y="1612526"/>
              <a:chExt cx="3146090" cy="2862927"/>
            </a:xfrm>
          </p:grpSpPr>
          <p:sp>
            <p:nvSpPr>
              <p:cNvPr id="53" name="菱形 52">
                <a:extLst>
                  <a:ext uri="{FF2B5EF4-FFF2-40B4-BE49-F238E27FC236}">
                    <a16:creationId xmlns:a16="http://schemas.microsoft.com/office/drawing/2014/main" id="{A00481DA-87F5-4AAA-B50E-5082B3BDC2EF}"/>
                  </a:ext>
                </a:extLst>
              </p:cNvPr>
              <p:cNvSpPr/>
              <p:nvPr/>
            </p:nvSpPr>
            <p:spPr>
              <a:xfrm>
                <a:off x="2452604" y="1860259"/>
                <a:ext cx="2367460" cy="2367460"/>
              </a:xfrm>
              <a:prstGeom prst="diamond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endParaRPr>
              </a:p>
            </p:txBody>
          </p:sp>
          <p:sp>
            <p:nvSpPr>
              <p:cNvPr id="54" name="菱形 53">
                <a:extLst>
                  <a:ext uri="{FF2B5EF4-FFF2-40B4-BE49-F238E27FC236}">
                    <a16:creationId xmlns:a16="http://schemas.microsoft.com/office/drawing/2014/main" id="{544FF4CD-7895-4438-8E6A-169726648F82}"/>
                  </a:ext>
                </a:extLst>
              </p:cNvPr>
              <p:cNvSpPr/>
              <p:nvPr/>
            </p:nvSpPr>
            <p:spPr>
              <a:xfrm>
                <a:off x="2735767" y="1612526"/>
                <a:ext cx="2862927" cy="2862927"/>
              </a:xfrm>
              <a:prstGeom prst="diamond">
                <a:avLst/>
              </a:prstGeom>
              <a:solidFill>
                <a:srgbClr val="E9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endParaRP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F8535D-909F-425E-A122-B3388ABB1762}"/>
                </a:ext>
              </a:extLst>
            </p:cNvPr>
            <p:cNvSpPr/>
            <p:nvPr/>
          </p:nvSpPr>
          <p:spPr>
            <a:xfrm>
              <a:off x="3380462" y="2767281"/>
              <a:ext cx="143180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03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084DC635-422F-4259-BB94-6F0040CC4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117" y="3013500"/>
            <a:ext cx="47484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项目测试</a:t>
            </a:r>
          </a:p>
        </p:txBody>
      </p:sp>
    </p:spTree>
    <p:extLst>
      <p:ext uri="{BB962C8B-B14F-4D97-AF65-F5344CB8AC3E}">
        <p14:creationId xmlns:p14="http://schemas.microsoft.com/office/powerpoint/2010/main" val="5282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1000" decel="7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3000" decel="7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93E4E-3634-4B14-B656-05F29C5746E0}"/>
              </a:ext>
            </a:extLst>
          </p:cNvPr>
          <p:cNvGrpSpPr/>
          <p:nvPr/>
        </p:nvGrpSpPr>
        <p:grpSpPr>
          <a:xfrm>
            <a:off x="465221" y="412444"/>
            <a:ext cx="1393285" cy="523220"/>
            <a:chOff x="481263" y="396402"/>
            <a:chExt cx="1393285" cy="5232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CFC4D-05D0-4FAF-A7C6-CF79726DD150}"/>
                </a:ext>
              </a:extLst>
            </p:cNvPr>
            <p:cNvGrpSpPr/>
            <p:nvPr/>
          </p:nvGrpSpPr>
          <p:grpSpPr>
            <a:xfrm flipH="1">
              <a:off x="481263" y="481549"/>
              <a:ext cx="470569" cy="352926"/>
              <a:chOff x="705852" y="593558"/>
              <a:chExt cx="641685" cy="48126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8A8EF4D-BDB5-478D-88AB-2F43216E0439}"/>
                  </a:ext>
                </a:extLst>
              </p:cNvPr>
              <p:cNvSpPr/>
              <p:nvPr/>
            </p:nvSpPr>
            <p:spPr>
              <a:xfrm rot="2700000">
                <a:off x="866274" y="593558"/>
                <a:ext cx="481263" cy="481263"/>
              </a:xfrm>
              <a:prstGeom prst="roundRect">
                <a:avLst/>
              </a:prstGeom>
              <a:noFill/>
              <a:ln w="25400">
                <a:solidFill>
                  <a:srgbClr val="E935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980646D-E646-475D-A0A8-64CDB2C297D4}"/>
                  </a:ext>
                </a:extLst>
              </p:cNvPr>
              <p:cNvSpPr/>
              <p:nvPr/>
            </p:nvSpPr>
            <p:spPr>
              <a:xfrm rot="2700000">
                <a:off x="705852" y="593558"/>
                <a:ext cx="481263" cy="481263"/>
              </a:xfrm>
              <a:prstGeom prst="roundRect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3528BD-1AA4-4B16-B159-8A845FDD83C5}"/>
                </a:ext>
              </a:extLst>
            </p:cNvPr>
            <p:cNvSpPr/>
            <p:nvPr/>
          </p:nvSpPr>
          <p:spPr>
            <a:xfrm>
              <a:off x="971737" y="396402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测试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39DB1F5-8358-4859-8F11-95E8C826EF5B}"/>
              </a:ext>
            </a:extLst>
          </p:cNvPr>
          <p:cNvSpPr txBox="1"/>
          <p:nvPr/>
        </p:nvSpPr>
        <p:spPr>
          <a:xfrm>
            <a:off x="1008884" y="1038758"/>
            <a:ext cx="94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测试安排</a:t>
            </a:r>
            <a:r>
              <a:rPr lang="en-US" altLang="zh-CN" dirty="0"/>
              <a:t>:</a:t>
            </a:r>
            <a:r>
              <a:rPr lang="zh-CN" altLang="en-US" dirty="0"/>
              <a:t>对后端代码进行单元测试，对前端采用人为查看界面的方式，最终进行集成测试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B5A6DD-1906-4714-857D-813FD45D77B4}"/>
              </a:ext>
            </a:extLst>
          </p:cNvPr>
          <p:cNvSpPr txBox="1"/>
          <p:nvPr/>
        </p:nvSpPr>
        <p:spPr>
          <a:xfrm>
            <a:off x="1008884" y="1511184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测试工具</a:t>
            </a:r>
            <a:r>
              <a:rPr lang="en-US" altLang="zh-CN" dirty="0"/>
              <a:t>:postman,</a:t>
            </a:r>
            <a:r>
              <a:rPr lang="zh-CN" altLang="en-US" dirty="0"/>
              <a:t>通过对后端发送请求检测数据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914BED-3B19-4655-A679-0279429A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4" y="1880516"/>
            <a:ext cx="7087671" cy="454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28B4A8-967A-4102-BEE9-FEAB605FD71C}"/>
              </a:ext>
            </a:extLst>
          </p:cNvPr>
          <p:cNvSpPr/>
          <p:nvPr/>
        </p:nvSpPr>
        <p:spPr>
          <a:xfrm>
            <a:off x="0" y="0"/>
            <a:ext cx="2935705" cy="6858000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32D692-F37E-4583-B66F-B24746400541}"/>
              </a:ext>
            </a:extLst>
          </p:cNvPr>
          <p:cNvSpPr/>
          <p:nvPr/>
        </p:nvSpPr>
        <p:spPr>
          <a:xfrm>
            <a:off x="729915" y="677777"/>
            <a:ext cx="10732169" cy="55024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152C64-9DB0-4376-A15B-246994074C66}"/>
              </a:ext>
            </a:extLst>
          </p:cNvPr>
          <p:cNvGrpSpPr/>
          <p:nvPr/>
        </p:nvGrpSpPr>
        <p:grpSpPr>
          <a:xfrm>
            <a:off x="-1197966" y="351854"/>
            <a:ext cx="749805" cy="359061"/>
            <a:chOff x="8124669" y="1154243"/>
            <a:chExt cx="1596453" cy="76449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212610-3D2A-4DE8-9C66-7B020E9E5238}"/>
                </a:ext>
              </a:extLst>
            </p:cNvPr>
            <p:cNvSpPr/>
            <p:nvPr/>
          </p:nvSpPr>
          <p:spPr>
            <a:xfrm>
              <a:off x="8124669" y="1154243"/>
              <a:ext cx="764498" cy="764498"/>
            </a:xfrm>
            <a:prstGeom prst="ellips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F99B986-EF6E-47AA-9BC1-32DE49E171A6}"/>
                </a:ext>
              </a:extLst>
            </p:cNvPr>
            <p:cNvSpPr/>
            <p:nvPr/>
          </p:nvSpPr>
          <p:spPr>
            <a:xfrm>
              <a:off x="8956624" y="1154243"/>
              <a:ext cx="764498" cy="764498"/>
            </a:xfrm>
            <a:prstGeom prst="ellipse">
              <a:avLst/>
            </a:prstGeom>
            <a:solidFill>
              <a:srgbClr val="E9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6291D1F-64B8-412B-A591-90F853FDE41A}"/>
              </a:ext>
            </a:extLst>
          </p:cNvPr>
          <p:cNvGrpSpPr/>
          <p:nvPr/>
        </p:nvGrpSpPr>
        <p:grpSpPr>
          <a:xfrm>
            <a:off x="1395668" y="1818074"/>
            <a:ext cx="3540515" cy="3221853"/>
            <a:chOff x="2149643" y="1818074"/>
            <a:chExt cx="3540515" cy="322185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CB36E4E-BAFC-4515-99EA-7409FAC3AD51}"/>
                </a:ext>
              </a:extLst>
            </p:cNvPr>
            <p:cNvGrpSpPr/>
            <p:nvPr/>
          </p:nvGrpSpPr>
          <p:grpSpPr>
            <a:xfrm>
              <a:off x="2149643" y="1818074"/>
              <a:ext cx="3540515" cy="3221853"/>
              <a:chOff x="2452604" y="1612526"/>
              <a:chExt cx="3146090" cy="2862927"/>
            </a:xfrm>
          </p:grpSpPr>
          <p:sp>
            <p:nvSpPr>
              <p:cNvPr id="53" name="菱形 52">
                <a:extLst>
                  <a:ext uri="{FF2B5EF4-FFF2-40B4-BE49-F238E27FC236}">
                    <a16:creationId xmlns:a16="http://schemas.microsoft.com/office/drawing/2014/main" id="{A00481DA-87F5-4AAA-B50E-5082B3BDC2EF}"/>
                  </a:ext>
                </a:extLst>
              </p:cNvPr>
              <p:cNvSpPr/>
              <p:nvPr/>
            </p:nvSpPr>
            <p:spPr>
              <a:xfrm>
                <a:off x="2452604" y="1860259"/>
                <a:ext cx="2367460" cy="2367460"/>
              </a:xfrm>
              <a:prstGeom prst="diamond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endParaRPr>
              </a:p>
            </p:txBody>
          </p:sp>
          <p:sp>
            <p:nvSpPr>
              <p:cNvPr id="54" name="菱形 53">
                <a:extLst>
                  <a:ext uri="{FF2B5EF4-FFF2-40B4-BE49-F238E27FC236}">
                    <a16:creationId xmlns:a16="http://schemas.microsoft.com/office/drawing/2014/main" id="{544FF4CD-7895-4438-8E6A-169726648F82}"/>
                  </a:ext>
                </a:extLst>
              </p:cNvPr>
              <p:cNvSpPr/>
              <p:nvPr/>
            </p:nvSpPr>
            <p:spPr>
              <a:xfrm>
                <a:off x="2735767" y="1612526"/>
                <a:ext cx="2862927" cy="2862927"/>
              </a:xfrm>
              <a:prstGeom prst="diamond">
                <a:avLst/>
              </a:prstGeom>
              <a:solidFill>
                <a:srgbClr val="E9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endParaRP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F8535D-909F-425E-A122-B3388ABB1762}"/>
                </a:ext>
              </a:extLst>
            </p:cNvPr>
            <p:cNvSpPr/>
            <p:nvPr/>
          </p:nvSpPr>
          <p:spPr>
            <a:xfrm>
              <a:off x="3380462" y="2767281"/>
              <a:ext cx="143180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04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084DC635-422F-4259-BB94-6F0040CC4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846" y="3013500"/>
            <a:ext cx="47484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过程体会</a:t>
            </a:r>
          </a:p>
        </p:txBody>
      </p:sp>
    </p:spTree>
    <p:extLst>
      <p:ext uri="{BB962C8B-B14F-4D97-AF65-F5344CB8AC3E}">
        <p14:creationId xmlns:p14="http://schemas.microsoft.com/office/powerpoint/2010/main" val="28433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1000" decel="7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3000" decel="7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93E4E-3634-4B14-B656-05F29C5746E0}"/>
              </a:ext>
            </a:extLst>
          </p:cNvPr>
          <p:cNvGrpSpPr/>
          <p:nvPr/>
        </p:nvGrpSpPr>
        <p:grpSpPr>
          <a:xfrm>
            <a:off x="465221" y="412444"/>
            <a:ext cx="2111431" cy="523220"/>
            <a:chOff x="481263" y="396402"/>
            <a:chExt cx="2111431" cy="5232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CFC4D-05D0-4FAF-A7C6-CF79726DD150}"/>
                </a:ext>
              </a:extLst>
            </p:cNvPr>
            <p:cNvGrpSpPr/>
            <p:nvPr/>
          </p:nvGrpSpPr>
          <p:grpSpPr>
            <a:xfrm flipH="1">
              <a:off x="481263" y="481549"/>
              <a:ext cx="470569" cy="352926"/>
              <a:chOff x="705852" y="593558"/>
              <a:chExt cx="641685" cy="48126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8A8EF4D-BDB5-478D-88AB-2F43216E0439}"/>
                  </a:ext>
                </a:extLst>
              </p:cNvPr>
              <p:cNvSpPr/>
              <p:nvPr/>
            </p:nvSpPr>
            <p:spPr>
              <a:xfrm rot="2700000">
                <a:off x="866274" y="593558"/>
                <a:ext cx="481263" cy="481263"/>
              </a:xfrm>
              <a:prstGeom prst="roundRect">
                <a:avLst/>
              </a:prstGeom>
              <a:noFill/>
              <a:ln w="25400">
                <a:solidFill>
                  <a:srgbClr val="E935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980646D-E646-475D-A0A8-64CDB2C297D4}"/>
                  </a:ext>
                </a:extLst>
              </p:cNvPr>
              <p:cNvSpPr/>
              <p:nvPr/>
            </p:nvSpPr>
            <p:spPr>
              <a:xfrm rot="2700000">
                <a:off x="705852" y="593558"/>
                <a:ext cx="481263" cy="481263"/>
              </a:xfrm>
              <a:prstGeom prst="roundRect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3528BD-1AA4-4B16-B159-8A845FDD83C5}"/>
                </a:ext>
              </a:extLst>
            </p:cNvPr>
            <p:cNvSpPr/>
            <p:nvPr/>
          </p:nvSpPr>
          <p:spPr>
            <a:xfrm>
              <a:off x="971737" y="39640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过程体会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D592F706-04DB-4E2C-BC3B-AF01E471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6" y="1000108"/>
            <a:ext cx="10371457" cy="54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93E4E-3634-4B14-B656-05F29C5746E0}"/>
              </a:ext>
            </a:extLst>
          </p:cNvPr>
          <p:cNvGrpSpPr/>
          <p:nvPr/>
        </p:nvGrpSpPr>
        <p:grpSpPr>
          <a:xfrm>
            <a:off x="465221" y="412444"/>
            <a:ext cx="2111431" cy="523220"/>
            <a:chOff x="481263" y="396402"/>
            <a:chExt cx="2111431" cy="5232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CFC4D-05D0-4FAF-A7C6-CF79726DD150}"/>
                </a:ext>
              </a:extLst>
            </p:cNvPr>
            <p:cNvGrpSpPr/>
            <p:nvPr/>
          </p:nvGrpSpPr>
          <p:grpSpPr>
            <a:xfrm flipH="1">
              <a:off x="481263" y="481549"/>
              <a:ext cx="470569" cy="352926"/>
              <a:chOff x="705852" y="593558"/>
              <a:chExt cx="641685" cy="48126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8A8EF4D-BDB5-478D-88AB-2F43216E0439}"/>
                  </a:ext>
                </a:extLst>
              </p:cNvPr>
              <p:cNvSpPr/>
              <p:nvPr/>
            </p:nvSpPr>
            <p:spPr>
              <a:xfrm rot="2700000">
                <a:off x="866274" y="593558"/>
                <a:ext cx="481263" cy="481263"/>
              </a:xfrm>
              <a:prstGeom prst="roundRect">
                <a:avLst/>
              </a:prstGeom>
              <a:noFill/>
              <a:ln w="25400">
                <a:solidFill>
                  <a:srgbClr val="E935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980646D-E646-475D-A0A8-64CDB2C297D4}"/>
                  </a:ext>
                </a:extLst>
              </p:cNvPr>
              <p:cNvSpPr/>
              <p:nvPr/>
            </p:nvSpPr>
            <p:spPr>
              <a:xfrm rot="2700000">
                <a:off x="705852" y="593558"/>
                <a:ext cx="481263" cy="481263"/>
              </a:xfrm>
              <a:prstGeom prst="roundRect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3528BD-1AA4-4B16-B159-8A845FDD83C5}"/>
                </a:ext>
              </a:extLst>
            </p:cNvPr>
            <p:cNvSpPr/>
            <p:nvPr/>
          </p:nvSpPr>
          <p:spPr>
            <a:xfrm>
              <a:off x="971737" y="39640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过程体会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9625F97-78CA-41FC-A119-B4128010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0" y="1095221"/>
            <a:ext cx="11362436" cy="46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032D692-F37E-4583-B66F-B24746400541}"/>
              </a:ext>
            </a:extLst>
          </p:cNvPr>
          <p:cNvSpPr/>
          <p:nvPr/>
        </p:nvSpPr>
        <p:spPr>
          <a:xfrm>
            <a:off x="729916" y="1347538"/>
            <a:ext cx="10732169" cy="4299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152C64-9DB0-4376-A15B-246994074C66}"/>
              </a:ext>
            </a:extLst>
          </p:cNvPr>
          <p:cNvGrpSpPr/>
          <p:nvPr/>
        </p:nvGrpSpPr>
        <p:grpSpPr>
          <a:xfrm>
            <a:off x="-1197966" y="351854"/>
            <a:ext cx="749805" cy="359061"/>
            <a:chOff x="8124669" y="1154243"/>
            <a:chExt cx="1596453" cy="76449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212610-3D2A-4DE8-9C66-7B020E9E5238}"/>
                </a:ext>
              </a:extLst>
            </p:cNvPr>
            <p:cNvSpPr/>
            <p:nvPr/>
          </p:nvSpPr>
          <p:spPr>
            <a:xfrm>
              <a:off x="8124669" y="1154243"/>
              <a:ext cx="764498" cy="764498"/>
            </a:xfrm>
            <a:prstGeom prst="ellips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F99B986-EF6E-47AA-9BC1-32DE49E171A6}"/>
                </a:ext>
              </a:extLst>
            </p:cNvPr>
            <p:cNvSpPr/>
            <p:nvPr/>
          </p:nvSpPr>
          <p:spPr>
            <a:xfrm>
              <a:off x="8956624" y="1154243"/>
              <a:ext cx="764498" cy="764498"/>
            </a:xfrm>
            <a:prstGeom prst="ellipse">
              <a:avLst/>
            </a:prstGeom>
            <a:solidFill>
              <a:srgbClr val="E9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863640-2671-4711-95E0-852D7F2000A7}"/>
              </a:ext>
            </a:extLst>
          </p:cNvPr>
          <p:cNvGrpSpPr/>
          <p:nvPr/>
        </p:nvGrpSpPr>
        <p:grpSpPr>
          <a:xfrm rot="16200000" flipV="1">
            <a:off x="9111916" y="3777915"/>
            <a:ext cx="3080084" cy="3080085"/>
            <a:chOff x="8791072" y="4491789"/>
            <a:chExt cx="3080084" cy="3080085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2322243-E109-492D-B1C1-BC5687A51D3C}"/>
                </a:ext>
              </a:extLst>
            </p:cNvPr>
            <p:cNvSpPr/>
            <p:nvPr/>
          </p:nvSpPr>
          <p:spPr>
            <a:xfrm rot="5400000">
              <a:off x="8791072" y="4491790"/>
              <a:ext cx="3080084" cy="3080084"/>
            </a:xfrm>
            <a:prstGeom prst="rtTriangl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36BB63B1-E48D-494A-A1C3-C55D57CDA3CA}"/>
                </a:ext>
              </a:extLst>
            </p:cNvPr>
            <p:cNvSpPr/>
            <p:nvPr/>
          </p:nvSpPr>
          <p:spPr>
            <a:xfrm rot="5400000">
              <a:off x="8791072" y="4491789"/>
              <a:ext cx="1957137" cy="1957137"/>
            </a:xfrm>
            <a:prstGeom prst="rtTriangle">
              <a:avLst/>
            </a:prstGeom>
            <a:solidFill>
              <a:srgbClr val="E9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56D1FF3-F5A5-4704-9B33-1F26DAABF767}"/>
              </a:ext>
            </a:extLst>
          </p:cNvPr>
          <p:cNvGrpSpPr/>
          <p:nvPr/>
        </p:nvGrpSpPr>
        <p:grpSpPr>
          <a:xfrm>
            <a:off x="0" y="3769895"/>
            <a:ext cx="3088105" cy="3088105"/>
            <a:chOff x="0" y="3769895"/>
            <a:chExt cx="3088105" cy="3088105"/>
          </a:xfrm>
        </p:grpSpPr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7DE0F913-E55F-4898-BA34-0CA7D3B9F65A}"/>
                </a:ext>
              </a:extLst>
            </p:cNvPr>
            <p:cNvSpPr/>
            <p:nvPr/>
          </p:nvSpPr>
          <p:spPr>
            <a:xfrm>
              <a:off x="0" y="3769895"/>
              <a:ext cx="3088105" cy="3088105"/>
            </a:xfrm>
            <a:prstGeom prst="rtTriangl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9B6E475D-6740-41A5-BA2D-C7CBEB882A84}"/>
                </a:ext>
              </a:extLst>
            </p:cNvPr>
            <p:cNvSpPr/>
            <p:nvPr/>
          </p:nvSpPr>
          <p:spPr>
            <a:xfrm>
              <a:off x="0" y="4596063"/>
              <a:ext cx="2261937" cy="22619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24" name="斜纹 23">
            <a:extLst>
              <a:ext uri="{FF2B5EF4-FFF2-40B4-BE49-F238E27FC236}">
                <a16:creationId xmlns:a16="http://schemas.microsoft.com/office/drawing/2014/main" id="{830F8956-D214-4A29-8F18-487801DEBE7F}"/>
              </a:ext>
            </a:extLst>
          </p:cNvPr>
          <p:cNvSpPr/>
          <p:nvPr/>
        </p:nvSpPr>
        <p:spPr>
          <a:xfrm>
            <a:off x="0" y="0"/>
            <a:ext cx="2566737" cy="2566737"/>
          </a:xfrm>
          <a:prstGeom prst="diagStripe">
            <a:avLst>
              <a:gd name="adj" fmla="val 36458"/>
            </a:avLst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0DDBBFF-68E7-4429-A50D-F3E702399A64}"/>
              </a:ext>
            </a:extLst>
          </p:cNvPr>
          <p:cNvSpPr/>
          <p:nvPr/>
        </p:nvSpPr>
        <p:spPr>
          <a:xfrm>
            <a:off x="5281884" y="835222"/>
            <a:ext cx="1628232" cy="162823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图标">
            <a:extLst>
              <a:ext uri="{FF2B5EF4-FFF2-40B4-BE49-F238E27FC236}">
                <a16:creationId xmlns:a16="http://schemas.microsoft.com/office/drawing/2014/main" id="{0AA246D1-D886-47F8-8377-D8A4E56C4B7C}"/>
              </a:ext>
            </a:extLst>
          </p:cNvPr>
          <p:cNvSpPr>
            <a:spLocks noEditPoints="1"/>
          </p:cNvSpPr>
          <p:nvPr/>
        </p:nvSpPr>
        <p:spPr bwMode="auto">
          <a:xfrm>
            <a:off x="5667058" y="992022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284C8A"/>
          </a:solidFill>
          <a:ln w="12700" cap="flat" cmpd="sng" algn="ctr">
            <a:noFill/>
            <a:prstDash val="solid"/>
            <a:miter lim="800000"/>
          </a:ln>
          <a:effectLst/>
        </p:spPr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80B70E-91B3-4AAC-93B1-DB72E3AF5D10}"/>
              </a:ext>
            </a:extLst>
          </p:cNvPr>
          <p:cNvSpPr txBox="1"/>
          <p:nvPr/>
        </p:nvSpPr>
        <p:spPr>
          <a:xfrm>
            <a:off x="2879941" y="2767280"/>
            <a:ext cx="6432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dirty="0">
                <a:solidFill>
                  <a:srgbClr val="284C8A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Thank you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8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直角三角形 49">
            <a:extLst>
              <a:ext uri="{FF2B5EF4-FFF2-40B4-BE49-F238E27FC236}">
                <a16:creationId xmlns:a16="http://schemas.microsoft.com/office/drawing/2014/main" id="{45AAF90B-884F-4A96-A12B-905105C688EE}"/>
              </a:ext>
            </a:extLst>
          </p:cNvPr>
          <p:cNvSpPr/>
          <p:nvPr/>
        </p:nvSpPr>
        <p:spPr>
          <a:xfrm flipH="1" flipV="1">
            <a:off x="6096000" y="0"/>
            <a:ext cx="6096000" cy="6858000"/>
          </a:xfrm>
          <a:prstGeom prst="rtTriangle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E1BCB341-3741-41BC-955A-BA2974ECD0E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tTriangle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32D692-F37E-4583-B66F-B24746400541}"/>
              </a:ext>
            </a:extLst>
          </p:cNvPr>
          <p:cNvSpPr/>
          <p:nvPr/>
        </p:nvSpPr>
        <p:spPr>
          <a:xfrm>
            <a:off x="729915" y="693822"/>
            <a:ext cx="10732169" cy="55024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152C64-9DB0-4376-A15B-246994074C66}"/>
              </a:ext>
            </a:extLst>
          </p:cNvPr>
          <p:cNvGrpSpPr/>
          <p:nvPr/>
        </p:nvGrpSpPr>
        <p:grpSpPr>
          <a:xfrm>
            <a:off x="-1197966" y="351854"/>
            <a:ext cx="749805" cy="359061"/>
            <a:chOff x="8124669" y="1154243"/>
            <a:chExt cx="1596453" cy="76449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212610-3D2A-4DE8-9C66-7B020E9E5238}"/>
                </a:ext>
              </a:extLst>
            </p:cNvPr>
            <p:cNvSpPr/>
            <p:nvPr/>
          </p:nvSpPr>
          <p:spPr>
            <a:xfrm>
              <a:off x="8124669" y="1154243"/>
              <a:ext cx="764498" cy="764498"/>
            </a:xfrm>
            <a:prstGeom prst="ellips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F99B986-EF6E-47AA-9BC1-32DE49E171A6}"/>
                </a:ext>
              </a:extLst>
            </p:cNvPr>
            <p:cNvSpPr/>
            <p:nvPr/>
          </p:nvSpPr>
          <p:spPr>
            <a:xfrm>
              <a:off x="8956624" y="1154243"/>
              <a:ext cx="764498" cy="764498"/>
            </a:xfrm>
            <a:prstGeom prst="ellipse">
              <a:avLst/>
            </a:prstGeom>
            <a:solidFill>
              <a:srgbClr val="E9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91E976-A6A6-47D1-BD17-C11A72ADCFE8}"/>
              </a:ext>
            </a:extLst>
          </p:cNvPr>
          <p:cNvGrpSpPr/>
          <p:nvPr/>
        </p:nvGrpSpPr>
        <p:grpSpPr>
          <a:xfrm>
            <a:off x="4304813" y="1053968"/>
            <a:ext cx="3678626" cy="1015663"/>
            <a:chOff x="1163726" y="935952"/>
            <a:chExt cx="3678626" cy="1015663"/>
          </a:xfrm>
        </p:grpSpPr>
        <p:sp>
          <p:nvSpPr>
            <p:cNvPr id="26" name="文本框 20">
              <a:extLst>
                <a:ext uri="{FF2B5EF4-FFF2-40B4-BE49-F238E27FC236}">
                  <a16:creationId xmlns:a16="http://schemas.microsoft.com/office/drawing/2014/main" id="{2A98303B-96CC-4E95-B03E-7250E5C14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726" y="935952"/>
              <a:ext cx="227685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6000" b="1" dirty="0">
                  <a:solidFill>
                    <a:srgbClr val="284C8A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目 录</a:t>
              </a:r>
            </a:p>
          </p:txBody>
        </p:sp>
        <p:sp>
          <p:nvSpPr>
            <p:cNvPr id="27" name="文本框 20">
              <a:extLst>
                <a:ext uri="{FF2B5EF4-FFF2-40B4-BE49-F238E27FC236}">
                  <a16:creationId xmlns:a16="http://schemas.microsoft.com/office/drawing/2014/main" id="{9B3551D8-71B5-4D04-B4FD-8AF3A4689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978" y="1400043"/>
              <a:ext cx="16783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284C8A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Content</a:t>
              </a:r>
              <a:endParaRPr lang="zh-CN" altLang="en-US" b="1" dirty="0">
                <a:solidFill>
                  <a:srgbClr val="284C8A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92FBE48-8B12-48F9-A7EF-79B7F0C10BAE}"/>
              </a:ext>
            </a:extLst>
          </p:cNvPr>
          <p:cNvGrpSpPr/>
          <p:nvPr/>
        </p:nvGrpSpPr>
        <p:grpSpPr>
          <a:xfrm>
            <a:off x="2147803" y="2605594"/>
            <a:ext cx="3692577" cy="839449"/>
            <a:chOff x="1948721" y="2458387"/>
            <a:chExt cx="3692577" cy="839449"/>
          </a:xfrm>
        </p:grpSpPr>
        <p:sp>
          <p:nvSpPr>
            <p:cNvPr id="29" name="文本框 20">
              <a:extLst>
                <a:ext uri="{FF2B5EF4-FFF2-40B4-BE49-F238E27FC236}">
                  <a16:creationId xmlns:a16="http://schemas.microsoft.com/office/drawing/2014/main" id="{96BC6831-2ABB-4DC2-A7B6-5631987A3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分工</a:t>
              </a:r>
              <a:r>
                <a:rPr lang="en-US" altLang="zh-CN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/</a:t>
              </a: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预期计划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0C0B61D-29BA-4488-93D9-4366014C40C6}"/>
                </a:ext>
              </a:extLst>
            </p:cNvPr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31" name="菱形 30">
                <a:extLst>
                  <a:ext uri="{FF2B5EF4-FFF2-40B4-BE49-F238E27FC236}">
                    <a16:creationId xmlns:a16="http://schemas.microsoft.com/office/drawing/2014/main" id="{3191D7E0-FF68-462C-B5CD-0020F2B2D8AD}"/>
                  </a:ext>
                </a:extLst>
              </p:cNvPr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4C6CA2E-C6DD-4B05-A30B-A7E205DB8C0B}"/>
                  </a:ext>
                </a:extLst>
              </p:cNvPr>
              <p:cNvSpPr/>
              <p:nvPr/>
            </p:nvSpPr>
            <p:spPr>
              <a:xfrm>
                <a:off x="2094183" y="2652901"/>
                <a:ext cx="559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400" dirty="0">
                  <a:solidFill>
                    <a:prstClr val="whit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D5C8456-09E8-49C3-B496-613E1B31F111}"/>
              </a:ext>
            </a:extLst>
          </p:cNvPr>
          <p:cNvGrpSpPr/>
          <p:nvPr/>
        </p:nvGrpSpPr>
        <p:grpSpPr>
          <a:xfrm>
            <a:off x="2147803" y="3939719"/>
            <a:ext cx="3692577" cy="839449"/>
            <a:chOff x="1948721" y="2458387"/>
            <a:chExt cx="3692577" cy="839449"/>
          </a:xfrm>
        </p:grpSpPr>
        <p:sp>
          <p:nvSpPr>
            <p:cNvPr id="34" name="文本框 20">
              <a:extLst>
                <a:ext uri="{FF2B5EF4-FFF2-40B4-BE49-F238E27FC236}">
                  <a16:creationId xmlns:a16="http://schemas.microsoft.com/office/drawing/2014/main" id="{82A9D748-E358-4C24-AE57-2F6211365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</a:t>
              </a:r>
              <a:r>
                <a:rPr lang="en-US" altLang="zh-CN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/</a:t>
              </a: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架构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753E7DC-87AD-456A-A956-A630A58657EA}"/>
                </a:ext>
              </a:extLst>
            </p:cNvPr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07A491FC-4130-4D81-B817-73454431DC87}"/>
                  </a:ext>
                </a:extLst>
              </p:cNvPr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E9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73287C6-9773-43A9-A571-0FA5D0DC46EF}"/>
                  </a:ext>
                </a:extLst>
              </p:cNvPr>
              <p:cNvSpPr/>
              <p:nvPr/>
            </p:nvSpPr>
            <p:spPr>
              <a:xfrm>
                <a:off x="2090435" y="2652901"/>
                <a:ext cx="567267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400" dirty="0">
                  <a:solidFill>
                    <a:prstClr val="whit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4D09D6F-00A3-448A-9050-EA610FBE625E}"/>
              </a:ext>
            </a:extLst>
          </p:cNvPr>
          <p:cNvGrpSpPr/>
          <p:nvPr/>
        </p:nvGrpSpPr>
        <p:grpSpPr>
          <a:xfrm>
            <a:off x="6449980" y="2605594"/>
            <a:ext cx="3692577" cy="839449"/>
            <a:chOff x="1948721" y="2458387"/>
            <a:chExt cx="3692577" cy="83944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FCFF46E-2A33-4E51-BDDB-04C228A76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测试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DD4C9F6-9028-4638-89F3-A01852F06596}"/>
                </a:ext>
              </a:extLst>
            </p:cNvPr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41" name="菱形 40">
                <a:extLst>
                  <a:ext uri="{FF2B5EF4-FFF2-40B4-BE49-F238E27FC236}">
                    <a16:creationId xmlns:a16="http://schemas.microsoft.com/office/drawing/2014/main" id="{2320CFDD-A4DB-4DFA-8A87-FA62AB094B3A}"/>
                  </a:ext>
                </a:extLst>
              </p:cNvPr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E9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863D7F9-5AC9-4176-B11B-4640792197CB}"/>
                  </a:ext>
                </a:extLst>
              </p:cNvPr>
              <p:cNvSpPr/>
              <p:nvPr/>
            </p:nvSpPr>
            <p:spPr>
              <a:xfrm>
                <a:off x="2090435" y="2652901"/>
                <a:ext cx="567267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400" dirty="0">
                  <a:solidFill>
                    <a:prstClr val="whit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497B2F5-2CDE-4111-BD5B-B14B9849D902}"/>
              </a:ext>
            </a:extLst>
          </p:cNvPr>
          <p:cNvGrpSpPr/>
          <p:nvPr/>
        </p:nvGrpSpPr>
        <p:grpSpPr>
          <a:xfrm>
            <a:off x="6449980" y="3939719"/>
            <a:ext cx="3692577" cy="839449"/>
            <a:chOff x="1948721" y="2458387"/>
            <a:chExt cx="3692577" cy="83944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F5584A8-7BFA-4804-B4DC-AD597E4F8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过程体会</a:t>
              </a: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4FD78E8-6030-4822-88BE-F99B21DE6BB4}"/>
                </a:ext>
              </a:extLst>
            </p:cNvPr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46" name="菱形 45">
                <a:extLst>
                  <a:ext uri="{FF2B5EF4-FFF2-40B4-BE49-F238E27FC236}">
                    <a16:creationId xmlns:a16="http://schemas.microsoft.com/office/drawing/2014/main" id="{FA6DA38C-335A-4EF9-B0D8-D3A5B8861CA9}"/>
                  </a:ext>
                </a:extLst>
              </p:cNvPr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11A3E8C-F707-40AE-84B2-37FF3971CD67}"/>
                  </a:ext>
                </a:extLst>
              </p:cNvPr>
              <p:cNvSpPr/>
              <p:nvPr/>
            </p:nvSpPr>
            <p:spPr>
              <a:xfrm>
                <a:off x="2090435" y="2652901"/>
                <a:ext cx="567267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400" dirty="0">
                  <a:solidFill>
                    <a:prstClr val="whit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1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28B4A8-967A-4102-BEE9-FEAB605FD71C}"/>
              </a:ext>
            </a:extLst>
          </p:cNvPr>
          <p:cNvSpPr/>
          <p:nvPr/>
        </p:nvSpPr>
        <p:spPr>
          <a:xfrm>
            <a:off x="0" y="0"/>
            <a:ext cx="2935705" cy="6858000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32D692-F37E-4583-B66F-B24746400541}"/>
              </a:ext>
            </a:extLst>
          </p:cNvPr>
          <p:cNvSpPr/>
          <p:nvPr/>
        </p:nvSpPr>
        <p:spPr>
          <a:xfrm>
            <a:off x="729916" y="677779"/>
            <a:ext cx="10732169" cy="55024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152C64-9DB0-4376-A15B-246994074C66}"/>
              </a:ext>
            </a:extLst>
          </p:cNvPr>
          <p:cNvGrpSpPr/>
          <p:nvPr/>
        </p:nvGrpSpPr>
        <p:grpSpPr>
          <a:xfrm>
            <a:off x="-1197966" y="351854"/>
            <a:ext cx="749805" cy="359061"/>
            <a:chOff x="8124669" y="1154243"/>
            <a:chExt cx="1596453" cy="76449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212610-3D2A-4DE8-9C66-7B020E9E5238}"/>
                </a:ext>
              </a:extLst>
            </p:cNvPr>
            <p:cNvSpPr/>
            <p:nvPr/>
          </p:nvSpPr>
          <p:spPr>
            <a:xfrm>
              <a:off x="8124669" y="1154243"/>
              <a:ext cx="764498" cy="764498"/>
            </a:xfrm>
            <a:prstGeom prst="ellips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F99B986-EF6E-47AA-9BC1-32DE49E171A6}"/>
                </a:ext>
              </a:extLst>
            </p:cNvPr>
            <p:cNvSpPr/>
            <p:nvPr/>
          </p:nvSpPr>
          <p:spPr>
            <a:xfrm>
              <a:off x="8956624" y="1154243"/>
              <a:ext cx="764498" cy="764498"/>
            </a:xfrm>
            <a:prstGeom prst="ellipse">
              <a:avLst/>
            </a:prstGeom>
            <a:solidFill>
              <a:srgbClr val="E9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6291D1F-64B8-412B-A591-90F853FDE41A}"/>
              </a:ext>
            </a:extLst>
          </p:cNvPr>
          <p:cNvGrpSpPr/>
          <p:nvPr/>
        </p:nvGrpSpPr>
        <p:grpSpPr>
          <a:xfrm>
            <a:off x="1395668" y="1818074"/>
            <a:ext cx="3540515" cy="3221853"/>
            <a:chOff x="2149643" y="1818074"/>
            <a:chExt cx="3540515" cy="322185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CB36E4E-BAFC-4515-99EA-7409FAC3AD51}"/>
                </a:ext>
              </a:extLst>
            </p:cNvPr>
            <p:cNvGrpSpPr/>
            <p:nvPr/>
          </p:nvGrpSpPr>
          <p:grpSpPr>
            <a:xfrm>
              <a:off x="2149643" y="1818074"/>
              <a:ext cx="3540515" cy="3221853"/>
              <a:chOff x="2452604" y="1612526"/>
              <a:chExt cx="3146090" cy="2862927"/>
            </a:xfrm>
          </p:grpSpPr>
          <p:sp>
            <p:nvSpPr>
              <p:cNvPr id="53" name="菱形 52">
                <a:extLst>
                  <a:ext uri="{FF2B5EF4-FFF2-40B4-BE49-F238E27FC236}">
                    <a16:creationId xmlns:a16="http://schemas.microsoft.com/office/drawing/2014/main" id="{A00481DA-87F5-4AAA-B50E-5082B3BDC2EF}"/>
                  </a:ext>
                </a:extLst>
              </p:cNvPr>
              <p:cNvSpPr/>
              <p:nvPr/>
            </p:nvSpPr>
            <p:spPr>
              <a:xfrm>
                <a:off x="2452604" y="1860259"/>
                <a:ext cx="2367460" cy="2367460"/>
              </a:xfrm>
              <a:prstGeom prst="diamond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endParaRPr>
              </a:p>
            </p:txBody>
          </p:sp>
          <p:sp>
            <p:nvSpPr>
              <p:cNvPr id="54" name="菱形 53">
                <a:extLst>
                  <a:ext uri="{FF2B5EF4-FFF2-40B4-BE49-F238E27FC236}">
                    <a16:creationId xmlns:a16="http://schemas.microsoft.com/office/drawing/2014/main" id="{544FF4CD-7895-4438-8E6A-169726648F82}"/>
                  </a:ext>
                </a:extLst>
              </p:cNvPr>
              <p:cNvSpPr/>
              <p:nvPr/>
            </p:nvSpPr>
            <p:spPr>
              <a:xfrm>
                <a:off x="2735767" y="1612526"/>
                <a:ext cx="2862927" cy="2862927"/>
              </a:xfrm>
              <a:prstGeom prst="diamond">
                <a:avLst/>
              </a:prstGeom>
              <a:solidFill>
                <a:srgbClr val="E9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endParaRP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F8535D-909F-425E-A122-B3388ABB1762}"/>
                </a:ext>
              </a:extLst>
            </p:cNvPr>
            <p:cNvSpPr/>
            <p:nvPr/>
          </p:nvSpPr>
          <p:spPr>
            <a:xfrm>
              <a:off x="3380461" y="2767281"/>
              <a:ext cx="1431803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01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084DC635-422F-4259-BB94-6F0040CC4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846" y="2923050"/>
            <a:ext cx="47484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分工</a:t>
            </a:r>
            <a:r>
              <a:rPr kumimoji="0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/</a:t>
            </a:r>
            <a:r>
              <a:rPr lang="zh-CN" altLang="en-US" sz="4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计划</a:t>
            </a: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1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1000" decel="7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3000" decel="7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93E4E-3634-4B14-B656-05F29C5746E0}"/>
              </a:ext>
            </a:extLst>
          </p:cNvPr>
          <p:cNvGrpSpPr/>
          <p:nvPr/>
        </p:nvGrpSpPr>
        <p:grpSpPr>
          <a:xfrm>
            <a:off x="465221" y="412444"/>
            <a:ext cx="3188649" cy="523220"/>
            <a:chOff x="481263" y="396402"/>
            <a:chExt cx="3188649" cy="5232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CFC4D-05D0-4FAF-A7C6-CF79726DD150}"/>
                </a:ext>
              </a:extLst>
            </p:cNvPr>
            <p:cNvGrpSpPr/>
            <p:nvPr/>
          </p:nvGrpSpPr>
          <p:grpSpPr>
            <a:xfrm flipH="1">
              <a:off x="481263" y="481549"/>
              <a:ext cx="470569" cy="352926"/>
              <a:chOff x="705852" y="593558"/>
              <a:chExt cx="641685" cy="48126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8A8EF4D-BDB5-478D-88AB-2F43216E0439}"/>
                  </a:ext>
                </a:extLst>
              </p:cNvPr>
              <p:cNvSpPr/>
              <p:nvPr/>
            </p:nvSpPr>
            <p:spPr>
              <a:xfrm rot="2700000">
                <a:off x="866274" y="593558"/>
                <a:ext cx="481263" cy="481263"/>
              </a:xfrm>
              <a:prstGeom prst="roundRect">
                <a:avLst/>
              </a:prstGeom>
              <a:noFill/>
              <a:ln w="25400">
                <a:solidFill>
                  <a:srgbClr val="E935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980646D-E646-475D-A0A8-64CDB2C297D4}"/>
                  </a:ext>
                </a:extLst>
              </p:cNvPr>
              <p:cNvSpPr/>
              <p:nvPr/>
            </p:nvSpPr>
            <p:spPr>
              <a:xfrm rot="2700000">
                <a:off x="705852" y="593558"/>
                <a:ext cx="481263" cy="481263"/>
              </a:xfrm>
              <a:prstGeom prst="roundRect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3528BD-1AA4-4B16-B159-8A845FDD83C5}"/>
                </a:ext>
              </a:extLst>
            </p:cNvPr>
            <p:cNvSpPr/>
            <p:nvPr/>
          </p:nvSpPr>
          <p:spPr>
            <a:xfrm>
              <a:off x="971737" y="396402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分工及预期计划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0F06D7AF-318C-4053-877E-37AD0FD31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95" y="1318684"/>
            <a:ext cx="9707292" cy="47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93E4E-3634-4B14-B656-05F29C5746E0}"/>
              </a:ext>
            </a:extLst>
          </p:cNvPr>
          <p:cNvGrpSpPr/>
          <p:nvPr/>
        </p:nvGrpSpPr>
        <p:grpSpPr>
          <a:xfrm>
            <a:off x="465221" y="412444"/>
            <a:ext cx="3188649" cy="523220"/>
            <a:chOff x="481263" y="396402"/>
            <a:chExt cx="3188649" cy="5232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CFC4D-05D0-4FAF-A7C6-CF79726DD150}"/>
                </a:ext>
              </a:extLst>
            </p:cNvPr>
            <p:cNvGrpSpPr/>
            <p:nvPr/>
          </p:nvGrpSpPr>
          <p:grpSpPr>
            <a:xfrm flipH="1">
              <a:off x="481263" y="481549"/>
              <a:ext cx="470569" cy="352926"/>
              <a:chOff x="705852" y="593558"/>
              <a:chExt cx="641685" cy="48126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8A8EF4D-BDB5-478D-88AB-2F43216E0439}"/>
                  </a:ext>
                </a:extLst>
              </p:cNvPr>
              <p:cNvSpPr/>
              <p:nvPr/>
            </p:nvSpPr>
            <p:spPr>
              <a:xfrm rot="2700000">
                <a:off x="866274" y="593558"/>
                <a:ext cx="481263" cy="481263"/>
              </a:xfrm>
              <a:prstGeom prst="roundRect">
                <a:avLst/>
              </a:prstGeom>
              <a:noFill/>
              <a:ln w="25400">
                <a:solidFill>
                  <a:srgbClr val="E935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980646D-E646-475D-A0A8-64CDB2C297D4}"/>
                  </a:ext>
                </a:extLst>
              </p:cNvPr>
              <p:cNvSpPr/>
              <p:nvPr/>
            </p:nvSpPr>
            <p:spPr>
              <a:xfrm rot="2700000">
                <a:off x="705852" y="593558"/>
                <a:ext cx="481263" cy="481263"/>
              </a:xfrm>
              <a:prstGeom prst="roundRect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3528BD-1AA4-4B16-B159-8A845FDD83C5}"/>
                </a:ext>
              </a:extLst>
            </p:cNvPr>
            <p:cNvSpPr/>
            <p:nvPr/>
          </p:nvSpPr>
          <p:spPr>
            <a:xfrm>
              <a:off x="971737" y="396402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分工及预期计划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9528EFB-5875-4DB7-8F71-DFF6B4FA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7" y="1152941"/>
            <a:ext cx="10668761" cy="33226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D2A9353-C888-4B1B-8BF3-E8994F62A709}"/>
              </a:ext>
            </a:extLst>
          </p:cNvPr>
          <p:cNvSpPr txBox="1"/>
          <p:nvPr/>
        </p:nvSpPr>
        <p:spPr>
          <a:xfrm>
            <a:off x="392127" y="5242601"/>
            <a:ext cx="1218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预期计划</a:t>
            </a:r>
            <a:r>
              <a:rPr lang="en-US" altLang="zh-CN" dirty="0"/>
              <a:t>:</a:t>
            </a:r>
            <a:r>
              <a:rPr lang="zh-CN" altLang="en-US" dirty="0"/>
              <a:t>针对思维导图五个模块来完成五个模块基础功能</a:t>
            </a:r>
            <a:r>
              <a:rPr lang="en-US" altLang="zh-CN" dirty="0"/>
              <a:t>1.0</a:t>
            </a:r>
            <a:r>
              <a:rPr lang="zh-CN" altLang="en-US" dirty="0"/>
              <a:t>版本，之后根据每个模块完成情况继续完善每个模块。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B90437-BD5D-4F0A-83F7-DA9797F06966}"/>
              </a:ext>
            </a:extLst>
          </p:cNvPr>
          <p:cNvSpPr txBox="1"/>
          <p:nvPr/>
        </p:nvSpPr>
        <p:spPr>
          <a:xfrm>
            <a:off x="392127" y="5705059"/>
            <a:ext cx="1193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实际进度</a:t>
            </a:r>
            <a:r>
              <a:rPr lang="en-US" altLang="zh-CN" dirty="0"/>
              <a:t>:</a:t>
            </a:r>
            <a:r>
              <a:rPr lang="zh-CN" altLang="en-US" dirty="0"/>
              <a:t>本次</a:t>
            </a:r>
            <a:r>
              <a:rPr lang="en-US" altLang="zh-CN" dirty="0"/>
              <a:t>Alpha</a:t>
            </a:r>
            <a:r>
              <a:rPr lang="zh-CN" altLang="en-US" dirty="0"/>
              <a:t>冲刺过程中完成了基础的榜单，登录</a:t>
            </a:r>
            <a:r>
              <a:rPr lang="en-US" altLang="zh-CN" dirty="0"/>
              <a:t>/</a:t>
            </a:r>
            <a:r>
              <a:rPr lang="zh-CN" altLang="en-US" dirty="0"/>
              <a:t>个人界面，搜索，主页功能，但是功能方面还有待完善。</a:t>
            </a:r>
          </a:p>
        </p:txBody>
      </p:sp>
    </p:spTree>
    <p:extLst>
      <p:ext uri="{BB962C8B-B14F-4D97-AF65-F5344CB8AC3E}">
        <p14:creationId xmlns:p14="http://schemas.microsoft.com/office/powerpoint/2010/main" val="36557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93E4E-3634-4B14-B656-05F29C5746E0}"/>
              </a:ext>
            </a:extLst>
          </p:cNvPr>
          <p:cNvGrpSpPr/>
          <p:nvPr/>
        </p:nvGrpSpPr>
        <p:grpSpPr>
          <a:xfrm>
            <a:off x="465221" y="412444"/>
            <a:ext cx="2281349" cy="523220"/>
            <a:chOff x="481263" y="396402"/>
            <a:chExt cx="2281349" cy="5232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CFC4D-05D0-4FAF-A7C6-CF79726DD150}"/>
                </a:ext>
              </a:extLst>
            </p:cNvPr>
            <p:cNvGrpSpPr/>
            <p:nvPr/>
          </p:nvGrpSpPr>
          <p:grpSpPr>
            <a:xfrm flipH="1">
              <a:off x="481263" y="481549"/>
              <a:ext cx="470569" cy="352926"/>
              <a:chOff x="705852" y="593558"/>
              <a:chExt cx="641685" cy="48126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8A8EF4D-BDB5-478D-88AB-2F43216E0439}"/>
                  </a:ext>
                </a:extLst>
              </p:cNvPr>
              <p:cNvSpPr/>
              <p:nvPr/>
            </p:nvSpPr>
            <p:spPr>
              <a:xfrm rot="2700000">
                <a:off x="866274" y="593558"/>
                <a:ext cx="481263" cy="481263"/>
              </a:xfrm>
              <a:prstGeom prst="roundRect">
                <a:avLst/>
              </a:prstGeom>
              <a:noFill/>
              <a:ln w="25400">
                <a:solidFill>
                  <a:srgbClr val="E935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980646D-E646-475D-A0A8-64CDB2C297D4}"/>
                  </a:ext>
                </a:extLst>
              </p:cNvPr>
              <p:cNvSpPr/>
              <p:nvPr/>
            </p:nvSpPr>
            <p:spPr>
              <a:xfrm rot="2700000">
                <a:off x="705852" y="593558"/>
                <a:ext cx="481263" cy="481263"/>
              </a:xfrm>
              <a:prstGeom prst="roundRect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3528BD-1AA4-4B16-B159-8A845FDD83C5}"/>
                </a:ext>
              </a:extLst>
            </p:cNvPr>
            <p:cNvSpPr/>
            <p:nvPr/>
          </p:nvSpPr>
          <p:spPr>
            <a:xfrm>
              <a:off x="971737" y="396402"/>
              <a:ext cx="17908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预期</a:t>
              </a:r>
              <a:r>
                <a:rPr lang="en-US" altLang="zh-CN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/</a:t>
              </a:r>
              <a:r>
                <a:rPr lang="zh-CN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实际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BAD2EC4-4BD3-4370-ABD6-A43423C1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619" y="1527494"/>
            <a:ext cx="6504762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B6E301-5688-4EF0-8B92-9C43F23A9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65" y="3429000"/>
            <a:ext cx="6276190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93E4E-3634-4B14-B656-05F29C5746E0}"/>
              </a:ext>
            </a:extLst>
          </p:cNvPr>
          <p:cNvGrpSpPr/>
          <p:nvPr/>
        </p:nvGrpSpPr>
        <p:grpSpPr>
          <a:xfrm>
            <a:off x="465221" y="412444"/>
            <a:ext cx="1752358" cy="523220"/>
            <a:chOff x="481263" y="396402"/>
            <a:chExt cx="1752358" cy="5232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CFC4D-05D0-4FAF-A7C6-CF79726DD150}"/>
                </a:ext>
              </a:extLst>
            </p:cNvPr>
            <p:cNvGrpSpPr/>
            <p:nvPr/>
          </p:nvGrpSpPr>
          <p:grpSpPr>
            <a:xfrm flipH="1">
              <a:off x="481263" y="481549"/>
              <a:ext cx="470569" cy="352926"/>
              <a:chOff x="705852" y="593558"/>
              <a:chExt cx="641685" cy="48126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8A8EF4D-BDB5-478D-88AB-2F43216E0439}"/>
                  </a:ext>
                </a:extLst>
              </p:cNvPr>
              <p:cNvSpPr/>
              <p:nvPr/>
            </p:nvSpPr>
            <p:spPr>
              <a:xfrm rot="2700000">
                <a:off x="866274" y="593558"/>
                <a:ext cx="481263" cy="481263"/>
              </a:xfrm>
              <a:prstGeom prst="roundRect">
                <a:avLst/>
              </a:prstGeom>
              <a:noFill/>
              <a:ln w="25400">
                <a:solidFill>
                  <a:srgbClr val="E935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980646D-E646-475D-A0A8-64CDB2C297D4}"/>
                  </a:ext>
                </a:extLst>
              </p:cNvPr>
              <p:cNvSpPr/>
              <p:nvPr/>
            </p:nvSpPr>
            <p:spPr>
              <a:xfrm rot="2700000">
                <a:off x="705852" y="593558"/>
                <a:ext cx="481263" cy="481263"/>
              </a:xfrm>
              <a:prstGeom prst="roundRect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3528BD-1AA4-4B16-B159-8A845FDD83C5}"/>
                </a:ext>
              </a:extLst>
            </p:cNvPr>
            <p:cNvSpPr/>
            <p:nvPr/>
          </p:nvSpPr>
          <p:spPr>
            <a:xfrm>
              <a:off x="971737" y="39640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燃尽图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0A6F120-DC2F-490E-8C5F-C295689FC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9" y="1225384"/>
            <a:ext cx="10598961" cy="5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28B4A8-967A-4102-BEE9-FEAB605FD71C}"/>
              </a:ext>
            </a:extLst>
          </p:cNvPr>
          <p:cNvSpPr/>
          <p:nvPr/>
        </p:nvSpPr>
        <p:spPr>
          <a:xfrm>
            <a:off x="0" y="0"/>
            <a:ext cx="2935705" cy="6858000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32D692-F37E-4583-B66F-B24746400541}"/>
              </a:ext>
            </a:extLst>
          </p:cNvPr>
          <p:cNvSpPr/>
          <p:nvPr/>
        </p:nvSpPr>
        <p:spPr>
          <a:xfrm>
            <a:off x="729916" y="677779"/>
            <a:ext cx="10732169" cy="55024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152C64-9DB0-4376-A15B-246994074C66}"/>
              </a:ext>
            </a:extLst>
          </p:cNvPr>
          <p:cNvGrpSpPr/>
          <p:nvPr/>
        </p:nvGrpSpPr>
        <p:grpSpPr>
          <a:xfrm>
            <a:off x="-1197966" y="351854"/>
            <a:ext cx="749805" cy="359061"/>
            <a:chOff x="8124669" y="1154243"/>
            <a:chExt cx="1596453" cy="76449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212610-3D2A-4DE8-9C66-7B020E9E5238}"/>
                </a:ext>
              </a:extLst>
            </p:cNvPr>
            <p:cNvSpPr/>
            <p:nvPr/>
          </p:nvSpPr>
          <p:spPr>
            <a:xfrm>
              <a:off x="8124669" y="1154243"/>
              <a:ext cx="764498" cy="764498"/>
            </a:xfrm>
            <a:prstGeom prst="ellipse">
              <a:avLst/>
            </a:prstGeom>
            <a:solidFill>
              <a:srgbClr val="28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F99B986-EF6E-47AA-9BC1-32DE49E171A6}"/>
                </a:ext>
              </a:extLst>
            </p:cNvPr>
            <p:cNvSpPr/>
            <p:nvPr/>
          </p:nvSpPr>
          <p:spPr>
            <a:xfrm>
              <a:off x="8956624" y="1154243"/>
              <a:ext cx="764498" cy="764498"/>
            </a:xfrm>
            <a:prstGeom prst="ellipse">
              <a:avLst/>
            </a:prstGeom>
            <a:solidFill>
              <a:srgbClr val="E9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6291D1F-64B8-412B-A591-90F853FDE41A}"/>
              </a:ext>
            </a:extLst>
          </p:cNvPr>
          <p:cNvGrpSpPr/>
          <p:nvPr/>
        </p:nvGrpSpPr>
        <p:grpSpPr>
          <a:xfrm>
            <a:off x="1395668" y="1818074"/>
            <a:ext cx="3540515" cy="3221853"/>
            <a:chOff x="2149643" y="1818074"/>
            <a:chExt cx="3540515" cy="322185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CB36E4E-BAFC-4515-99EA-7409FAC3AD51}"/>
                </a:ext>
              </a:extLst>
            </p:cNvPr>
            <p:cNvGrpSpPr/>
            <p:nvPr/>
          </p:nvGrpSpPr>
          <p:grpSpPr>
            <a:xfrm>
              <a:off x="2149643" y="1818074"/>
              <a:ext cx="3540515" cy="3221853"/>
              <a:chOff x="2452604" y="1612526"/>
              <a:chExt cx="3146090" cy="2862927"/>
            </a:xfrm>
          </p:grpSpPr>
          <p:sp>
            <p:nvSpPr>
              <p:cNvPr id="53" name="菱形 52">
                <a:extLst>
                  <a:ext uri="{FF2B5EF4-FFF2-40B4-BE49-F238E27FC236}">
                    <a16:creationId xmlns:a16="http://schemas.microsoft.com/office/drawing/2014/main" id="{A00481DA-87F5-4AAA-B50E-5082B3BDC2EF}"/>
                  </a:ext>
                </a:extLst>
              </p:cNvPr>
              <p:cNvSpPr/>
              <p:nvPr/>
            </p:nvSpPr>
            <p:spPr>
              <a:xfrm>
                <a:off x="2452604" y="1860259"/>
                <a:ext cx="2367460" cy="2367460"/>
              </a:xfrm>
              <a:prstGeom prst="diamond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endParaRPr>
              </a:p>
            </p:txBody>
          </p:sp>
          <p:sp>
            <p:nvSpPr>
              <p:cNvPr id="54" name="菱形 53">
                <a:extLst>
                  <a:ext uri="{FF2B5EF4-FFF2-40B4-BE49-F238E27FC236}">
                    <a16:creationId xmlns:a16="http://schemas.microsoft.com/office/drawing/2014/main" id="{544FF4CD-7895-4438-8E6A-169726648F82}"/>
                  </a:ext>
                </a:extLst>
              </p:cNvPr>
              <p:cNvSpPr/>
              <p:nvPr/>
            </p:nvSpPr>
            <p:spPr>
              <a:xfrm>
                <a:off x="2735767" y="1612526"/>
                <a:ext cx="2862927" cy="2862927"/>
              </a:xfrm>
              <a:prstGeom prst="diamond">
                <a:avLst/>
              </a:prstGeom>
              <a:solidFill>
                <a:srgbClr val="E9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endParaRP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F8535D-909F-425E-A122-B3388ABB1762}"/>
                </a:ext>
              </a:extLst>
            </p:cNvPr>
            <p:cNvSpPr/>
            <p:nvPr/>
          </p:nvSpPr>
          <p:spPr>
            <a:xfrm>
              <a:off x="3380462" y="2767281"/>
              <a:ext cx="143180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02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084DC635-422F-4259-BB94-6F0040CC4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846" y="3013500"/>
            <a:ext cx="47484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问题</a:t>
            </a:r>
            <a:r>
              <a:rPr kumimoji="0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/</a:t>
            </a: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6719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1000" decel="7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3000" decel="7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193E4E-3634-4B14-B656-05F29C5746E0}"/>
              </a:ext>
            </a:extLst>
          </p:cNvPr>
          <p:cNvGrpSpPr/>
          <p:nvPr/>
        </p:nvGrpSpPr>
        <p:grpSpPr>
          <a:xfrm>
            <a:off x="465221" y="412444"/>
            <a:ext cx="3188649" cy="523220"/>
            <a:chOff x="481263" y="396402"/>
            <a:chExt cx="3188649" cy="5232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CFC4D-05D0-4FAF-A7C6-CF79726DD150}"/>
                </a:ext>
              </a:extLst>
            </p:cNvPr>
            <p:cNvGrpSpPr/>
            <p:nvPr/>
          </p:nvGrpSpPr>
          <p:grpSpPr>
            <a:xfrm flipH="1">
              <a:off x="481263" y="481549"/>
              <a:ext cx="470569" cy="352926"/>
              <a:chOff x="705852" y="593558"/>
              <a:chExt cx="641685" cy="48126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8A8EF4D-BDB5-478D-88AB-2F43216E0439}"/>
                  </a:ext>
                </a:extLst>
              </p:cNvPr>
              <p:cNvSpPr/>
              <p:nvPr/>
            </p:nvSpPr>
            <p:spPr>
              <a:xfrm rot="2700000">
                <a:off x="866274" y="593558"/>
                <a:ext cx="481263" cy="481263"/>
              </a:xfrm>
              <a:prstGeom prst="roundRect">
                <a:avLst/>
              </a:prstGeom>
              <a:noFill/>
              <a:ln w="25400">
                <a:solidFill>
                  <a:srgbClr val="E935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980646D-E646-475D-A0A8-64CDB2C297D4}"/>
                  </a:ext>
                </a:extLst>
              </p:cNvPr>
              <p:cNvSpPr/>
              <p:nvPr/>
            </p:nvSpPr>
            <p:spPr>
              <a:xfrm rot="2700000">
                <a:off x="705852" y="593558"/>
                <a:ext cx="481263" cy="481263"/>
              </a:xfrm>
              <a:prstGeom prst="roundRect">
                <a:avLst/>
              </a:prstGeom>
              <a:solidFill>
                <a:srgbClr val="284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3528BD-1AA4-4B16-B159-8A845FDD83C5}"/>
                </a:ext>
              </a:extLst>
            </p:cNvPr>
            <p:cNvSpPr/>
            <p:nvPr/>
          </p:nvSpPr>
          <p:spPr>
            <a:xfrm>
              <a:off x="971737" y="396402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问题及解决方式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7" name="组合">
            <a:extLst>
              <a:ext uri="{FF2B5EF4-FFF2-40B4-BE49-F238E27FC236}">
                <a16:creationId xmlns:a16="http://schemas.microsoft.com/office/drawing/2014/main" id="{0BF0771E-2D34-41F5-97DD-6AFD62AE892B}"/>
              </a:ext>
            </a:extLst>
          </p:cNvPr>
          <p:cNvGrpSpPr/>
          <p:nvPr/>
        </p:nvGrpSpPr>
        <p:grpSpPr>
          <a:xfrm>
            <a:off x="4758550" y="2237582"/>
            <a:ext cx="2674900" cy="2585323"/>
            <a:chOff x="4433859" y="2218765"/>
            <a:chExt cx="3533165" cy="3684494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66255595-1F37-45E8-924F-8061DFA86A1C}"/>
                </a:ext>
              </a:extLst>
            </p:cNvPr>
            <p:cNvGrpSpPr/>
            <p:nvPr/>
          </p:nvGrpSpPr>
          <p:grpSpPr>
            <a:xfrm>
              <a:off x="4433859" y="2218765"/>
              <a:ext cx="3533165" cy="3684494"/>
              <a:chOff x="6277926" y="1615967"/>
              <a:chExt cx="3286239" cy="3282353"/>
            </a:xfrm>
            <a:solidFill>
              <a:srgbClr val="09C2B2"/>
            </a:solidFill>
          </p:grpSpPr>
          <p:sp>
            <p:nvSpPr>
              <p:cNvPr id="13" name="形状">
                <a:extLst>
                  <a:ext uri="{FF2B5EF4-FFF2-40B4-BE49-F238E27FC236}">
                    <a16:creationId xmlns:a16="http://schemas.microsoft.com/office/drawing/2014/main" id="{2D4E30ED-BD02-4F31-A20F-A7337ACA4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3446" y="1620629"/>
                <a:ext cx="1900719" cy="1958222"/>
              </a:xfrm>
              <a:custGeom>
                <a:avLst/>
                <a:gdLst>
                  <a:gd name="T0" fmla="*/ 286 w 2446"/>
                  <a:gd name="T1" fmla="*/ 0 h 2520"/>
                  <a:gd name="T2" fmla="*/ 314 w 2446"/>
                  <a:gd name="T3" fmla="*/ 0 h 2520"/>
                  <a:gd name="T4" fmla="*/ 391 w 2446"/>
                  <a:gd name="T5" fmla="*/ 0 h 2520"/>
                  <a:gd name="T6" fmla="*/ 427 w 2446"/>
                  <a:gd name="T7" fmla="*/ 0 h 2520"/>
                  <a:gd name="T8" fmla="*/ 505 w 2446"/>
                  <a:gd name="T9" fmla="*/ 0 h 2520"/>
                  <a:gd name="T10" fmla="*/ 577 w 2446"/>
                  <a:gd name="T11" fmla="*/ 0 h 2520"/>
                  <a:gd name="T12" fmla="*/ 729 w 2446"/>
                  <a:gd name="T13" fmla="*/ 0 h 2520"/>
                  <a:gd name="T14" fmla="*/ 864 w 2446"/>
                  <a:gd name="T15" fmla="*/ 0 h 2520"/>
                  <a:gd name="T16" fmla="*/ 1029 w 2446"/>
                  <a:gd name="T17" fmla="*/ 0 h 2520"/>
                  <a:gd name="T18" fmla="*/ 1232 w 2446"/>
                  <a:gd name="T19" fmla="*/ 0 h 2520"/>
                  <a:gd name="T20" fmla="*/ 1381 w 2446"/>
                  <a:gd name="T21" fmla="*/ 12 h 2520"/>
                  <a:gd name="T22" fmla="*/ 1525 w 2446"/>
                  <a:gd name="T23" fmla="*/ 41 h 2520"/>
                  <a:gd name="T24" fmla="*/ 1663 w 2446"/>
                  <a:gd name="T25" fmla="*/ 90 h 2520"/>
                  <a:gd name="T26" fmla="*/ 1793 w 2446"/>
                  <a:gd name="T27" fmla="*/ 157 h 2520"/>
                  <a:gd name="T28" fmla="*/ 1915 w 2446"/>
                  <a:gd name="T29" fmla="*/ 238 h 2520"/>
                  <a:gd name="T30" fmla="*/ 2027 w 2446"/>
                  <a:gd name="T31" fmla="*/ 334 h 2520"/>
                  <a:gd name="T32" fmla="*/ 2128 w 2446"/>
                  <a:gd name="T33" fmla="*/ 442 h 2520"/>
                  <a:gd name="T34" fmla="*/ 2218 w 2446"/>
                  <a:gd name="T35" fmla="*/ 560 h 2520"/>
                  <a:gd name="T36" fmla="*/ 2294 w 2446"/>
                  <a:gd name="T37" fmla="*/ 688 h 2520"/>
                  <a:gd name="T38" fmla="*/ 2356 w 2446"/>
                  <a:gd name="T39" fmla="*/ 824 h 2520"/>
                  <a:gd name="T40" fmla="*/ 2402 w 2446"/>
                  <a:gd name="T41" fmla="*/ 966 h 2520"/>
                  <a:gd name="T42" fmla="*/ 2433 w 2446"/>
                  <a:gd name="T43" fmla="*/ 1114 h 2520"/>
                  <a:gd name="T44" fmla="*/ 2446 w 2446"/>
                  <a:gd name="T45" fmla="*/ 1264 h 2520"/>
                  <a:gd name="T46" fmla="*/ 2439 w 2446"/>
                  <a:gd name="T47" fmla="*/ 1417 h 2520"/>
                  <a:gd name="T48" fmla="*/ 2412 w 2446"/>
                  <a:gd name="T49" fmla="*/ 1569 h 2520"/>
                  <a:gd name="T50" fmla="*/ 2366 w 2446"/>
                  <a:gd name="T51" fmla="*/ 1721 h 2520"/>
                  <a:gd name="T52" fmla="*/ 2297 w 2446"/>
                  <a:gd name="T53" fmla="*/ 1869 h 2520"/>
                  <a:gd name="T54" fmla="*/ 2205 w 2446"/>
                  <a:gd name="T55" fmla="*/ 2013 h 2520"/>
                  <a:gd name="T56" fmla="*/ 2087 w 2446"/>
                  <a:gd name="T57" fmla="*/ 2153 h 2520"/>
                  <a:gd name="T58" fmla="*/ 1945 w 2446"/>
                  <a:gd name="T59" fmla="*/ 2284 h 2520"/>
                  <a:gd name="T60" fmla="*/ 1777 w 2446"/>
                  <a:gd name="T61" fmla="*/ 2407 h 2520"/>
                  <a:gd name="T62" fmla="*/ 1579 w 2446"/>
                  <a:gd name="T63" fmla="*/ 2520 h 2520"/>
                  <a:gd name="T64" fmla="*/ 1534 w 2446"/>
                  <a:gd name="T65" fmla="*/ 2417 h 2520"/>
                  <a:gd name="T66" fmla="*/ 1484 w 2446"/>
                  <a:gd name="T67" fmla="*/ 2302 h 2520"/>
                  <a:gd name="T68" fmla="*/ 1428 w 2446"/>
                  <a:gd name="T69" fmla="*/ 2176 h 2520"/>
                  <a:gd name="T70" fmla="*/ 1370 w 2446"/>
                  <a:gd name="T71" fmla="*/ 2043 h 2520"/>
                  <a:gd name="T72" fmla="*/ 1309 w 2446"/>
                  <a:gd name="T73" fmla="*/ 1903 h 2520"/>
                  <a:gd name="T74" fmla="*/ 1246 w 2446"/>
                  <a:gd name="T75" fmla="*/ 1762 h 2520"/>
                  <a:gd name="T76" fmla="*/ 1184 w 2446"/>
                  <a:gd name="T77" fmla="*/ 1619 h 2520"/>
                  <a:gd name="T78" fmla="*/ 1123 w 2446"/>
                  <a:gd name="T79" fmla="*/ 1481 h 2520"/>
                  <a:gd name="T80" fmla="*/ 1064 w 2446"/>
                  <a:gd name="T81" fmla="*/ 1346 h 2520"/>
                  <a:gd name="T82" fmla="*/ 1008 w 2446"/>
                  <a:gd name="T83" fmla="*/ 1219 h 2520"/>
                  <a:gd name="T84" fmla="*/ 958 w 2446"/>
                  <a:gd name="T85" fmla="*/ 1104 h 2520"/>
                  <a:gd name="T86" fmla="*/ 911 w 2446"/>
                  <a:gd name="T87" fmla="*/ 1000 h 2520"/>
                  <a:gd name="T88" fmla="*/ 873 w 2446"/>
                  <a:gd name="T89" fmla="*/ 912 h 2520"/>
                  <a:gd name="T90" fmla="*/ 842 w 2446"/>
                  <a:gd name="T91" fmla="*/ 842 h 2520"/>
                  <a:gd name="T92" fmla="*/ 820 w 2446"/>
                  <a:gd name="T93" fmla="*/ 793 h 2520"/>
                  <a:gd name="T94" fmla="*/ 809 w 2446"/>
                  <a:gd name="T95" fmla="*/ 767 h 2520"/>
                  <a:gd name="T96" fmla="*/ 806 w 2446"/>
                  <a:gd name="T97" fmla="*/ 761 h 2520"/>
                  <a:gd name="T98" fmla="*/ 793 w 2446"/>
                  <a:gd name="T99" fmla="*/ 735 h 2520"/>
                  <a:gd name="T100" fmla="*/ 768 w 2446"/>
                  <a:gd name="T101" fmla="*/ 689 h 2520"/>
                  <a:gd name="T102" fmla="*/ 729 w 2446"/>
                  <a:gd name="T103" fmla="*/ 625 h 2520"/>
                  <a:gd name="T104" fmla="*/ 677 w 2446"/>
                  <a:gd name="T105" fmla="*/ 547 h 2520"/>
                  <a:gd name="T106" fmla="*/ 611 w 2446"/>
                  <a:gd name="T107" fmla="*/ 461 h 2520"/>
                  <a:gd name="T108" fmla="*/ 532 w 2446"/>
                  <a:gd name="T109" fmla="*/ 369 h 2520"/>
                  <a:gd name="T110" fmla="*/ 438 w 2446"/>
                  <a:gd name="T111" fmla="*/ 276 h 2520"/>
                  <a:gd name="T112" fmla="*/ 331 w 2446"/>
                  <a:gd name="T113" fmla="*/ 186 h 2520"/>
                  <a:gd name="T114" fmla="*/ 209 w 2446"/>
                  <a:gd name="T115" fmla="*/ 103 h 2520"/>
                  <a:gd name="T116" fmla="*/ 73 w 2446"/>
                  <a:gd name="T117" fmla="*/ 31 h 2520"/>
                  <a:gd name="T118" fmla="*/ 51 w 2446"/>
                  <a:gd name="T119" fmla="*/ 0 h 2520"/>
                  <a:gd name="T120" fmla="*/ 136 w 2446"/>
                  <a:gd name="T121" fmla="*/ 0 h 2520"/>
                  <a:gd name="T122" fmla="*/ 200 w 2446"/>
                  <a:gd name="T123" fmla="*/ 0 h 2520"/>
                  <a:gd name="T124" fmla="*/ 268 w 2446"/>
                  <a:gd name="T125" fmla="*/ 0 h 2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46" h="2520">
                    <a:moveTo>
                      <a:pt x="268" y="0"/>
                    </a:moveTo>
                    <a:lnTo>
                      <a:pt x="286" y="0"/>
                    </a:lnTo>
                    <a:lnTo>
                      <a:pt x="300" y="0"/>
                    </a:lnTo>
                    <a:lnTo>
                      <a:pt x="314" y="0"/>
                    </a:lnTo>
                    <a:lnTo>
                      <a:pt x="377" y="0"/>
                    </a:lnTo>
                    <a:lnTo>
                      <a:pt x="391" y="0"/>
                    </a:lnTo>
                    <a:lnTo>
                      <a:pt x="408" y="0"/>
                    </a:lnTo>
                    <a:lnTo>
                      <a:pt x="427" y="0"/>
                    </a:lnTo>
                    <a:lnTo>
                      <a:pt x="450" y="0"/>
                    </a:lnTo>
                    <a:lnTo>
                      <a:pt x="505" y="0"/>
                    </a:lnTo>
                    <a:lnTo>
                      <a:pt x="538" y="0"/>
                    </a:lnTo>
                    <a:lnTo>
                      <a:pt x="577" y="0"/>
                    </a:lnTo>
                    <a:lnTo>
                      <a:pt x="672" y="0"/>
                    </a:lnTo>
                    <a:lnTo>
                      <a:pt x="729" y="0"/>
                    </a:lnTo>
                    <a:lnTo>
                      <a:pt x="792" y="0"/>
                    </a:lnTo>
                    <a:lnTo>
                      <a:pt x="864" y="0"/>
                    </a:lnTo>
                    <a:lnTo>
                      <a:pt x="942" y="0"/>
                    </a:lnTo>
                    <a:lnTo>
                      <a:pt x="1029" y="0"/>
                    </a:lnTo>
                    <a:lnTo>
                      <a:pt x="1125" y="0"/>
                    </a:lnTo>
                    <a:lnTo>
                      <a:pt x="1232" y="0"/>
                    </a:lnTo>
                    <a:lnTo>
                      <a:pt x="1307" y="3"/>
                    </a:lnTo>
                    <a:lnTo>
                      <a:pt x="1381" y="12"/>
                    </a:lnTo>
                    <a:lnTo>
                      <a:pt x="1454" y="25"/>
                    </a:lnTo>
                    <a:lnTo>
                      <a:pt x="1525" y="41"/>
                    </a:lnTo>
                    <a:lnTo>
                      <a:pt x="1595" y="65"/>
                    </a:lnTo>
                    <a:lnTo>
                      <a:pt x="1663" y="90"/>
                    </a:lnTo>
                    <a:lnTo>
                      <a:pt x="1729" y="122"/>
                    </a:lnTo>
                    <a:lnTo>
                      <a:pt x="1793" y="157"/>
                    </a:lnTo>
                    <a:lnTo>
                      <a:pt x="1855" y="195"/>
                    </a:lnTo>
                    <a:lnTo>
                      <a:pt x="1915" y="238"/>
                    </a:lnTo>
                    <a:lnTo>
                      <a:pt x="1973" y="284"/>
                    </a:lnTo>
                    <a:lnTo>
                      <a:pt x="2027" y="334"/>
                    </a:lnTo>
                    <a:lnTo>
                      <a:pt x="2079" y="385"/>
                    </a:lnTo>
                    <a:lnTo>
                      <a:pt x="2128" y="442"/>
                    </a:lnTo>
                    <a:lnTo>
                      <a:pt x="2175" y="499"/>
                    </a:lnTo>
                    <a:lnTo>
                      <a:pt x="2218" y="560"/>
                    </a:lnTo>
                    <a:lnTo>
                      <a:pt x="2257" y="623"/>
                    </a:lnTo>
                    <a:lnTo>
                      <a:pt x="2294" y="688"/>
                    </a:lnTo>
                    <a:lnTo>
                      <a:pt x="2327" y="755"/>
                    </a:lnTo>
                    <a:lnTo>
                      <a:pt x="2356" y="824"/>
                    </a:lnTo>
                    <a:lnTo>
                      <a:pt x="2382" y="894"/>
                    </a:lnTo>
                    <a:lnTo>
                      <a:pt x="2402" y="966"/>
                    </a:lnTo>
                    <a:lnTo>
                      <a:pt x="2420" y="1039"/>
                    </a:lnTo>
                    <a:lnTo>
                      <a:pt x="2433" y="1114"/>
                    </a:lnTo>
                    <a:lnTo>
                      <a:pt x="2441" y="1188"/>
                    </a:lnTo>
                    <a:lnTo>
                      <a:pt x="2446" y="1264"/>
                    </a:lnTo>
                    <a:lnTo>
                      <a:pt x="2444" y="1340"/>
                    </a:lnTo>
                    <a:lnTo>
                      <a:pt x="2439" y="1417"/>
                    </a:lnTo>
                    <a:lnTo>
                      <a:pt x="2429" y="1492"/>
                    </a:lnTo>
                    <a:lnTo>
                      <a:pt x="2412" y="1569"/>
                    </a:lnTo>
                    <a:lnTo>
                      <a:pt x="2392" y="1645"/>
                    </a:lnTo>
                    <a:lnTo>
                      <a:pt x="2366" y="1721"/>
                    </a:lnTo>
                    <a:lnTo>
                      <a:pt x="2334" y="1795"/>
                    </a:lnTo>
                    <a:lnTo>
                      <a:pt x="2297" y="1869"/>
                    </a:lnTo>
                    <a:lnTo>
                      <a:pt x="2253" y="1942"/>
                    </a:lnTo>
                    <a:lnTo>
                      <a:pt x="2205" y="2013"/>
                    </a:lnTo>
                    <a:lnTo>
                      <a:pt x="2148" y="2084"/>
                    </a:lnTo>
                    <a:lnTo>
                      <a:pt x="2087" y="2153"/>
                    </a:lnTo>
                    <a:lnTo>
                      <a:pt x="2020" y="2220"/>
                    </a:lnTo>
                    <a:lnTo>
                      <a:pt x="1945" y="2284"/>
                    </a:lnTo>
                    <a:lnTo>
                      <a:pt x="1864" y="2347"/>
                    </a:lnTo>
                    <a:lnTo>
                      <a:pt x="1777" y="2407"/>
                    </a:lnTo>
                    <a:lnTo>
                      <a:pt x="1682" y="2465"/>
                    </a:lnTo>
                    <a:lnTo>
                      <a:pt x="1579" y="2520"/>
                    </a:lnTo>
                    <a:lnTo>
                      <a:pt x="1557" y="2470"/>
                    </a:lnTo>
                    <a:lnTo>
                      <a:pt x="1534" y="2417"/>
                    </a:lnTo>
                    <a:lnTo>
                      <a:pt x="1510" y="2361"/>
                    </a:lnTo>
                    <a:lnTo>
                      <a:pt x="1484" y="2302"/>
                    </a:lnTo>
                    <a:lnTo>
                      <a:pt x="1456" y="2240"/>
                    </a:lnTo>
                    <a:lnTo>
                      <a:pt x="1428" y="2176"/>
                    </a:lnTo>
                    <a:lnTo>
                      <a:pt x="1400" y="2110"/>
                    </a:lnTo>
                    <a:lnTo>
                      <a:pt x="1370" y="2043"/>
                    </a:lnTo>
                    <a:lnTo>
                      <a:pt x="1340" y="1973"/>
                    </a:lnTo>
                    <a:lnTo>
                      <a:pt x="1309" y="1903"/>
                    </a:lnTo>
                    <a:lnTo>
                      <a:pt x="1278" y="1832"/>
                    </a:lnTo>
                    <a:lnTo>
                      <a:pt x="1246" y="1762"/>
                    </a:lnTo>
                    <a:lnTo>
                      <a:pt x="1215" y="1691"/>
                    </a:lnTo>
                    <a:lnTo>
                      <a:pt x="1184" y="1619"/>
                    </a:lnTo>
                    <a:lnTo>
                      <a:pt x="1154" y="1550"/>
                    </a:lnTo>
                    <a:lnTo>
                      <a:pt x="1123" y="1481"/>
                    </a:lnTo>
                    <a:lnTo>
                      <a:pt x="1093" y="1413"/>
                    </a:lnTo>
                    <a:lnTo>
                      <a:pt x="1064" y="1346"/>
                    </a:lnTo>
                    <a:lnTo>
                      <a:pt x="1036" y="1282"/>
                    </a:lnTo>
                    <a:lnTo>
                      <a:pt x="1008" y="1219"/>
                    </a:lnTo>
                    <a:lnTo>
                      <a:pt x="982" y="1160"/>
                    </a:lnTo>
                    <a:lnTo>
                      <a:pt x="958" y="1104"/>
                    </a:lnTo>
                    <a:lnTo>
                      <a:pt x="933" y="1050"/>
                    </a:lnTo>
                    <a:lnTo>
                      <a:pt x="911" y="1000"/>
                    </a:lnTo>
                    <a:lnTo>
                      <a:pt x="891" y="953"/>
                    </a:lnTo>
                    <a:lnTo>
                      <a:pt x="873" y="912"/>
                    </a:lnTo>
                    <a:lnTo>
                      <a:pt x="856" y="875"/>
                    </a:lnTo>
                    <a:lnTo>
                      <a:pt x="842" y="842"/>
                    </a:lnTo>
                    <a:lnTo>
                      <a:pt x="831" y="815"/>
                    </a:lnTo>
                    <a:lnTo>
                      <a:pt x="820" y="793"/>
                    </a:lnTo>
                    <a:lnTo>
                      <a:pt x="814" y="778"/>
                    </a:lnTo>
                    <a:lnTo>
                      <a:pt x="809" y="767"/>
                    </a:lnTo>
                    <a:lnTo>
                      <a:pt x="808" y="764"/>
                    </a:lnTo>
                    <a:lnTo>
                      <a:pt x="806" y="761"/>
                    </a:lnTo>
                    <a:lnTo>
                      <a:pt x="801" y="751"/>
                    </a:lnTo>
                    <a:lnTo>
                      <a:pt x="793" y="735"/>
                    </a:lnTo>
                    <a:lnTo>
                      <a:pt x="782" y="715"/>
                    </a:lnTo>
                    <a:lnTo>
                      <a:pt x="768" y="689"/>
                    </a:lnTo>
                    <a:lnTo>
                      <a:pt x="750" y="658"/>
                    </a:lnTo>
                    <a:lnTo>
                      <a:pt x="729" y="625"/>
                    </a:lnTo>
                    <a:lnTo>
                      <a:pt x="704" y="587"/>
                    </a:lnTo>
                    <a:lnTo>
                      <a:pt x="677" y="547"/>
                    </a:lnTo>
                    <a:lnTo>
                      <a:pt x="646" y="505"/>
                    </a:lnTo>
                    <a:lnTo>
                      <a:pt x="611" y="461"/>
                    </a:lnTo>
                    <a:lnTo>
                      <a:pt x="573" y="415"/>
                    </a:lnTo>
                    <a:lnTo>
                      <a:pt x="532" y="369"/>
                    </a:lnTo>
                    <a:lnTo>
                      <a:pt x="487" y="322"/>
                    </a:lnTo>
                    <a:lnTo>
                      <a:pt x="438" y="276"/>
                    </a:lnTo>
                    <a:lnTo>
                      <a:pt x="386" y="230"/>
                    </a:lnTo>
                    <a:lnTo>
                      <a:pt x="331" y="186"/>
                    </a:lnTo>
                    <a:lnTo>
                      <a:pt x="272" y="143"/>
                    </a:lnTo>
                    <a:lnTo>
                      <a:pt x="209" y="103"/>
                    </a:lnTo>
                    <a:lnTo>
                      <a:pt x="144" y="66"/>
                    </a:lnTo>
                    <a:lnTo>
                      <a:pt x="73" y="31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96" y="0"/>
                    </a:lnTo>
                    <a:lnTo>
                      <a:pt x="136" y="0"/>
                    </a:lnTo>
                    <a:lnTo>
                      <a:pt x="170" y="0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284C8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endParaRPr>
              </a:p>
            </p:txBody>
          </p:sp>
          <p:sp>
            <p:nvSpPr>
              <p:cNvPr id="14" name="形状">
                <a:extLst>
                  <a:ext uri="{FF2B5EF4-FFF2-40B4-BE49-F238E27FC236}">
                    <a16:creationId xmlns:a16="http://schemas.microsoft.com/office/drawing/2014/main" id="{6EDF064F-5E55-4DDC-9C84-6F31510DA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7926" y="1615967"/>
                <a:ext cx="1958222" cy="1900719"/>
              </a:xfrm>
              <a:custGeom>
                <a:avLst/>
                <a:gdLst>
                  <a:gd name="T0" fmla="*/ 1341 w 2520"/>
                  <a:gd name="T1" fmla="*/ 0 h 2446"/>
                  <a:gd name="T2" fmla="*/ 1493 w 2520"/>
                  <a:gd name="T3" fmla="*/ 17 h 2446"/>
                  <a:gd name="T4" fmla="*/ 1646 w 2520"/>
                  <a:gd name="T5" fmla="*/ 53 h 2446"/>
                  <a:gd name="T6" fmla="*/ 1796 w 2520"/>
                  <a:gd name="T7" fmla="*/ 112 h 2446"/>
                  <a:gd name="T8" fmla="*/ 1943 w 2520"/>
                  <a:gd name="T9" fmla="*/ 192 h 2446"/>
                  <a:gd name="T10" fmla="*/ 2086 w 2520"/>
                  <a:gd name="T11" fmla="*/ 296 h 2446"/>
                  <a:gd name="T12" fmla="*/ 2220 w 2520"/>
                  <a:gd name="T13" fmla="*/ 426 h 2446"/>
                  <a:gd name="T14" fmla="*/ 2348 w 2520"/>
                  <a:gd name="T15" fmla="*/ 581 h 2446"/>
                  <a:gd name="T16" fmla="*/ 2465 w 2520"/>
                  <a:gd name="T17" fmla="*/ 765 h 2446"/>
                  <a:gd name="T18" fmla="*/ 2471 w 2520"/>
                  <a:gd name="T19" fmla="*/ 888 h 2446"/>
                  <a:gd name="T20" fmla="*/ 2362 w 2520"/>
                  <a:gd name="T21" fmla="*/ 936 h 2446"/>
                  <a:gd name="T22" fmla="*/ 2241 w 2520"/>
                  <a:gd name="T23" fmla="*/ 989 h 2446"/>
                  <a:gd name="T24" fmla="*/ 2111 w 2520"/>
                  <a:gd name="T25" fmla="*/ 1047 h 2446"/>
                  <a:gd name="T26" fmla="*/ 1974 w 2520"/>
                  <a:gd name="T27" fmla="*/ 1107 h 2446"/>
                  <a:gd name="T28" fmla="*/ 1833 w 2520"/>
                  <a:gd name="T29" fmla="*/ 1169 h 2446"/>
                  <a:gd name="T30" fmla="*/ 1692 w 2520"/>
                  <a:gd name="T31" fmla="*/ 1231 h 2446"/>
                  <a:gd name="T32" fmla="*/ 1551 w 2520"/>
                  <a:gd name="T33" fmla="*/ 1293 h 2446"/>
                  <a:gd name="T34" fmla="*/ 1414 w 2520"/>
                  <a:gd name="T35" fmla="*/ 1353 h 2446"/>
                  <a:gd name="T36" fmla="*/ 1282 w 2520"/>
                  <a:gd name="T37" fmla="*/ 1411 h 2446"/>
                  <a:gd name="T38" fmla="*/ 1160 w 2520"/>
                  <a:gd name="T39" fmla="*/ 1465 h 2446"/>
                  <a:gd name="T40" fmla="*/ 1050 w 2520"/>
                  <a:gd name="T41" fmla="*/ 1512 h 2446"/>
                  <a:gd name="T42" fmla="*/ 955 w 2520"/>
                  <a:gd name="T43" fmla="*/ 1555 h 2446"/>
                  <a:gd name="T44" fmla="*/ 875 w 2520"/>
                  <a:gd name="T45" fmla="*/ 1589 h 2446"/>
                  <a:gd name="T46" fmla="*/ 815 w 2520"/>
                  <a:gd name="T47" fmla="*/ 1616 h 2446"/>
                  <a:gd name="T48" fmla="*/ 778 w 2520"/>
                  <a:gd name="T49" fmla="*/ 1633 h 2446"/>
                  <a:gd name="T50" fmla="*/ 764 w 2520"/>
                  <a:gd name="T51" fmla="*/ 1638 h 2446"/>
                  <a:gd name="T52" fmla="*/ 751 w 2520"/>
                  <a:gd name="T53" fmla="*/ 1644 h 2446"/>
                  <a:gd name="T54" fmla="*/ 715 w 2520"/>
                  <a:gd name="T55" fmla="*/ 1664 h 2446"/>
                  <a:gd name="T56" fmla="*/ 659 w 2520"/>
                  <a:gd name="T57" fmla="*/ 1697 h 2446"/>
                  <a:gd name="T58" fmla="*/ 587 w 2520"/>
                  <a:gd name="T59" fmla="*/ 1742 h 2446"/>
                  <a:gd name="T60" fmla="*/ 505 w 2520"/>
                  <a:gd name="T61" fmla="*/ 1801 h 2446"/>
                  <a:gd name="T62" fmla="*/ 414 w 2520"/>
                  <a:gd name="T63" fmla="*/ 1874 h 2446"/>
                  <a:gd name="T64" fmla="*/ 322 w 2520"/>
                  <a:gd name="T65" fmla="*/ 1960 h 2446"/>
                  <a:gd name="T66" fmla="*/ 229 w 2520"/>
                  <a:gd name="T67" fmla="*/ 2060 h 2446"/>
                  <a:gd name="T68" fmla="*/ 142 w 2520"/>
                  <a:gd name="T69" fmla="*/ 2174 h 2446"/>
                  <a:gd name="T70" fmla="*/ 64 w 2520"/>
                  <a:gd name="T71" fmla="*/ 2304 h 2446"/>
                  <a:gd name="T72" fmla="*/ 0 w 2520"/>
                  <a:gd name="T73" fmla="*/ 2446 h 2446"/>
                  <a:gd name="T74" fmla="*/ 0 w 2520"/>
                  <a:gd name="T75" fmla="*/ 2351 h 2446"/>
                  <a:gd name="T76" fmla="*/ 0 w 2520"/>
                  <a:gd name="T77" fmla="*/ 2277 h 2446"/>
                  <a:gd name="T78" fmla="*/ 0 w 2520"/>
                  <a:gd name="T79" fmla="*/ 2220 h 2446"/>
                  <a:gd name="T80" fmla="*/ 0 w 2520"/>
                  <a:gd name="T81" fmla="*/ 2141 h 2446"/>
                  <a:gd name="T82" fmla="*/ 0 w 2520"/>
                  <a:gd name="T83" fmla="*/ 2125 h 2446"/>
                  <a:gd name="T84" fmla="*/ 0 w 2520"/>
                  <a:gd name="T85" fmla="*/ 1416 h 2446"/>
                  <a:gd name="T86" fmla="*/ 0 w 2520"/>
                  <a:gd name="T87" fmla="*/ 1215 h 2446"/>
                  <a:gd name="T88" fmla="*/ 10 w 2520"/>
                  <a:gd name="T89" fmla="*/ 1065 h 2446"/>
                  <a:gd name="T90" fmla="*/ 41 w 2520"/>
                  <a:gd name="T91" fmla="*/ 921 h 2446"/>
                  <a:gd name="T92" fmla="*/ 90 w 2520"/>
                  <a:gd name="T93" fmla="*/ 782 h 2446"/>
                  <a:gd name="T94" fmla="*/ 156 w 2520"/>
                  <a:gd name="T95" fmla="*/ 653 h 2446"/>
                  <a:gd name="T96" fmla="*/ 237 w 2520"/>
                  <a:gd name="T97" fmla="*/ 531 h 2446"/>
                  <a:gd name="T98" fmla="*/ 333 w 2520"/>
                  <a:gd name="T99" fmla="*/ 418 h 2446"/>
                  <a:gd name="T100" fmla="*/ 441 w 2520"/>
                  <a:gd name="T101" fmla="*/ 317 h 2446"/>
                  <a:gd name="T102" fmla="*/ 560 w 2520"/>
                  <a:gd name="T103" fmla="*/ 227 h 2446"/>
                  <a:gd name="T104" fmla="*/ 688 w 2520"/>
                  <a:gd name="T105" fmla="*/ 151 h 2446"/>
                  <a:gd name="T106" fmla="*/ 824 w 2520"/>
                  <a:gd name="T107" fmla="*/ 90 h 2446"/>
                  <a:gd name="T108" fmla="*/ 966 w 2520"/>
                  <a:gd name="T109" fmla="*/ 42 h 2446"/>
                  <a:gd name="T110" fmla="*/ 1114 w 2520"/>
                  <a:gd name="T111" fmla="*/ 13 h 2446"/>
                  <a:gd name="T112" fmla="*/ 1264 w 2520"/>
                  <a:gd name="T113" fmla="*/ 0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20" h="2446">
                    <a:moveTo>
                      <a:pt x="1264" y="0"/>
                    </a:moveTo>
                    <a:lnTo>
                      <a:pt x="1341" y="0"/>
                    </a:lnTo>
                    <a:lnTo>
                      <a:pt x="1416" y="6"/>
                    </a:lnTo>
                    <a:lnTo>
                      <a:pt x="1493" y="17"/>
                    </a:lnTo>
                    <a:lnTo>
                      <a:pt x="1569" y="32"/>
                    </a:lnTo>
                    <a:lnTo>
                      <a:pt x="1646" y="53"/>
                    </a:lnTo>
                    <a:lnTo>
                      <a:pt x="1721" y="80"/>
                    </a:lnTo>
                    <a:lnTo>
                      <a:pt x="1796" y="112"/>
                    </a:lnTo>
                    <a:lnTo>
                      <a:pt x="1870" y="149"/>
                    </a:lnTo>
                    <a:lnTo>
                      <a:pt x="1943" y="192"/>
                    </a:lnTo>
                    <a:lnTo>
                      <a:pt x="2015" y="241"/>
                    </a:lnTo>
                    <a:lnTo>
                      <a:pt x="2086" y="296"/>
                    </a:lnTo>
                    <a:lnTo>
                      <a:pt x="2153" y="358"/>
                    </a:lnTo>
                    <a:lnTo>
                      <a:pt x="2220" y="426"/>
                    </a:lnTo>
                    <a:lnTo>
                      <a:pt x="2285" y="500"/>
                    </a:lnTo>
                    <a:lnTo>
                      <a:pt x="2348" y="581"/>
                    </a:lnTo>
                    <a:lnTo>
                      <a:pt x="2409" y="670"/>
                    </a:lnTo>
                    <a:lnTo>
                      <a:pt x="2465" y="765"/>
                    </a:lnTo>
                    <a:lnTo>
                      <a:pt x="2520" y="866"/>
                    </a:lnTo>
                    <a:lnTo>
                      <a:pt x="2471" y="888"/>
                    </a:lnTo>
                    <a:lnTo>
                      <a:pt x="2419" y="911"/>
                    </a:lnTo>
                    <a:lnTo>
                      <a:pt x="2362" y="936"/>
                    </a:lnTo>
                    <a:lnTo>
                      <a:pt x="2303" y="962"/>
                    </a:lnTo>
                    <a:lnTo>
                      <a:pt x="2241" y="989"/>
                    </a:lnTo>
                    <a:lnTo>
                      <a:pt x="2177" y="1017"/>
                    </a:lnTo>
                    <a:lnTo>
                      <a:pt x="2111" y="1047"/>
                    </a:lnTo>
                    <a:lnTo>
                      <a:pt x="2043" y="1076"/>
                    </a:lnTo>
                    <a:lnTo>
                      <a:pt x="1974" y="1107"/>
                    </a:lnTo>
                    <a:lnTo>
                      <a:pt x="1905" y="1138"/>
                    </a:lnTo>
                    <a:lnTo>
                      <a:pt x="1833" y="1169"/>
                    </a:lnTo>
                    <a:lnTo>
                      <a:pt x="1763" y="1199"/>
                    </a:lnTo>
                    <a:lnTo>
                      <a:pt x="1692" y="1231"/>
                    </a:lnTo>
                    <a:lnTo>
                      <a:pt x="1620" y="1262"/>
                    </a:lnTo>
                    <a:lnTo>
                      <a:pt x="1551" y="1293"/>
                    </a:lnTo>
                    <a:lnTo>
                      <a:pt x="1482" y="1324"/>
                    </a:lnTo>
                    <a:lnTo>
                      <a:pt x="1414" y="1353"/>
                    </a:lnTo>
                    <a:lnTo>
                      <a:pt x="1347" y="1383"/>
                    </a:lnTo>
                    <a:lnTo>
                      <a:pt x="1282" y="1411"/>
                    </a:lnTo>
                    <a:lnTo>
                      <a:pt x="1220" y="1438"/>
                    </a:lnTo>
                    <a:lnTo>
                      <a:pt x="1160" y="1465"/>
                    </a:lnTo>
                    <a:lnTo>
                      <a:pt x="1104" y="1489"/>
                    </a:lnTo>
                    <a:lnTo>
                      <a:pt x="1050" y="1512"/>
                    </a:lnTo>
                    <a:lnTo>
                      <a:pt x="1001" y="1534"/>
                    </a:lnTo>
                    <a:lnTo>
                      <a:pt x="955" y="1555"/>
                    </a:lnTo>
                    <a:lnTo>
                      <a:pt x="913" y="1574"/>
                    </a:lnTo>
                    <a:lnTo>
                      <a:pt x="875" y="1589"/>
                    </a:lnTo>
                    <a:lnTo>
                      <a:pt x="842" y="1605"/>
                    </a:lnTo>
                    <a:lnTo>
                      <a:pt x="815" y="1616"/>
                    </a:lnTo>
                    <a:lnTo>
                      <a:pt x="793" y="1625"/>
                    </a:lnTo>
                    <a:lnTo>
                      <a:pt x="778" y="1633"/>
                    </a:lnTo>
                    <a:lnTo>
                      <a:pt x="768" y="1637"/>
                    </a:lnTo>
                    <a:lnTo>
                      <a:pt x="764" y="1638"/>
                    </a:lnTo>
                    <a:lnTo>
                      <a:pt x="761" y="1641"/>
                    </a:lnTo>
                    <a:lnTo>
                      <a:pt x="751" y="1644"/>
                    </a:lnTo>
                    <a:lnTo>
                      <a:pt x="736" y="1653"/>
                    </a:lnTo>
                    <a:lnTo>
                      <a:pt x="715" y="1664"/>
                    </a:lnTo>
                    <a:lnTo>
                      <a:pt x="688" y="1679"/>
                    </a:lnTo>
                    <a:lnTo>
                      <a:pt x="659" y="1697"/>
                    </a:lnTo>
                    <a:lnTo>
                      <a:pt x="624" y="1718"/>
                    </a:lnTo>
                    <a:lnTo>
                      <a:pt x="587" y="1742"/>
                    </a:lnTo>
                    <a:lnTo>
                      <a:pt x="547" y="1770"/>
                    </a:lnTo>
                    <a:lnTo>
                      <a:pt x="505" y="1801"/>
                    </a:lnTo>
                    <a:lnTo>
                      <a:pt x="460" y="1836"/>
                    </a:lnTo>
                    <a:lnTo>
                      <a:pt x="414" y="1874"/>
                    </a:lnTo>
                    <a:lnTo>
                      <a:pt x="368" y="1915"/>
                    </a:lnTo>
                    <a:lnTo>
                      <a:pt x="322" y="1960"/>
                    </a:lnTo>
                    <a:lnTo>
                      <a:pt x="276" y="2009"/>
                    </a:lnTo>
                    <a:lnTo>
                      <a:pt x="229" y="2060"/>
                    </a:lnTo>
                    <a:lnTo>
                      <a:pt x="185" y="2115"/>
                    </a:lnTo>
                    <a:lnTo>
                      <a:pt x="142" y="2174"/>
                    </a:lnTo>
                    <a:lnTo>
                      <a:pt x="103" y="2237"/>
                    </a:lnTo>
                    <a:lnTo>
                      <a:pt x="64" y="2304"/>
                    </a:lnTo>
                    <a:lnTo>
                      <a:pt x="31" y="2373"/>
                    </a:lnTo>
                    <a:lnTo>
                      <a:pt x="0" y="2446"/>
                    </a:lnTo>
                    <a:lnTo>
                      <a:pt x="0" y="2396"/>
                    </a:lnTo>
                    <a:lnTo>
                      <a:pt x="0" y="2351"/>
                    </a:lnTo>
                    <a:lnTo>
                      <a:pt x="0" y="2311"/>
                    </a:lnTo>
                    <a:lnTo>
                      <a:pt x="0" y="2277"/>
                    </a:lnTo>
                    <a:lnTo>
                      <a:pt x="0" y="2236"/>
                    </a:lnTo>
                    <a:lnTo>
                      <a:pt x="0" y="2220"/>
                    </a:lnTo>
                    <a:lnTo>
                      <a:pt x="0" y="2197"/>
                    </a:lnTo>
                    <a:lnTo>
                      <a:pt x="0" y="2141"/>
                    </a:lnTo>
                    <a:lnTo>
                      <a:pt x="0" y="2133"/>
                    </a:lnTo>
                    <a:lnTo>
                      <a:pt x="0" y="2125"/>
                    </a:lnTo>
                    <a:lnTo>
                      <a:pt x="0" y="1469"/>
                    </a:lnTo>
                    <a:lnTo>
                      <a:pt x="0" y="1416"/>
                    </a:lnTo>
                    <a:lnTo>
                      <a:pt x="0" y="1320"/>
                    </a:lnTo>
                    <a:lnTo>
                      <a:pt x="0" y="1215"/>
                    </a:lnTo>
                    <a:lnTo>
                      <a:pt x="3" y="1139"/>
                    </a:lnTo>
                    <a:lnTo>
                      <a:pt x="10" y="1065"/>
                    </a:lnTo>
                    <a:lnTo>
                      <a:pt x="23" y="992"/>
                    </a:lnTo>
                    <a:lnTo>
                      <a:pt x="41" y="921"/>
                    </a:lnTo>
                    <a:lnTo>
                      <a:pt x="63" y="850"/>
                    </a:lnTo>
                    <a:lnTo>
                      <a:pt x="90" y="782"/>
                    </a:lnTo>
                    <a:lnTo>
                      <a:pt x="120" y="717"/>
                    </a:lnTo>
                    <a:lnTo>
                      <a:pt x="156" y="653"/>
                    </a:lnTo>
                    <a:lnTo>
                      <a:pt x="195" y="590"/>
                    </a:lnTo>
                    <a:lnTo>
                      <a:pt x="237" y="531"/>
                    </a:lnTo>
                    <a:lnTo>
                      <a:pt x="283" y="473"/>
                    </a:lnTo>
                    <a:lnTo>
                      <a:pt x="333" y="418"/>
                    </a:lnTo>
                    <a:lnTo>
                      <a:pt x="386" y="366"/>
                    </a:lnTo>
                    <a:lnTo>
                      <a:pt x="441" y="317"/>
                    </a:lnTo>
                    <a:lnTo>
                      <a:pt x="499" y="271"/>
                    </a:lnTo>
                    <a:lnTo>
                      <a:pt x="560" y="227"/>
                    </a:lnTo>
                    <a:lnTo>
                      <a:pt x="623" y="187"/>
                    </a:lnTo>
                    <a:lnTo>
                      <a:pt x="688" y="151"/>
                    </a:lnTo>
                    <a:lnTo>
                      <a:pt x="755" y="118"/>
                    </a:lnTo>
                    <a:lnTo>
                      <a:pt x="824" y="90"/>
                    </a:lnTo>
                    <a:lnTo>
                      <a:pt x="895" y="64"/>
                    </a:lnTo>
                    <a:lnTo>
                      <a:pt x="966" y="42"/>
                    </a:lnTo>
                    <a:lnTo>
                      <a:pt x="1040" y="26"/>
                    </a:lnTo>
                    <a:lnTo>
                      <a:pt x="1114" y="13"/>
                    </a:lnTo>
                    <a:lnTo>
                      <a:pt x="1188" y="4"/>
                    </a:lnTo>
                    <a:lnTo>
                      <a:pt x="1264" y="0"/>
                    </a:lnTo>
                    <a:close/>
                  </a:path>
                </a:pathLst>
              </a:custGeom>
              <a:solidFill>
                <a:srgbClr val="E935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endParaRPr>
              </a:p>
            </p:txBody>
          </p:sp>
          <p:sp>
            <p:nvSpPr>
              <p:cNvPr id="15" name="形状">
                <a:extLst>
                  <a:ext uri="{FF2B5EF4-FFF2-40B4-BE49-F238E27FC236}">
                    <a16:creationId xmlns:a16="http://schemas.microsoft.com/office/drawing/2014/main" id="{65407591-2EA6-4FFA-B03A-59C58429F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702" y="2938544"/>
                <a:ext cx="1899942" cy="1959776"/>
              </a:xfrm>
              <a:custGeom>
                <a:avLst/>
                <a:gdLst>
                  <a:gd name="T0" fmla="*/ 887 w 2445"/>
                  <a:gd name="T1" fmla="*/ 49 h 2522"/>
                  <a:gd name="T2" fmla="*/ 935 w 2445"/>
                  <a:gd name="T3" fmla="*/ 158 h 2522"/>
                  <a:gd name="T4" fmla="*/ 989 w 2445"/>
                  <a:gd name="T5" fmla="*/ 279 h 2522"/>
                  <a:gd name="T6" fmla="*/ 1045 w 2445"/>
                  <a:gd name="T7" fmla="*/ 408 h 2522"/>
                  <a:gd name="T8" fmla="*/ 1105 w 2445"/>
                  <a:gd name="T9" fmla="*/ 547 h 2522"/>
                  <a:gd name="T10" fmla="*/ 1168 w 2445"/>
                  <a:gd name="T11" fmla="*/ 686 h 2522"/>
                  <a:gd name="T12" fmla="*/ 1230 w 2445"/>
                  <a:gd name="T13" fmla="*/ 829 h 2522"/>
                  <a:gd name="T14" fmla="*/ 1292 w 2445"/>
                  <a:gd name="T15" fmla="*/ 970 h 2522"/>
                  <a:gd name="T16" fmla="*/ 1353 w 2445"/>
                  <a:gd name="T17" fmla="*/ 1107 h 2522"/>
                  <a:gd name="T18" fmla="*/ 1410 w 2445"/>
                  <a:gd name="T19" fmla="*/ 1238 h 2522"/>
                  <a:gd name="T20" fmla="*/ 1463 w 2445"/>
                  <a:gd name="T21" fmla="*/ 1360 h 2522"/>
                  <a:gd name="T22" fmla="*/ 1512 w 2445"/>
                  <a:gd name="T23" fmla="*/ 1470 h 2522"/>
                  <a:gd name="T24" fmla="*/ 1554 w 2445"/>
                  <a:gd name="T25" fmla="*/ 1566 h 2522"/>
                  <a:gd name="T26" fmla="*/ 1588 w 2445"/>
                  <a:gd name="T27" fmla="*/ 1646 h 2522"/>
                  <a:gd name="T28" fmla="*/ 1615 w 2445"/>
                  <a:gd name="T29" fmla="*/ 1706 h 2522"/>
                  <a:gd name="T30" fmla="*/ 1632 w 2445"/>
                  <a:gd name="T31" fmla="*/ 1743 h 2522"/>
                  <a:gd name="T32" fmla="*/ 1637 w 2445"/>
                  <a:gd name="T33" fmla="*/ 1756 h 2522"/>
                  <a:gd name="T34" fmla="*/ 1644 w 2445"/>
                  <a:gd name="T35" fmla="*/ 1770 h 2522"/>
                  <a:gd name="T36" fmla="*/ 1663 w 2445"/>
                  <a:gd name="T37" fmla="*/ 1806 h 2522"/>
                  <a:gd name="T38" fmla="*/ 1695 w 2445"/>
                  <a:gd name="T39" fmla="*/ 1863 h 2522"/>
                  <a:gd name="T40" fmla="*/ 1741 w 2445"/>
                  <a:gd name="T41" fmla="*/ 1935 h 2522"/>
                  <a:gd name="T42" fmla="*/ 1800 w 2445"/>
                  <a:gd name="T43" fmla="*/ 2017 h 2522"/>
                  <a:gd name="T44" fmla="*/ 1872 w 2445"/>
                  <a:gd name="T45" fmla="*/ 2106 h 2522"/>
                  <a:gd name="T46" fmla="*/ 1959 w 2445"/>
                  <a:gd name="T47" fmla="*/ 2200 h 2522"/>
                  <a:gd name="T48" fmla="*/ 2059 w 2445"/>
                  <a:gd name="T49" fmla="*/ 2292 h 2522"/>
                  <a:gd name="T50" fmla="*/ 2173 w 2445"/>
                  <a:gd name="T51" fmla="*/ 2380 h 2522"/>
                  <a:gd name="T52" fmla="*/ 2301 w 2445"/>
                  <a:gd name="T53" fmla="*/ 2457 h 2522"/>
                  <a:gd name="T54" fmla="*/ 2445 w 2445"/>
                  <a:gd name="T55" fmla="*/ 2522 h 2522"/>
                  <a:gd name="T56" fmla="*/ 2349 w 2445"/>
                  <a:gd name="T57" fmla="*/ 2522 h 2522"/>
                  <a:gd name="T58" fmla="*/ 2274 w 2445"/>
                  <a:gd name="T59" fmla="*/ 2522 h 2522"/>
                  <a:gd name="T60" fmla="*/ 2234 w 2445"/>
                  <a:gd name="T61" fmla="*/ 2522 h 2522"/>
                  <a:gd name="T62" fmla="*/ 2196 w 2445"/>
                  <a:gd name="T63" fmla="*/ 2522 h 2522"/>
                  <a:gd name="T64" fmla="*/ 2131 w 2445"/>
                  <a:gd name="T65" fmla="*/ 2522 h 2522"/>
                  <a:gd name="T66" fmla="*/ 2095 w 2445"/>
                  <a:gd name="T67" fmla="*/ 2522 h 2522"/>
                  <a:gd name="T68" fmla="*/ 2069 w 2445"/>
                  <a:gd name="T69" fmla="*/ 2522 h 2522"/>
                  <a:gd name="T70" fmla="*/ 2037 w 2445"/>
                  <a:gd name="T71" fmla="*/ 2522 h 2522"/>
                  <a:gd name="T72" fmla="*/ 1927 w 2445"/>
                  <a:gd name="T73" fmla="*/ 2522 h 2522"/>
                  <a:gd name="T74" fmla="*/ 1868 w 2445"/>
                  <a:gd name="T75" fmla="*/ 2522 h 2522"/>
                  <a:gd name="T76" fmla="*/ 1582 w 2445"/>
                  <a:gd name="T77" fmla="*/ 2522 h 2522"/>
                  <a:gd name="T78" fmla="*/ 1468 w 2445"/>
                  <a:gd name="T79" fmla="*/ 2522 h 2522"/>
                  <a:gd name="T80" fmla="*/ 1319 w 2445"/>
                  <a:gd name="T81" fmla="*/ 2522 h 2522"/>
                  <a:gd name="T82" fmla="*/ 1139 w 2445"/>
                  <a:gd name="T83" fmla="*/ 2519 h 2522"/>
                  <a:gd name="T84" fmla="*/ 991 w 2445"/>
                  <a:gd name="T85" fmla="*/ 2499 h 2522"/>
                  <a:gd name="T86" fmla="*/ 850 w 2445"/>
                  <a:gd name="T87" fmla="*/ 2458 h 2522"/>
                  <a:gd name="T88" fmla="*/ 716 w 2445"/>
                  <a:gd name="T89" fmla="*/ 2400 h 2522"/>
                  <a:gd name="T90" fmla="*/ 590 w 2445"/>
                  <a:gd name="T91" fmla="*/ 2327 h 2522"/>
                  <a:gd name="T92" fmla="*/ 473 w 2445"/>
                  <a:gd name="T93" fmla="*/ 2239 h 2522"/>
                  <a:gd name="T94" fmla="*/ 366 w 2445"/>
                  <a:gd name="T95" fmla="*/ 2136 h 2522"/>
                  <a:gd name="T96" fmla="*/ 271 w 2445"/>
                  <a:gd name="T97" fmla="*/ 2023 h 2522"/>
                  <a:gd name="T98" fmla="*/ 187 w 2445"/>
                  <a:gd name="T99" fmla="*/ 1899 h 2522"/>
                  <a:gd name="T100" fmla="*/ 118 w 2445"/>
                  <a:gd name="T101" fmla="*/ 1766 h 2522"/>
                  <a:gd name="T102" fmla="*/ 64 w 2445"/>
                  <a:gd name="T103" fmla="*/ 1627 h 2522"/>
                  <a:gd name="T104" fmla="*/ 26 w 2445"/>
                  <a:gd name="T105" fmla="*/ 1482 h 2522"/>
                  <a:gd name="T106" fmla="*/ 4 w 2445"/>
                  <a:gd name="T107" fmla="*/ 1333 h 2522"/>
                  <a:gd name="T108" fmla="*/ 0 w 2445"/>
                  <a:gd name="T109" fmla="*/ 1180 h 2522"/>
                  <a:gd name="T110" fmla="*/ 17 w 2445"/>
                  <a:gd name="T111" fmla="*/ 1028 h 2522"/>
                  <a:gd name="T112" fmla="*/ 53 w 2445"/>
                  <a:gd name="T113" fmla="*/ 875 h 2522"/>
                  <a:gd name="T114" fmla="*/ 111 w 2445"/>
                  <a:gd name="T115" fmla="*/ 725 h 2522"/>
                  <a:gd name="T116" fmla="*/ 191 w 2445"/>
                  <a:gd name="T117" fmla="*/ 577 h 2522"/>
                  <a:gd name="T118" fmla="*/ 296 w 2445"/>
                  <a:gd name="T119" fmla="*/ 435 h 2522"/>
                  <a:gd name="T120" fmla="*/ 426 w 2445"/>
                  <a:gd name="T121" fmla="*/ 300 h 2522"/>
                  <a:gd name="T122" fmla="*/ 581 w 2445"/>
                  <a:gd name="T123" fmla="*/ 172 h 2522"/>
                  <a:gd name="T124" fmla="*/ 764 w 2445"/>
                  <a:gd name="T125" fmla="*/ 54 h 2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45" h="2522">
                    <a:moveTo>
                      <a:pt x="866" y="0"/>
                    </a:moveTo>
                    <a:lnTo>
                      <a:pt x="887" y="49"/>
                    </a:lnTo>
                    <a:lnTo>
                      <a:pt x="910" y="102"/>
                    </a:lnTo>
                    <a:lnTo>
                      <a:pt x="935" y="158"/>
                    </a:lnTo>
                    <a:lnTo>
                      <a:pt x="962" y="217"/>
                    </a:lnTo>
                    <a:lnTo>
                      <a:pt x="989" y="279"/>
                    </a:lnTo>
                    <a:lnTo>
                      <a:pt x="1017" y="343"/>
                    </a:lnTo>
                    <a:lnTo>
                      <a:pt x="1045" y="408"/>
                    </a:lnTo>
                    <a:lnTo>
                      <a:pt x="1076" y="477"/>
                    </a:lnTo>
                    <a:lnTo>
                      <a:pt x="1105" y="547"/>
                    </a:lnTo>
                    <a:lnTo>
                      <a:pt x="1136" y="616"/>
                    </a:lnTo>
                    <a:lnTo>
                      <a:pt x="1168" y="686"/>
                    </a:lnTo>
                    <a:lnTo>
                      <a:pt x="1199" y="758"/>
                    </a:lnTo>
                    <a:lnTo>
                      <a:pt x="1230" y="829"/>
                    </a:lnTo>
                    <a:lnTo>
                      <a:pt x="1262" y="899"/>
                    </a:lnTo>
                    <a:lnTo>
                      <a:pt x="1292" y="970"/>
                    </a:lnTo>
                    <a:lnTo>
                      <a:pt x="1322" y="1039"/>
                    </a:lnTo>
                    <a:lnTo>
                      <a:pt x="1353" y="1107"/>
                    </a:lnTo>
                    <a:lnTo>
                      <a:pt x="1381" y="1174"/>
                    </a:lnTo>
                    <a:lnTo>
                      <a:pt x="1410" y="1238"/>
                    </a:lnTo>
                    <a:lnTo>
                      <a:pt x="1437" y="1301"/>
                    </a:lnTo>
                    <a:lnTo>
                      <a:pt x="1463" y="1360"/>
                    </a:lnTo>
                    <a:lnTo>
                      <a:pt x="1488" y="1418"/>
                    </a:lnTo>
                    <a:lnTo>
                      <a:pt x="1512" y="1470"/>
                    </a:lnTo>
                    <a:lnTo>
                      <a:pt x="1533" y="1520"/>
                    </a:lnTo>
                    <a:lnTo>
                      <a:pt x="1554" y="1566"/>
                    </a:lnTo>
                    <a:lnTo>
                      <a:pt x="1572" y="1609"/>
                    </a:lnTo>
                    <a:lnTo>
                      <a:pt x="1588" y="1646"/>
                    </a:lnTo>
                    <a:lnTo>
                      <a:pt x="1603" y="1678"/>
                    </a:lnTo>
                    <a:lnTo>
                      <a:pt x="1615" y="1706"/>
                    </a:lnTo>
                    <a:lnTo>
                      <a:pt x="1624" y="1728"/>
                    </a:lnTo>
                    <a:lnTo>
                      <a:pt x="1632" y="1743"/>
                    </a:lnTo>
                    <a:lnTo>
                      <a:pt x="1636" y="1754"/>
                    </a:lnTo>
                    <a:lnTo>
                      <a:pt x="1637" y="1756"/>
                    </a:lnTo>
                    <a:lnTo>
                      <a:pt x="1638" y="1760"/>
                    </a:lnTo>
                    <a:lnTo>
                      <a:pt x="1644" y="1770"/>
                    </a:lnTo>
                    <a:lnTo>
                      <a:pt x="1651" y="1786"/>
                    </a:lnTo>
                    <a:lnTo>
                      <a:pt x="1663" y="1806"/>
                    </a:lnTo>
                    <a:lnTo>
                      <a:pt x="1677" y="1832"/>
                    </a:lnTo>
                    <a:lnTo>
                      <a:pt x="1695" y="1863"/>
                    </a:lnTo>
                    <a:lnTo>
                      <a:pt x="1717" y="1897"/>
                    </a:lnTo>
                    <a:lnTo>
                      <a:pt x="1741" y="1935"/>
                    </a:lnTo>
                    <a:lnTo>
                      <a:pt x="1768" y="1974"/>
                    </a:lnTo>
                    <a:lnTo>
                      <a:pt x="1800" y="2017"/>
                    </a:lnTo>
                    <a:lnTo>
                      <a:pt x="1835" y="2062"/>
                    </a:lnTo>
                    <a:lnTo>
                      <a:pt x="1872" y="2106"/>
                    </a:lnTo>
                    <a:lnTo>
                      <a:pt x="1914" y="2154"/>
                    </a:lnTo>
                    <a:lnTo>
                      <a:pt x="1959" y="2200"/>
                    </a:lnTo>
                    <a:lnTo>
                      <a:pt x="2006" y="2246"/>
                    </a:lnTo>
                    <a:lnTo>
                      <a:pt x="2059" y="2292"/>
                    </a:lnTo>
                    <a:lnTo>
                      <a:pt x="2114" y="2336"/>
                    </a:lnTo>
                    <a:lnTo>
                      <a:pt x="2173" y="2380"/>
                    </a:lnTo>
                    <a:lnTo>
                      <a:pt x="2236" y="2419"/>
                    </a:lnTo>
                    <a:lnTo>
                      <a:pt x="2301" y="2457"/>
                    </a:lnTo>
                    <a:lnTo>
                      <a:pt x="2372" y="2491"/>
                    </a:lnTo>
                    <a:lnTo>
                      <a:pt x="2445" y="2522"/>
                    </a:lnTo>
                    <a:lnTo>
                      <a:pt x="2393" y="2522"/>
                    </a:lnTo>
                    <a:lnTo>
                      <a:pt x="2349" y="2522"/>
                    </a:lnTo>
                    <a:lnTo>
                      <a:pt x="2309" y="2522"/>
                    </a:lnTo>
                    <a:lnTo>
                      <a:pt x="2274" y="2522"/>
                    </a:lnTo>
                    <a:lnTo>
                      <a:pt x="2256" y="2522"/>
                    </a:lnTo>
                    <a:lnTo>
                      <a:pt x="2234" y="2522"/>
                    </a:lnTo>
                    <a:lnTo>
                      <a:pt x="2219" y="2522"/>
                    </a:lnTo>
                    <a:lnTo>
                      <a:pt x="2196" y="2522"/>
                    </a:lnTo>
                    <a:lnTo>
                      <a:pt x="2145" y="2522"/>
                    </a:lnTo>
                    <a:lnTo>
                      <a:pt x="2131" y="2522"/>
                    </a:lnTo>
                    <a:lnTo>
                      <a:pt x="2118" y="2522"/>
                    </a:lnTo>
                    <a:lnTo>
                      <a:pt x="2095" y="2522"/>
                    </a:lnTo>
                    <a:lnTo>
                      <a:pt x="2082" y="2522"/>
                    </a:lnTo>
                    <a:lnTo>
                      <a:pt x="2069" y="2522"/>
                    </a:lnTo>
                    <a:lnTo>
                      <a:pt x="2054" y="2522"/>
                    </a:lnTo>
                    <a:lnTo>
                      <a:pt x="2037" y="2522"/>
                    </a:lnTo>
                    <a:lnTo>
                      <a:pt x="2018" y="2522"/>
                    </a:lnTo>
                    <a:lnTo>
                      <a:pt x="1927" y="2522"/>
                    </a:lnTo>
                    <a:lnTo>
                      <a:pt x="1906" y="2522"/>
                    </a:lnTo>
                    <a:lnTo>
                      <a:pt x="1868" y="2522"/>
                    </a:lnTo>
                    <a:lnTo>
                      <a:pt x="1624" y="2522"/>
                    </a:lnTo>
                    <a:lnTo>
                      <a:pt x="1582" y="2522"/>
                    </a:lnTo>
                    <a:lnTo>
                      <a:pt x="1535" y="2522"/>
                    </a:lnTo>
                    <a:lnTo>
                      <a:pt x="1468" y="2522"/>
                    </a:lnTo>
                    <a:lnTo>
                      <a:pt x="1415" y="2522"/>
                    </a:lnTo>
                    <a:lnTo>
                      <a:pt x="1319" y="2522"/>
                    </a:lnTo>
                    <a:lnTo>
                      <a:pt x="1213" y="2522"/>
                    </a:lnTo>
                    <a:lnTo>
                      <a:pt x="1139" y="2519"/>
                    </a:lnTo>
                    <a:lnTo>
                      <a:pt x="1064" y="2512"/>
                    </a:lnTo>
                    <a:lnTo>
                      <a:pt x="991" y="2499"/>
                    </a:lnTo>
                    <a:lnTo>
                      <a:pt x="921" y="2481"/>
                    </a:lnTo>
                    <a:lnTo>
                      <a:pt x="850" y="2458"/>
                    </a:lnTo>
                    <a:lnTo>
                      <a:pt x="782" y="2432"/>
                    </a:lnTo>
                    <a:lnTo>
                      <a:pt x="716" y="2400"/>
                    </a:lnTo>
                    <a:lnTo>
                      <a:pt x="651" y="2366"/>
                    </a:lnTo>
                    <a:lnTo>
                      <a:pt x="590" y="2327"/>
                    </a:lnTo>
                    <a:lnTo>
                      <a:pt x="530" y="2285"/>
                    </a:lnTo>
                    <a:lnTo>
                      <a:pt x="473" y="2239"/>
                    </a:lnTo>
                    <a:lnTo>
                      <a:pt x="418" y="2188"/>
                    </a:lnTo>
                    <a:lnTo>
                      <a:pt x="366" y="2136"/>
                    </a:lnTo>
                    <a:lnTo>
                      <a:pt x="317" y="2081"/>
                    </a:lnTo>
                    <a:lnTo>
                      <a:pt x="271" y="2023"/>
                    </a:lnTo>
                    <a:lnTo>
                      <a:pt x="227" y="1961"/>
                    </a:lnTo>
                    <a:lnTo>
                      <a:pt x="187" y="1899"/>
                    </a:lnTo>
                    <a:lnTo>
                      <a:pt x="152" y="1833"/>
                    </a:lnTo>
                    <a:lnTo>
                      <a:pt x="118" y="1766"/>
                    </a:lnTo>
                    <a:lnTo>
                      <a:pt x="89" y="1697"/>
                    </a:lnTo>
                    <a:lnTo>
                      <a:pt x="64" y="1627"/>
                    </a:lnTo>
                    <a:lnTo>
                      <a:pt x="43" y="1555"/>
                    </a:lnTo>
                    <a:lnTo>
                      <a:pt x="26" y="1482"/>
                    </a:lnTo>
                    <a:lnTo>
                      <a:pt x="12" y="1407"/>
                    </a:lnTo>
                    <a:lnTo>
                      <a:pt x="4" y="1333"/>
                    </a:lnTo>
                    <a:lnTo>
                      <a:pt x="0" y="1256"/>
                    </a:lnTo>
                    <a:lnTo>
                      <a:pt x="0" y="1180"/>
                    </a:lnTo>
                    <a:lnTo>
                      <a:pt x="7" y="1105"/>
                    </a:lnTo>
                    <a:lnTo>
                      <a:pt x="17" y="1028"/>
                    </a:lnTo>
                    <a:lnTo>
                      <a:pt x="32" y="951"/>
                    </a:lnTo>
                    <a:lnTo>
                      <a:pt x="53" y="875"/>
                    </a:lnTo>
                    <a:lnTo>
                      <a:pt x="80" y="799"/>
                    </a:lnTo>
                    <a:lnTo>
                      <a:pt x="111" y="725"/>
                    </a:lnTo>
                    <a:lnTo>
                      <a:pt x="149" y="651"/>
                    </a:lnTo>
                    <a:lnTo>
                      <a:pt x="191" y="577"/>
                    </a:lnTo>
                    <a:lnTo>
                      <a:pt x="241" y="506"/>
                    </a:lnTo>
                    <a:lnTo>
                      <a:pt x="296" y="435"/>
                    </a:lnTo>
                    <a:lnTo>
                      <a:pt x="358" y="367"/>
                    </a:lnTo>
                    <a:lnTo>
                      <a:pt x="426" y="300"/>
                    </a:lnTo>
                    <a:lnTo>
                      <a:pt x="500" y="235"/>
                    </a:lnTo>
                    <a:lnTo>
                      <a:pt x="581" y="172"/>
                    </a:lnTo>
                    <a:lnTo>
                      <a:pt x="669" y="112"/>
                    </a:lnTo>
                    <a:lnTo>
                      <a:pt x="764" y="54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284C8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endParaRPr>
              </a:p>
            </p:txBody>
          </p:sp>
          <p:sp>
            <p:nvSpPr>
              <p:cNvPr id="16" name="形状">
                <a:extLst>
                  <a:ext uri="{FF2B5EF4-FFF2-40B4-BE49-F238E27FC236}">
                    <a16:creationId xmlns:a16="http://schemas.microsoft.com/office/drawing/2014/main" id="{A29FA5EC-0897-4FAF-B488-8AD781B33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2833" y="2996825"/>
                <a:ext cx="1955891" cy="1900719"/>
              </a:xfrm>
              <a:custGeom>
                <a:avLst/>
                <a:gdLst>
                  <a:gd name="T0" fmla="*/ 2517 w 2517"/>
                  <a:gd name="T1" fmla="*/ 50 h 2446"/>
                  <a:gd name="T2" fmla="*/ 2517 w 2517"/>
                  <a:gd name="T3" fmla="*/ 134 h 2446"/>
                  <a:gd name="T4" fmla="*/ 2517 w 2517"/>
                  <a:gd name="T5" fmla="*/ 200 h 2446"/>
                  <a:gd name="T6" fmla="*/ 2517 w 2517"/>
                  <a:gd name="T7" fmla="*/ 300 h 2446"/>
                  <a:gd name="T8" fmla="*/ 2517 w 2517"/>
                  <a:gd name="T9" fmla="*/ 325 h 2446"/>
                  <a:gd name="T10" fmla="*/ 2517 w 2517"/>
                  <a:gd name="T11" fmla="*/ 350 h 2446"/>
                  <a:gd name="T12" fmla="*/ 2517 w 2517"/>
                  <a:gd name="T13" fmla="*/ 375 h 2446"/>
                  <a:gd name="T14" fmla="*/ 2517 w 2517"/>
                  <a:gd name="T15" fmla="*/ 407 h 2446"/>
                  <a:gd name="T16" fmla="*/ 2517 w 2517"/>
                  <a:gd name="T17" fmla="*/ 1231 h 2446"/>
                  <a:gd name="T18" fmla="*/ 2507 w 2517"/>
                  <a:gd name="T19" fmla="*/ 1381 h 2446"/>
                  <a:gd name="T20" fmla="*/ 2476 w 2517"/>
                  <a:gd name="T21" fmla="*/ 1525 h 2446"/>
                  <a:gd name="T22" fmla="*/ 2428 w 2517"/>
                  <a:gd name="T23" fmla="*/ 1663 h 2446"/>
                  <a:gd name="T24" fmla="*/ 2361 w 2517"/>
                  <a:gd name="T25" fmla="*/ 1794 h 2446"/>
                  <a:gd name="T26" fmla="*/ 2280 w 2517"/>
                  <a:gd name="T27" fmla="*/ 1916 h 2446"/>
                  <a:gd name="T28" fmla="*/ 2185 w 2517"/>
                  <a:gd name="T29" fmla="*/ 2028 h 2446"/>
                  <a:gd name="T30" fmla="*/ 2078 w 2517"/>
                  <a:gd name="T31" fmla="*/ 2129 h 2446"/>
                  <a:gd name="T32" fmla="*/ 1958 w 2517"/>
                  <a:gd name="T33" fmla="*/ 2219 h 2446"/>
                  <a:gd name="T34" fmla="*/ 1830 w 2517"/>
                  <a:gd name="T35" fmla="*/ 2294 h 2446"/>
                  <a:gd name="T36" fmla="*/ 1694 w 2517"/>
                  <a:gd name="T37" fmla="*/ 2357 h 2446"/>
                  <a:gd name="T38" fmla="*/ 1552 w 2517"/>
                  <a:gd name="T39" fmla="*/ 2403 h 2446"/>
                  <a:gd name="T40" fmla="*/ 1406 w 2517"/>
                  <a:gd name="T41" fmla="*/ 2433 h 2446"/>
                  <a:gd name="T42" fmla="*/ 1255 w 2517"/>
                  <a:gd name="T43" fmla="*/ 2446 h 2446"/>
                  <a:gd name="T44" fmla="*/ 1103 w 2517"/>
                  <a:gd name="T45" fmla="*/ 2439 h 2446"/>
                  <a:gd name="T46" fmla="*/ 950 w 2517"/>
                  <a:gd name="T47" fmla="*/ 2414 h 2446"/>
                  <a:gd name="T48" fmla="*/ 798 w 2517"/>
                  <a:gd name="T49" fmla="*/ 2366 h 2446"/>
                  <a:gd name="T50" fmla="*/ 650 w 2517"/>
                  <a:gd name="T51" fmla="*/ 2297 h 2446"/>
                  <a:gd name="T52" fmla="*/ 506 w 2517"/>
                  <a:gd name="T53" fmla="*/ 2205 h 2446"/>
                  <a:gd name="T54" fmla="*/ 366 w 2517"/>
                  <a:gd name="T55" fmla="*/ 2088 h 2446"/>
                  <a:gd name="T56" fmla="*/ 236 w 2517"/>
                  <a:gd name="T57" fmla="*/ 1945 h 2446"/>
                  <a:gd name="T58" fmla="*/ 113 w 2517"/>
                  <a:gd name="T59" fmla="*/ 1776 h 2446"/>
                  <a:gd name="T60" fmla="*/ 0 w 2517"/>
                  <a:gd name="T61" fmla="*/ 1580 h 2446"/>
                  <a:gd name="T62" fmla="*/ 102 w 2517"/>
                  <a:gd name="T63" fmla="*/ 1535 h 2446"/>
                  <a:gd name="T64" fmla="*/ 218 w 2517"/>
                  <a:gd name="T65" fmla="*/ 1484 h 2446"/>
                  <a:gd name="T66" fmla="*/ 343 w 2517"/>
                  <a:gd name="T67" fmla="*/ 1429 h 2446"/>
                  <a:gd name="T68" fmla="*/ 477 w 2517"/>
                  <a:gd name="T69" fmla="*/ 1370 h 2446"/>
                  <a:gd name="T70" fmla="*/ 616 w 2517"/>
                  <a:gd name="T71" fmla="*/ 1308 h 2446"/>
                  <a:gd name="T72" fmla="*/ 757 w 2517"/>
                  <a:gd name="T73" fmla="*/ 1246 h 2446"/>
                  <a:gd name="T74" fmla="*/ 900 w 2517"/>
                  <a:gd name="T75" fmla="*/ 1184 h 2446"/>
                  <a:gd name="T76" fmla="*/ 1038 w 2517"/>
                  <a:gd name="T77" fmla="*/ 1122 h 2446"/>
                  <a:gd name="T78" fmla="*/ 1173 w 2517"/>
                  <a:gd name="T79" fmla="*/ 1063 h 2446"/>
                  <a:gd name="T80" fmla="*/ 1300 w 2517"/>
                  <a:gd name="T81" fmla="*/ 1008 h 2446"/>
                  <a:gd name="T82" fmla="*/ 1415 w 2517"/>
                  <a:gd name="T83" fmla="*/ 956 h 2446"/>
                  <a:gd name="T84" fmla="*/ 1519 w 2517"/>
                  <a:gd name="T85" fmla="*/ 912 h 2446"/>
                  <a:gd name="T86" fmla="*/ 1606 w 2517"/>
                  <a:gd name="T87" fmla="*/ 873 h 2446"/>
                  <a:gd name="T88" fmla="*/ 1676 w 2517"/>
                  <a:gd name="T89" fmla="*/ 842 h 2446"/>
                  <a:gd name="T90" fmla="*/ 1725 w 2517"/>
                  <a:gd name="T91" fmla="*/ 821 h 2446"/>
                  <a:gd name="T92" fmla="*/ 1751 w 2517"/>
                  <a:gd name="T93" fmla="*/ 809 h 2446"/>
                  <a:gd name="T94" fmla="*/ 1757 w 2517"/>
                  <a:gd name="T95" fmla="*/ 806 h 2446"/>
                  <a:gd name="T96" fmla="*/ 1783 w 2517"/>
                  <a:gd name="T97" fmla="*/ 794 h 2446"/>
                  <a:gd name="T98" fmla="*/ 1830 w 2517"/>
                  <a:gd name="T99" fmla="*/ 767 h 2446"/>
                  <a:gd name="T100" fmla="*/ 1894 w 2517"/>
                  <a:gd name="T101" fmla="*/ 728 h 2446"/>
                  <a:gd name="T102" fmla="*/ 1971 w 2517"/>
                  <a:gd name="T103" fmla="*/ 676 h 2446"/>
                  <a:gd name="T104" fmla="*/ 2057 w 2517"/>
                  <a:gd name="T105" fmla="*/ 610 h 2446"/>
                  <a:gd name="T106" fmla="*/ 2149 w 2517"/>
                  <a:gd name="T107" fmla="*/ 531 h 2446"/>
                  <a:gd name="T108" fmla="*/ 2242 w 2517"/>
                  <a:gd name="T109" fmla="*/ 437 h 2446"/>
                  <a:gd name="T110" fmla="*/ 2333 w 2517"/>
                  <a:gd name="T111" fmla="*/ 331 h 2446"/>
                  <a:gd name="T112" fmla="*/ 2415 w 2517"/>
                  <a:gd name="T113" fmla="*/ 209 h 2446"/>
                  <a:gd name="T114" fmla="*/ 2487 w 2517"/>
                  <a:gd name="T115" fmla="*/ 73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17" h="2446">
                    <a:moveTo>
                      <a:pt x="2517" y="0"/>
                    </a:moveTo>
                    <a:lnTo>
                      <a:pt x="2517" y="50"/>
                    </a:lnTo>
                    <a:lnTo>
                      <a:pt x="2517" y="96"/>
                    </a:lnTo>
                    <a:lnTo>
                      <a:pt x="2517" y="134"/>
                    </a:lnTo>
                    <a:lnTo>
                      <a:pt x="2517" y="169"/>
                    </a:lnTo>
                    <a:lnTo>
                      <a:pt x="2517" y="200"/>
                    </a:lnTo>
                    <a:lnTo>
                      <a:pt x="2517" y="225"/>
                    </a:lnTo>
                    <a:lnTo>
                      <a:pt x="2517" y="300"/>
                    </a:lnTo>
                    <a:lnTo>
                      <a:pt x="2517" y="314"/>
                    </a:lnTo>
                    <a:lnTo>
                      <a:pt x="2517" y="325"/>
                    </a:lnTo>
                    <a:lnTo>
                      <a:pt x="2517" y="338"/>
                    </a:lnTo>
                    <a:lnTo>
                      <a:pt x="2517" y="350"/>
                    </a:lnTo>
                    <a:lnTo>
                      <a:pt x="2517" y="363"/>
                    </a:lnTo>
                    <a:lnTo>
                      <a:pt x="2517" y="375"/>
                    </a:lnTo>
                    <a:lnTo>
                      <a:pt x="2517" y="391"/>
                    </a:lnTo>
                    <a:lnTo>
                      <a:pt x="2517" y="407"/>
                    </a:lnTo>
                    <a:lnTo>
                      <a:pt x="2517" y="427"/>
                    </a:lnTo>
                    <a:lnTo>
                      <a:pt x="2517" y="1231"/>
                    </a:lnTo>
                    <a:lnTo>
                      <a:pt x="2515" y="1307"/>
                    </a:lnTo>
                    <a:lnTo>
                      <a:pt x="2507" y="1381"/>
                    </a:lnTo>
                    <a:lnTo>
                      <a:pt x="2494" y="1454"/>
                    </a:lnTo>
                    <a:lnTo>
                      <a:pt x="2476" y="1525"/>
                    </a:lnTo>
                    <a:lnTo>
                      <a:pt x="2453" y="1595"/>
                    </a:lnTo>
                    <a:lnTo>
                      <a:pt x="2428" y="1663"/>
                    </a:lnTo>
                    <a:lnTo>
                      <a:pt x="2397" y="1730"/>
                    </a:lnTo>
                    <a:lnTo>
                      <a:pt x="2361" y="1794"/>
                    </a:lnTo>
                    <a:lnTo>
                      <a:pt x="2322" y="1856"/>
                    </a:lnTo>
                    <a:lnTo>
                      <a:pt x="2280" y="1916"/>
                    </a:lnTo>
                    <a:lnTo>
                      <a:pt x="2234" y="1972"/>
                    </a:lnTo>
                    <a:lnTo>
                      <a:pt x="2185" y="2028"/>
                    </a:lnTo>
                    <a:lnTo>
                      <a:pt x="2133" y="2080"/>
                    </a:lnTo>
                    <a:lnTo>
                      <a:pt x="2078" y="2129"/>
                    </a:lnTo>
                    <a:lnTo>
                      <a:pt x="2019" y="2175"/>
                    </a:lnTo>
                    <a:lnTo>
                      <a:pt x="1958" y="2219"/>
                    </a:lnTo>
                    <a:lnTo>
                      <a:pt x="1896" y="2258"/>
                    </a:lnTo>
                    <a:lnTo>
                      <a:pt x="1830" y="2294"/>
                    </a:lnTo>
                    <a:lnTo>
                      <a:pt x="1764" y="2328"/>
                    </a:lnTo>
                    <a:lnTo>
                      <a:pt x="1694" y="2357"/>
                    </a:lnTo>
                    <a:lnTo>
                      <a:pt x="1624" y="2382"/>
                    </a:lnTo>
                    <a:lnTo>
                      <a:pt x="1552" y="2403"/>
                    </a:lnTo>
                    <a:lnTo>
                      <a:pt x="1479" y="2420"/>
                    </a:lnTo>
                    <a:lnTo>
                      <a:pt x="1406" y="2433"/>
                    </a:lnTo>
                    <a:lnTo>
                      <a:pt x="1330" y="2442"/>
                    </a:lnTo>
                    <a:lnTo>
                      <a:pt x="1255" y="2446"/>
                    </a:lnTo>
                    <a:lnTo>
                      <a:pt x="1179" y="2446"/>
                    </a:lnTo>
                    <a:lnTo>
                      <a:pt x="1103" y="2439"/>
                    </a:lnTo>
                    <a:lnTo>
                      <a:pt x="1027" y="2429"/>
                    </a:lnTo>
                    <a:lnTo>
                      <a:pt x="950" y="2414"/>
                    </a:lnTo>
                    <a:lnTo>
                      <a:pt x="874" y="2393"/>
                    </a:lnTo>
                    <a:lnTo>
                      <a:pt x="798" y="2366"/>
                    </a:lnTo>
                    <a:lnTo>
                      <a:pt x="724" y="2335"/>
                    </a:lnTo>
                    <a:lnTo>
                      <a:pt x="650" y="2297"/>
                    </a:lnTo>
                    <a:lnTo>
                      <a:pt x="578" y="2255"/>
                    </a:lnTo>
                    <a:lnTo>
                      <a:pt x="506" y="2205"/>
                    </a:lnTo>
                    <a:lnTo>
                      <a:pt x="436" y="2149"/>
                    </a:lnTo>
                    <a:lnTo>
                      <a:pt x="366" y="2088"/>
                    </a:lnTo>
                    <a:lnTo>
                      <a:pt x="300" y="2020"/>
                    </a:lnTo>
                    <a:lnTo>
                      <a:pt x="236" y="1945"/>
                    </a:lnTo>
                    <a:lnTo>
                      <a:pt x="173" y="1865"/>
                    </a:lnTo>
                    <a:lnTo>
                      <a:pt x="113" y="1776"/>
                    </a:lnTo>
                    <a:lnTo>
                      <a:pt x="55" y="1681"/>
                    </a:lnTo>
                    <a:lnTo>
                      <a:pt x="0" y="1580"/>
                    </a:lnTo>
                    <a:lnTo>
                      <a:pt x="50" y="1558"/>
                    </a:lnTo>
                    <a:lnTo>
                      <a:pt x="102" y="1535"/>
                    </a:lnTo>
                    <a:lnTo>
                      <a:pt x="159" y="1509"/>
                    </a:lnTo>
                    <a:lnTo>
                      <a:pt x="218" y="1484"/>
                    </a:lnTo>
                    <a:lnTo>
                      <a:pt x="279" y="1457"/>
                    </a:lnTo>
                    <a:lnTo>
                      <a:pt x="343" y="1429"/>
                    </a:lnTo>
                    <a:lnTo>
                      <a:pt x="409" y="1399"/>
                    </a:lnTo>
                    <a:lnTo>
                      <a:pt x="477" y="1370"/>
                    </a:lnTo>
                    <a:lnTo>
                      <a:pt x="546" y="1340"/>
                    </a:lnTo>
                    <a:lnTo>
                      <a:pt x="616" y="1308"/>
                    </a:lnTo>
                    <a:lnTo>
                      <a:pt x="687" y="1277"/>
                    </a:lnTo>
                    <a:lnTo>
                      <a:pt x="757" y="1246"/>
                    </a:lnTo>
                    <a:lnTo>
                      <a:pt x="829" y="1216"/>
                    </a:lnTo>
                    <a:lnTo>
                      <a:pt x="900" y="1184"/>
                    </a:lnTo>
                    <a:lnTo>
                      <a:pt x="969" y="1153"/>
                    </a:lnTo>
                    <a:lnTo>
                      <a:pt x="1038" y="1122"/>
                    </a:lnTo>
                    <a:lnTo>
                      <a:pt x="1106" y="1092"/>
                    </a:lnTo>
                    <a:lnTo>
                      <a:pt x="1173" y="1063"/>
                    </a:lnTo>
                    <a:lnTo>
                      <a:pt x="1237" y="1035"/>
                    </a:lnTo>
                    <a:lnTo>
                      <a:pt x="1300" y="1008"/>
                    </a:lnTo>
                    <a:lnTo>
                      <a:pt x="1359" y="982"/>
                    </a:lnTo>
                    <a:lnTo>
                      <a:pt x="1415" y="956"/>
                    </a:lnTo>
                    <a:lnTo>
                      <a:pt x="1469" y="933"/>
                    </a:lnTo>
                    <a:lnTo>
                      <a:pt x="1519" y="912"/>
                    </a:lnTo>
                    <a:lnTo>
                      <a:pt x="1565" y="891"/>
                    </a:lnTo>
                    <a:lnTo>
                      <a:pt x="1606" y="873"/>
                    </a:lnTo>
                    <a:lnTo>
                      <a:pt x="1644" y="856"/>
                    </a:lnTo>
                    <a:lnTo>
                      <a:pt x="1676" y="842"/>
                    </a:lnTo>
                    <a:lnTo>
                      <a:pt x="1703" y="829"/>
                    </a:lnTo>
                    <a:lnTo>
                      <a:pt x="1725" y="821"/>
                    </a:lnTo>
                    <a:lnTo>
                      <a:pt x="1742" y="813"/>
                    </a:lnTo>
                    <a:lnTo>
                      <a:pt x="1751" y="809"/>
                    </a:lnTo>
                    <a:lnTo>
                      <a:pt x="1755" y="808"/>
                    </a:lnTo>
                    <a:lnTo>
                      <a:pt x="1757" y="806"/>
                    </a:lnTo>
                    <a:lnTo>
                      <a:pt x="1767" y="801"/>
                    </a:lnTo>
                    <a:lnTo>
                      <a:pt x="1783" y="794"/>
                    </a:lnTo>
                    <a:lnTo>
                      <a:pt x="1805" y="782"/>
                    </a:lnTo>
                    <a:lnTo>
                      <a:pt x="1830" y="767"/>
                    </a:lnTo>
                    <a:lnTo>
                      <a:pt x="1860" y="750"/>
                    </a:lnTo>
                    <a:lnTo>
                      <a:pt x="1894" y="728"/>
                    </a:lnTo>
                    <a:lnTo>
                      <a:pt x="1932" y="704"/>
                    </a:lnTo>
                    <a:lnTo>
                      <a:pt x="1971" y="676"/>
                    </a:lnTo>
                    <a:lnTo>
                      <a:pt x="2014" y="645"/>
                    </a:lnTo>
                    <a:lnTo>
                      <a:pt x="2057" y="610"/>
                    </a:lnTo>
                    <a:lnTo>
                      <a:pt x="2103" y="573"/>
                    </a:lnTo>
                    <a:lnTo>
                      <a:pt x="2149" y="531"/>
                    </a:lnTo>
                    <a:lnTo>
                      <a:pt x="2196" y="486"/>
                    </a:lnTo>
                    <a:lnTo>
                      <a:pt x="2242" y="437"/>
                    </a:lnTo>
                    <a:lnTo>
                      <a:pt x="2288" y="386"/>
                    </a:lnTo>
                    <a:lnTo>
                      <a:pt x="2333" y="331"/>
                    </a:lnTo>
                    <a:lnTo>
                      <a:pt x="2375" y="272"/>
                    </a:lnTo>
                    <a:lnTo>
                      <a:pt x="2415" y="209"/>
                    </a:lnTo>
                    <a:lnTo>
                      <a:pt x="2452" y="142"/>
                    </a:lnTo>
                    <a:lnTo>
                      <a:pt x="2487" y="73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rgbClr val="E935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图标">
              <a:extLst>
                <a:ext uri="{FF2B5EF4-FFF2-40B4-BE49-F238E27FC236}">
                  <a16:creationId xmlns:a16="http://schemas.microsoft.com/office/drawing/2014/main" id="{93FC35D9-84B7-4A4B-88E3-9C662E57EA3C}"/>
                </a:ext>
              </a:extLst>
            </p:cNvPr>
            <p:cNvSpPr/>
            <p:nvPr/>
          </p:nvSpPr>
          <p:spPr>
            <a:xfrm>
              <a:off x="4865236" y="4863777"/>
              <a:ext cx="405594" cy="45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0" y="18655"/>
                  </a:moveTo>
                  <a:cubicBezTo>
                    <a:pt x="13468" y="18655"/>
                    <a:pt x="13200" y="18874"/>
                    <a:pt x="13200" y="19145"/>
                  </a:cubicBezTo>
                  <a:cubicBezTo>
                    <a:pt x="13200" y="19417"/>
                    <a:pt x="13468" y="19636"/>
                    <a:pt x="13800" y="19636"/>
                  </a:cubicBezTo>
                  <a:cubicBezTo>
                    <a:pt x="14132" y="19636"/>
                    <a:pt x="14400" y="19417"/>
                    <a:pt x="14400" y="19145"/>
                  </a:cubicBezTo>
                  <a:cubicBezTo>
                    <a:pt x="14400" y="18874"/>
                    <a:pt x="14132" y="18655"/>
                    <a:pt x="13800" y="18655"/>
                  </a:cubicBezTo>
                  <a:moveTo>
                    <a:pt x="10200" y="15709"/>
                  </a:moveTo>
                  <a:cubicBezTo>
                    <a:pt x="9868" y="15709"/>
                    <a:pt x="9600" y="15490"/>
                    <a:pt x="9600" y="15218"/>
                  </a:cubicBezTo>
                  <a:cubicBezTo>
                    <a:pt x="9600" y="14947"/>
                    <a:pt x="9868" y="14727"/>
                    <a:pt x="10200" y="14727"/>
                  </a:cubicBezTo>
                  <a:cubicBezTo>
                    <a:pt x="10532" y="14727"/>
                    <a:pt x="10800" y="14947"/>
                    <a:pt x="10800" y="15218"/>
                  </a:cubicBezTo>
                  <a:cubicBezTo>
                    <a:pt x="10800" y="15490"/>
                    <a:pt x="10532" y="15709"/>
                    <a:pt x="10200" y="15709"/>
                  </a:cubicBezTo>
                  <a:moveTo>
                    <a:pt x="10200" y="13745"/>
                  </a:moveTo>
                  <a:cubicBezTo>
                    <a:pt x="9206" y="13745"/>
                    <a:pt x="8400" y="14405"/>
                    <a:pt x="8400" y="15218"/>
                  </a:cubicBezTo>
                  <a:cubicBezTo>
                    <a:pt x="8400" y="16031"/>
                    <a:pt x="9206" y="16691"/>
                    <a:pt x="10200" y="16691"/>
                  </a:cubicBezTo>
                  <a:cubicBezTo>
                    <a:pt x="11194" y="16691"/>
                    <a:pt x="12000" y="16031"/>
                    <a:pt x="12000" y="15218"/>
                  </a:cubicBezTo>
                  <a:cubicBezTo>
                    <a:pt x="12000" y="14405"/>
                    <a:pt x="11194" y="13745"/>
                    <a:pt x="10200" y="13745"/>
                  </a:cubicBezTo>
                  <a:moveTo>
                    <a:pt x="15600" y="13745"/>
                  </a:moveTo>
                  <a:cubicBezTo>
                    <a:pt x="14938" y="13745"/>
                    <a:pt x="14400" y="14186"/>
                    <a:pt x="14400" y="14727"/>
                  </a:cubicBezTo>
                  <a:cubicBezTo>
                    <a:pt x="14400" y="15269"/>
                    <a:pt x="14938" y="15709"/>
                    <a:pt x="15600" y="15709"/>
                  </a:cubicBezTo>
                  <a:cubicBezTo>
                    <a:pt x="16262" y="15709"/>
                    <a:pt x="16800" y="15269"/>
                    <a:pt x="16800" y="14727"/>
                  </a:cubicBezTo>
                  <a:cubicBezTo>
                    <a:pt x="16800" y="14186"/>
                    <a:pt x="16262" y="13745"/>
                    <a:pt x="15600" y="13745"/>
                  </a:cubicBezTo>
                  <a:moveTo>
                    <a:pt x="14400" y="20618"/>
                  </a:moveTo>
                  <a:lnTo>
                    <a:pt x="7200" y="20618"/>
                  </a:lnTo>
                  <a:cubicBezTo>
                    <a:pt x="3892" y="20618"/>
                    <a:pt x="1200" y="18416"/>
                    <a:pt x="1200" y="15709"/>
                  </a:cubicBezTo>
                  <a:cubicBezTo>
                    <a:pt x="1200" y="13123"/>
                    <a:pt x="2182" y="11620"/>
                    <a:pt x="3320" y="9880"/>
                  </a:cubicBezTo>
                  <a:cubicBezTo>
                    <a:pt x="3477" y="9639"/>
                    <a:pt x="3636" y="9392"/>
                    <a:pt x="3797" y="9140"/>
                  </a:cubicBezTo>
                  <a:cubicBezTo>
                    <a:pt x="3905" y="9093"/>
                    <a:pt x="6420" y="8038"/>
                    <a:pt x="9814" y="9625"/>
                  </a:cubicBezTo>
                  <a:cubicBezTo>
                    <a:pt x="10959" y="10160"/>
                    <a:pt x="12064" y="10360"/>
                    <a:pt x="13079" y="10360"/>
                  </a:cubicBezTo>
                  <a:cubicBezTo>
                    <a:pt x="15152" y="10360"/>
                    <a:pt x="16846" y="9523"/>
                    <a:pt x="17711" y="8991"/>
                  </a:cubicBezTo>
                  <a:cubicBezTo>
                    <a:pt x="17902" y="9295"/>
                    <a:pt x="18093" y="9592"/>
                    <a:pt x="18280" y="9880"/>
                  </a:cubicBezTo>
                  <a:cubicBezTo>
                    <a:pt x="19418" y="11620"/>
                    <a:pt x="20400" y="13123"/>
                    <a:pt x="20400" y="15709"/>
                  </a:cubicBezTo>
                  <a:cubicBezTo>
                    <a:pt x="20400" y="18416"/>
                    <a:pt x="17708" y="20618"/>
                    <a:pt x="14400" y="20618"/>
                  </a:cubicBezTo>
                  <a:moveTo>
                    <a:pt x="5967" y="2945"/>
                  </a:moveTo>
                  <a:lnTo>
                    <a:pt x="15633" y="2945"/>
                  </a:lnTo>
                  <a:cubicBezTo>
                    <a:pt x="15782" y="5133"/>
                    <a:pt x="16425" y="6735"/>
                    <a:pt x="17180" y="8090"/>
                  </a:cubicBezTo>
                  <a:cubicBezTo>
                    <a:pt x="16281" y="8690"/>
                    <a:pt x="13509" y="10220"/>
                    <a:pt x="10410" y="8772"/>
                  </a:cubicBezTo>
                  <a:cubicBezTo>
                    <a:pt x="7921" y="7609"/>
                    <a:pt x="5800" y="7679"/>
                    <a:pt x="4520" y="7912"/>
                  </a:cubicBezTo>
                  <a:cubicBezTo>
                    <a:pt x="5231" y="6594"/>
                    <a:pt x="5824" y="5037"/>
                    <a:pt x="5967" y="2945"/>
                  </a:cubicBezTo>
                  <a:moveTo>
                    <a:pt x="3600" y="982"/>
                  </a:moveTo>
                  <a:lnTo>
                    <a:pt x="18000" y="982"/>
                  </a:lnTo>
                  <a:lnTo>
                    <a:pt x="18000" y="1964"/>
                  </a:lnTo>
                  <a:lnTo>
                    <a:pt x="3600" y="1964"/>
                  </a:lnTo>
                  <a:cubicBezTo>
                    <a:pt x="3600" y="1964"/>
                    <a:pt x="3600" y="982"/>
                    <a:pt x="3600" y="982"/>
                  </a:cubicBezTo>
                  <a:close/>
                  <a:moveTo>
                    <a:pt x="16843" y="2945"/>
                  </a:moveTo>
                  <a:lnTo>
                    <a:pt x="18000" y="2945"/>
                  </a:lnTo>
                  <a:cubicBezTo>
                    <a:pt x="18662" y="2945"/>
                    <a:pt x="19200" y="2505"/>
                    <a:pt x="19200" y="1964"/>
                  </a:cubicBezTo>
                  <a:lnTo>
                    <a:pt x="19200" y="982"/>
                  </a:lnTo>
                  <a:cubicBezTo>
                    <a:pt x="19200" y="440"/>
                    <a:pt x="18662" y="0"/>
                    <a:pt x="18000" y="0"/>
                  </a:cubicBezTo>
                  <a:lnTo>
                    <a:pt x="3600" y="0"/>
                  </a:lnTo>
                  <a:cubicBezTo>
                    <a:pt x="2938" y="0"/>
                    <a:pt x="2400" y="440"/>
                    <a:pt x="2400" y="982"/>
                  </a:cubicBezTo>
                  <a:lnTo>
                    <a:pt x="2400" y="1964"/>
                  </a:lnTo>
                  <a:cubicBezTo>
                    <a:pt x="2400" y="2505"/>
                    <a:pt x="2938" y="2945"/>
                    <a:pt x="3600" y="2945"/>
                  </a:cubicBezTo>
                  <a:lnTo>
                    <a:pt x="4757" y="2945"/>
                  </a:lnTo>
                  <a:cubicBezTo>
                    <a:pt x="4322" y="8937"/>
                    <a:pt x="0" y="10114"/>
                    <a:pt x="0" y="15709"/>
                  </a:cubicBezTo>
                  <a:cubicBezTo>
                    <a:pt x="0" y="18962"/>
                    <a:pt x="3224" y="21600"/>
                    <a:pt x="7200" y="21600"/>
                  </a:cubicBezTo>
                  <a:lnTo>
                    <a:pt x="14400" y="21600"/>
                  </a:lnTo>
                  <a:cubicBezTo>
                    <a:pt x="18376" y="21600"/>
                    <a:pt x="21600" y="18962"/>
                    <a:pt x="21600" y="15709"/>
                  </a:cubicBezTo>
                  <a:cubicBezTo>
                    <a:pt x="21600" y="10114"/>
                    <a:pt x="17278" y="8937"/>
                    <a:pt x="16843" y="2945"/>
                  </a:cubicBezTo>
                  <a:moveTo>
                    <a:pt x="17400" y="11782"/>
                  </a:moveTo>
                  <a:cubicBezTo>
                    <a:pt x="17068" y="11782"/>
                    <a:pt x="16800" y="12001"/>
                    <a:pt x="16800" y="12273"/>
                  </a:cubicBezTo>
                  <a:cubicBezTo>
                    <a:pt x="16800" y="12544"/>
                    <a:pt x="17068" y="12764"/>
                    <a:pt x="17400" y="12764"/>
                  </a:cubicBezTo>
                  <a:cubicBezTo>
                    <a:pt x="17732" y="12764"/>
                    <a:pt x="18000" y="12544"/>
                    <a:pt x="18000" y="12273"/>
                  </a:cubicBezTo>
                  <a:cubicBezTo>
                    <a:pt x="18000" y="12001"/>
                    <a:pt x="17732" y="11782"/>
                    <a:pt x="17400" y="11782"/>
                  </a:cubicBezTo>
                  <a:moveTo>
                    <a:pt x="6000" y="10800"/>
                  </a:moveTo>
                  <a:cubicBezTo>
                    <a:pt x="5338" y="10800"/>
                    <a:pt x="4800" y="11240"/>
                    <a:pt x="4800" y="11782"/>
                  </a:cubicBezTo>
                  <a:cubicBezTo>
                    <a:pt x="4800" y="12324"/>
                    <a:pt x="5338" y="12764"/>
                    <a:pt x="6000" y="12764"/>
                  </a:cubicBezTo>
                  <a:cubicBezTo>
                    <a:pt x="6662" y="12764"/>
                    <a:pt x="7200" y="12324"/>
                    <a:pt x="7200" y="11782"/>
                  </a:cubicBezTo>
                  <a:cubicBezTo>
                    <a:pt x="7200" y="11240"/>
                    <a:pt x="6662" y="10800"/>
                    <a:pt x="6000" y="10800"/>
                  </a:cubicBezTo>
                  <a:moveTo>
                    <a:pt x="5400" y="16691"/>
                  </a:moveTo>
                  <a:cubicBezTo>
                    <a:pt x="5068" y="16691"/>
                    <a:pt x="4800" y="16910"/>
                    <a:pt x="4800" y="17182"/>
                  </a:cubicBezTo>
                  <a:cubicBezTo>
                    <a:pt x="4800" y="17453"/>
                    <a:pt x="5068" y="17673"/>
                    <a:pt x="5400" y="17673"/>
                  </a:cubicBezTo>
                  <a:cubicBezTo>
                    <a:pt x="5732" y="17673"/>
                    <a:pt x="6000" y="17453"/>
                    <a:pt x="6000" y="17182"/>
                  </a:cubicBezTo>
                  <a:cubicBezTo>
                    <a:pt x="6000" y="16910"/>
                    <a:pt x="5732" y="16691"/>
                    <a:pt x="5400" y="16691"/>
                  </a:cubicBezTo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0" name="图标">
              <a:extLst>
                <a:ext uri="{FF2B5EF4-FFF2-40B4-BE49-F238E27FC236}">
                  <a16:creationId xmlns:a16="http://schemas.microsoft.com/office/drawing/2014/main" id="{831698A0-0B46-432E-9756-C996D7A1BE40}"/>
                </a:ext>
              </a:extLst>
            </p:cNvPr>
            <p:cNvSpPr/>
            <p:nvPr/>
          </p:nvSpPr>
          <p:spPr>
            <a:xfrm>
              <a:off x="5023121" y="2768922"/>
              <a:ext cx="495418" cy="45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1" name="图标">
              <a:extLst>
                <a:ext uri="{FF2B5EF4-FFF2-40B4-BE49-F238E27FC236}">
                  <a16:creationId xmlns:a16="http://schemas.microsoft.com/office/drawing/2014/main" id="{908D3448-E7AD-4418-B446-7CFD90F9B788}"/>
                </a:ext>
              </a:extLst>
            </p:cNvPr>
            <p:cNvSpPr/>
            <p:nvPr/>
          </p:nvSpPr>
          <p:spPr>
            <a:xfrm>
              <a:off x="7128483" y="2951257"/>
              <a:ext cx="495725" cy="45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12" name="图标">
              <a:extLst>
                <a:ext uri="{FF2B5EF4-FFF2-40B4-BE49-F238E27FC236}">
                  <a16:creationId xmlns:a16="http://schemas.microsoft.com/office/drawing/2014/main" id="{D85995E3-78A3-4179-80EC-EF0A5E47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2745" y="4835594"/>
              <a:ext cx="533079" cy="513039"/>
            </a:xfrm>
            <a:custGeom>
              <a:avLst/>
              <a:gdLst>
                <a:gd name="T0" fmla="*/ 188 w 263"/>
                <a:gd name="T1" fmla="*/ 0 h 256"/>
                <a:gd name="T2" fmla="*/ 111 w 263"/>
                <a:gd name="T3" fmla="*/ 54 h 256"/>
                <a:gd name="T4" fmla="*/ 111 w 263"/>
                <a:gd name="T5" fmla="*/ 55 h 256"/>
                <a:gd name="T6" fmla="*/ 28 w 263"/>
                <a:gd name="T7" fmla="*/ 138 h 256"/>
                <a:gd name="T8" fmla="*/ 1 w 263"/>
                <a:gd name="T9" fmla="*/ 220 h 256"/>
                <a:gd name="T10" fmla="*/ 28 w 263"/>
                <a:gd name="T11" fmla="*/ 256 h 256"/>
                <a:gd name="T12" fmla="*/ 105 w 263"/>
                <a:gd name="T13" fmla="*/ 237 h 256"/>
                <a:gd name="T14" fmla="*/ 241 w 263"/>
                <a:gd name="T15" fmla="*/ 105 h 256"/>
                <a:gd name="T16" fmla="*/ 128 w 263"/>
                <a:gd name="T17" fmla="*/ 190 h 256"/>
                <a:gd name="T18" fmla="*/ 198 w 263"/>
                <a:gd name="T19" fmla="*/ 94 h 256"/>
                <a:gd name="T20" fmla="*/ 190 w 263"/>
                <a:gd name="T21" fmla="*/ 134 h 256"/>
                <a:gd name="T22" fmla="*/ 128 w 263"/>
                <a:gd name="T23" fmla="*/ 196 h 256"/>
                <a:gd name="T24" fmla="*/ 118 w 263"/>
                <a:gd name="T25" fmla="*/ 162 h 256"/>
                <a:gd name="T26" fmla="*/ 91 w 263"/>
                <a:gd name="T27" fmla="*/ 136 h 256"/>
                <a:gd name="T28" fmla="*/ 184 w 263"/>
                <a:gd name="T29" fmla="*/ 72 h 256"/>
                <a:gd name="T30" fmla="*/ 118 w 263"/>
                <a:gd name="T31" fmla="*/ 162 h 256"/>
                <a:gd name="T32" fmla="*/ 61 w 263"/>
                <a:gd name="T33" fmla="*/ 128 h 256"/>
                <a:gd name="T34" fmla="*/ 159 w 263"/>
                <a:gd name="T35" fmla="*/ 57 h 256"/>
                <a:gd name="T36" fmla="*/ 33 w 263"/>
                <a:gd name="T37" fmla="*/ 239 h 256"/>
                <a:gd name="T38" fmla="*/ 16 w 263"/>
                <a:gd name="T39" fmla="*/ 228 h 256"/>
                <a:gd name="T40" fmla="*/ 25 w 263"/>
                <a:gd name="T41" fmla="*/ 193 h 256"/>
                <a:gd name="T42" fmla="*/ 63 w 263"/>
                <a:gd name="T43" fmla="*/ 231 h 256"/>
                <a:gd name="T44" fmla="*/ 71 w 263"/>
                <a:gd name="T45" fmla="*/ 229 h 256"/>
                <a:gd name="T46" fmla="*/ 27 w 263"/>
                <a:gd name="T47" fmla="*/ 185 h 256"/>
                <a:gd name="T48" fmla="*/ 39 w 263"/>
                <a:gd name="T49" fmla="*/ 150 h 256"/>
                <a:gd name="T50" fmla="*/ 103 w 263"/>
                <a:gd name="T51" fmla="*/ 220 h 256"/>
                <a:gd name="T52" fmla="*/ 71 w 263"/>
                <a:gd name="T53" fmla="*/ 229 h 256"/>
                <a:gd name="T54" fmla="*/ 216 w 263"/>
                <a:gd name="T55" fmla="*/ 108 h 256"/>
                <a:gd name="T56" fmla="*/ 196 w 263"/>
                <a:gd name="T57" fmla="*/ 60 h 256"/>
                <a:gd name="T58" fmla="*/ 162 w 263"/>
                <a:gd name="T59" fmla="*/ 26 h 256"/>
                <a:gd name="T60" fmla="*/ 224 w 263"/>
                <a:gd name="T61" fmla="*/ 32 h 256"/>
                <a:gd name="T62" fmla="*/ 230 w 263"/>
                <a:gd name="T63" fmla="*/ 9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56">
                  <a:moveTo>
                    <a:pt x="235" y="21"/>
                  </a:moveTo>
                  <a:cubicBezTo>
                    <a:pt x="222" y="8"/>
                    <a:pt x="205" y="0"/>
                    <a:pt x="188" y="0"/>
                  </a:cubicBezTo>
                  <a:cubicBezTo>
                    <a:pt x="173" y="0"/>
                    <a:pt x="160" y="5"/>
                    <a:pt x="150" y="15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54"/>
                    <a:pt x="111" y="54"/>
                    <a:pt x="111" y="55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42"/>
                    <a:pt x="22" y="147"/>
                    <a:pt x="20" y="152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1" y="220"/>
                    <a:pt x="0" y="225"/>
                    <a:pt x="0" y="228"/>
                  </a:cubicBezTo>
                  <a:cubicBezTo>
                    <a:pt x="0" y="243"/>
                    <a:pt x="13" y="256"/>
                    <a:pt x="28" y="256"/>
                  </a:cubicBezTo>
                  <a:cubicBezTo>
                    <a:pt x="31" y="256"/>
                    <a:pt x="37" y="255"/>
                    <a:pt x="37" y="255"/>
                  </a:cubicBezTo>
                  <a:cubicBezTo>
                    <a:pt x="105" y="237"/>
                    <a:pt x="105" y="237"/>
                    <a:pt x="105" y="237"/>
                  </a:cubicBezTo>
                  <a:cubicBezTo>
                    <a:pt x="110" y="235"/>
                    <a:pt x="115" y="232"/>
                    <a:pt x="119" y="229"/>
                  </a:cubicBezTo>
                  <a:cubicBezTo>
                    <a:pt x="241" y="105"/>
                    <a:pt x="241" y="105"/>
                    <a:pt x="241" y="105"/>
                  </a:cubicBezTo>
                  <a:cubicBezTo>
                    <a:pt x="263" y="83"/>
                    <a:pt x="261" y="46"/>
                    <a:pt x="235" y="21"/>
                  </a:cubicBezTo>
                  <a:close/>
                  <a:moveTo>
                    <a:pt x="128" y="190"/>
                  </a:moveTo>
                  <a:cubicBezTo>
                    <a:pt x="127" y="183"/>
                    <a:pt x="125" y="176"/>
                    <a:pt x="122" y="169"/>
                  </a:cubicBezTo>
                  <a:cubicBezTo>
                    <a:pt x="198" y="94"/>
                    <a:pt x="198" y="94"/>
                    <a:pt x="198" y="94"/>
                  </a:cubicBezTo>
                  <a:cubicBezTo>
                    <a:pt x="203" y="108"/>
                    <a:pt x="200" y="124"/>
                    <a:pt x="190" y="134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4"/>
                    <a:pt x="128" y="192"/>
                    <a:pt x="128" y="190"/>
                  </a:cubicBezTo>
                  <a:close/>
                  <a:moveTo>
                    <a:pt x="118" y="162"/>
                  </a:moveTo>
                  <a:cubicBezTo>
                    <a:pt x="115" y="157"/>
                    <a:pt x="112" y="152"/>
                    <a:pt x="108" y="148"/>
                  </a:cubicBezTo>
                  <a:cubicBezTo>
                    <a:pt x="103" y="143"/>
                    <a:pt x="97" y="140"/>
                    <a:pt x="91" y="136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74" y="63"/>
                    <a:pt x="179" y="66"/>
                    <a:pt x="184" y="72"/>
                  </a:cubicBezTo>
                  <a:cubicBezTo>
                    <a:pt x="189" y="76"/>
                    <a:pt x="192" y="81"/>
                    <a:pt x="195" y="86"/>
                  </a:cubicBezTo>
                  <a:lnTo>
                    <a:pt x="118" y="162"/>
                  </a:lnTo>
                  <a:close/>
                  <a:moveTo>
                    <a:pt x="84" y="133"/>
                  </a:moveTo>
                  <a:cubicBezTo>
                    <a:pt x="76" y="130"/>
                    <a:pt x="69" y="128"/>
                    <a:pt x="61" y="128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32" y="56"/>
                    <a:pt x="146" y="54"/>
                    <a:pt x="159" y="57"/>
                  </a:cubicBezTo>
                  <a:lnTo>
                    <a:pt x="84" y="133"/>
                  </a:lnTo>
                  <a:close/>
                  <a:moveTo>
                    <a:pt x="33" y="239"/>
                  </a:moveTo>
                  <a:cubicBezTo>
                    <a:pt x="32" y="239"/>
                    <a:pt x="30" y="240"/>
                    <a:pt x="28" y="240"/>
                  </a:cubicBezTo>
                  <a:cubicBezTo>
                    <a:pt x="21" y="240"/>
                    <a:pt x="16" y="235"/>
                    <a:pt x="16" y="228"/>
                  </a:cubicBezTo>
                  <a:cubicBezTo>
                    <a:pt x="16" y="227"/>
                    <a:pt x="17" y="224"/>
                    <a:pt x="17" y="224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34" y="193"/>
                    <a:pt x="44" y="196"/>
                    <a:pt x="52" y="204"/>
                  </a:cubicBezTo>
                  <a:cubicBezTo>
                    <a:pt x="60" y="212"/>
                    <a:pt x="64" y="222"/>
                    <a:pt x="63" y="231"/>
                  </a:cubicBezTo>
                  <a:lnTo>
                    <a:pt x="33" y="239"/>
                  </a:lnTo>
                  <a:close/>
                  <a:moveTo>
                    <a:pt x="71" y="229"/>
                  </a:moveTo>
                  <a:cubicBezTo>
                    <a:pt x="71" y="218"/>
                    <a:pt x="66" y="207"/>
                    <a:pt x="58" y="198"/>
                  </a:cubicBezTo>
                  <a:cubicBezTo>
                    <a:pt x="49" y="190"/>
                    <a:pt x="38" y="185"/>
                    <a:pt x="27" y="185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6" y="154"/>
                    <a:pt x="37" y="152"/>
                    <a:pt x="39" y="150"/>
                  </a:cubicBezTo>
                  <a:cubicBezTo>
                    <a:pt x="55" y="139"/>
                    <a:pt x="79" y="142"/>
                    <a:pt x="96" y="160"/>
                  </a:cubicBezTo>
                  <a:cubicBezTo>
                    <a:pt x="115" y="178"/>
                    <a:pt x="117" y="204"/>
                    <a:pt x="103" y="220"/>
                  </a:cubicBezTo>
                  <a:cubicBezTo>
                    <a:pt x="103" y="221"/>
                    <a:pt x="102" y="221"/>
                    <a:pt x="101" y="221"/>
                  </a:cubicBezTo>
                  <a:lnTo>
                    <a:pt x="71" y="229"/>
                  </a:lnTo>
                  <a:close/>
                  <a:moveTo>
                    <a:pt x="230" y="94"/>
                  </a:moveTo>
                  <a:cubicBezTo>
                    <a:pt x="216" y="108"/>
                    <a:pt x="216" y="108"/>
                    <a:pt x="216" y="108"/>
                  </a:cubicBezTo>
                  <a:cubicBezTo>
                    <a:pt x="216" y="106"/>
                    <a:pt x="216" y="104"/>
                    <a:pt x="216" y="102"/>
                  </a:cubicBezTo>
                  <a:cubicBezTo>
                    <a:pt x="215" y="87"/>
                    <a:pt x="207" y="72"/>
                    <a:pt x="196" y="60"/>
                  </a:cubicBezTo>
                  <a:cubicBezTo>
                    <a:pt x="183" y="47"/>
                    <a:pt x="165" y="40"/>
                    <a:pt x="148" y="40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8" y="20"/>
                    <a:pt x="177" y="16"/>
                    <a:pt x="188" y="16"/>
                  </a:cubicBezTo>
                  <a:cubicBezTo>
                    <a:pt x="200" y="16"/>
                    <a:pt x="214" y="22"/>
                    <a:pt x="224" y="32"/>
                  </a:cubicBezTo>
                  <a:cubicBezTo>
                    <a:pt x="233" y="41"/>
                    <a:pt x="239" y="53"/>
                    <a:pt x="240" y="65"/>
                  </a:cubicBezTo>
                  <a:cubicBezTo>
                    <a:pt x="241" y="76"/>
                    <a:pt x="237" y="87"/>
                    <a:pt x="230" y="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358F8E-CE4F-4701-862D-1F758DB0392A}"/>
              </a:ext>
            </a:extLst>
          </p:cNvPr>
          <p:cNvGrpSpPr/>
          <p:nvPr/>
        </p:nvGrpSpPr>
        <p:grpSpPr>
          <a:xfrm>
            <a:off x="1475874" y="2248872"/>
            <a:ext cx="3063558" cy="1572781"/>
            <a:chOff x="799652" y="2426648"/>
            <a:chExt cx="3063558" cy="157278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0F83A38-62BC-446B-B091-BC62C03284C4}"/>
                </a:ext>
              </a:extLst>
            </p:cNvPr>
            <p:cNvSpPr txBox="1"/>
            <p:nvPr/>
          </p:nvSpPr>
          <p:spPr>
            <a:xfrm>
              <a:off x="2139660" y="242664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技术参差不齐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BC5C013-B9FA-4413-86FB-783A7220B764}"/>
                </a:ext>
              </a:extLst>
            </p:cNvPr>
            <p:cNvSpPr/>
            <p:nvPr/>
          </p:nvSpPr>
          <p:spPr>
            <a:xfrm>
              <a:off x="799652" y="2842574"/>
              <a:ext cx="3063558" cy="1156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332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冲刺前以及冲刺前期预留时间供组员进一步学习技术以及实践，技术强的组员带动。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F5A527-4C98-4333-8A7B-BFE41A911816}"/>
              </a:ext>
            </a:extLst>
          </p:cNvPr>
          <p:cNvGrpSpPr/>
          <p:nvPr/>
        </p:nvGrpSpPr>
        <p:grpSpPr>
          <a:xfrm>
            <a:off x="1507958" y="3958102"/>
            <a:ext cx="3031474" cy="1572781"/>
            <a:chOff x="831737" y="4135878"/>
            <a:chExt cx="3031474" cy="157278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CFC79C9-00B3-4CA0-9B36-877799801C43}"/>
                </a:ext>
              </a:extLst>
            </p:cNvPr>
            <p:cNvSpPr txBox="1"/>
            <p:nvPr/>
          </p:nvSpPr>
          <p:spPr>
            <a:xfrm>
              <a:off x="2396142" y="4135878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交流沟通少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AE9E30D-23FC-41B5-9F39-76ECBFDF1A9B}"/>
                </a:ext>
              </a:extLst>
            </p:cNvPr>
            <p:cNvSpPr/>
            <p:nvPr/>
          </p:nvSpPr>
          <p:spPr>
            <a:xfrm>
              <a:off x="831737" y="4551804"/>
              <a:ext cx="3031474" cy="1156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 defTabSz="914332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每次冲刺时会与组员沟通进度功能等问题，技术方面上组织相互讨论，通过讨论相互提升能力。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FAED9A6-E9CE-42BF-A7CC-A302243DE6DC}"/>
              </a:ext>
            </a:extLst>
          </p:cNvPr>
          <p:cNvGrpSpPr/>
          <p:nvPr/>
        </p:nvGrpSpPr>
        <p:grpSpPr>
          <a:xfrm>
            <a:off x="7620030" y="2248872"/>
            <a:ext cx="3127918" cy="1233352"/>
            <a:chOff x="8304961" y="2426648"/>
            <a:chExt cx="3127918" cy="123335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ECBD0BB-402E-480A-BBF2-29BE98E6D5C5}"/>
                </a:ext>
              </a:extLst>
            </p:cNvPr>
            <p:cNvSpPr txBox="1"/>
            <p:nvPr/>
          </p:nvSpPr>
          <p:spPr>
            <a:xfrm>
              <a:off x="8304962" y="2426648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项目细节不够完善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6A70971-AED6-44FF-AB7F-2D51C8914C52}"/>
                </a:ext>
              </a:extLst>
            </p:cNvPr>
            <p:cNvSpPr/>
            <p:nvPr/>
          </p:nvSpPr>
          <p:spPr>
            <a:xfrm>
              <a:off x="8304961" y="2872477"/>
              <a:ext cx="3127918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332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在冲刺过程中，根据当前情况组内交流完善小程序各处细节。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264</Words>
  <Application>Microsoft Office PowerPoint</Application>
  <PresentationFormat>宽屏</PresentationFormat>
  <Paragraphs>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思源宋体 CN</vt:lpstr>
      <vt:lpstr>思源宋体 CN Heavy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pts</dc:creator>
  <cp:lastModifiedBy> </cp:lastModifiedBy>
  <cp:revision>107</cp:revision>
  <dcterms:created xsi:type="dcterms:W3CDTF">2021-04-15T09:19:37Z</dcterms:created>
  <dcterms:modified xsi:type="dcterms:W3CDTF">2021-11-26T16:33:02Z</dcterms:modified>
</cp:coreProperties>
</file>