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23D-87EB-5D41-9419-BF28FF289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17761-76F1-E44C-92DF-B01A5E776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9FE3-FCBE-C64A-9BA2-E9ED7CA0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455D-FEFF-4A4A-8CA7-ED4D283B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86CD-113E-C94C-AC5D-E1482F09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244F-C78A-234E-848F-3F3D3DC1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8E92-82F2-C549-8B0A-AA2ECBC88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0C4D0-F4C0-5C43-A0D2-D0C0A52E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FE5A-219B-9C45-BC81-E1A80F3A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143EE-A118-4846-99B0-84F55910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5D990-E3F9-D041-9DF6-5C44AFECD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72D5C-84C2-A148-9054-C7528C5AE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F5A6-87F6-5D4C-A0F0-EDABB212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135E-9552-294D-B5CD-A29579B4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5248-3BA8-0743-A92A-9EF203F5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F1A1-F025-9C45-8418-ED56E06B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1A232-56DD-C34D-8352-00F40FFF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C8EF1-F12F-D54A-8D9A-5A830D41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33E5-20AF-684D-BAA1-8F993661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100D-2D20-5043-9EBB-385B236D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0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914C-8E9C-2641-837D-71D8CBC3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0D43-57E9-B34F-AC9C-E1BDF71E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9E67-47B2-2B40-BE9D-E1ECE2B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F677-2AA4-2F4D-AB97-19B70116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572E-128E-1542-A50B-30108295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9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ADD8-4725-CC46-874C-F53D8633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E9B03-7158-3F4A-B649-76173A58F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D7F8E-BAF9-2341-A447-8A12B0B08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F2AB0-03F6-2444-A334-2DA1C449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5E7D5-ECD6-A240-BB81-EA4E97F3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AD3DD-E27A-CF4E-92C1-E5F843DB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4A64-1FE6-5C45-A2E7-870814B7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07CFD-DDA8-A348-8FF5-5ED9B0D90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C48F4-966D-374A-B095-1AAA8BF2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36414-433D-8D47-BC19-67F0277D1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14238-74F6-D946-A15B-55BC95B14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CA473-9840-8143-A8DB-7CF32581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AAEE8-3D76-5449-B9F5-CC4B61C7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2243F-4E78-A947-8BF4-3AB09A70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7879-8E19-7F42-971E-314CBC3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CAD3E-168F-7048-958D-6B08A664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EACF0-083E-864C-8BD7-B3BF1728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90FE7-BE49-0D4C-917A-E2B41F0E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88AB8-584C-B24A-9D27-45F58A01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02607-996E-0F41-948F-937CD7A3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F539C-03A8-5E48-8615-25CE0992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1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6000-8141-DE49-B98D-A977FB8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8430-18F4-4B48-A956-0DB017E4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A4FE5-B363-C94E-8A02-2BBEDBE2A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6F48F-114C-B84D-A606-1E3B6B27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AA9AF-D6D3-B348-9695-653C2156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495D-13EF-B746-9B69-14EF3B33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8706-B0BF-6D48-B842-A07301E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24024-CC2F-8E46-83B4-3BDFD5512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5E464-DFAC-2B4E-92DF-A846561D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BA71-850A-8749-A0A2-4074FA49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23D4A-5EF8-E04E-8226-D15AAE9E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12FCD-E599-7844-8CA9-91533D14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B41DC-A800-B44B-807C-C077CEAC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63039-12C3-6F4B-8CDB-B90618EC6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380FC-678B-B94D-BDA6-ECCA16601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895C-E5E2-8742-96B2-8A497FA5D2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A894-D3DE-D74D-8CE1-472CA0FE9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76F5-6A8B-DD4F-AF48-CFDAA19E1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CD2D3B-AAA2-E24F-AA55-A8C4B21E2BD7}"/>
              </a:ext>
            </a:extLst>
          </p:cNvPr>
          <p:cNvSpPr/>
          <p:nvPr/>
        </p:nvSpPr>
        <p:spPr>
          <a:xfrm>
            <a:off x="4602823" y="2262367"/>
            <a:ext cx="2114626" cy="910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D2ACB-0596-2947-99A7-C9FF02DE1FBD}"/>
              </a:ext>
            </a:extLst>
          </p:cNvPr>
          <p:cNvSpPr/>
          <p:nvPr/>
        </p:nvSpPr>
        <p:spPr>
          <a:xfrm>
            <a:off x="4869026" y="1558081"/>
            <a:ext cx="1582220" cy="469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Dataset/Workload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7B232-E603-3D4E-A7BA-3229278A10AA}"/>
              </a:ext>
            </a:extLst>
          </p:cNvPr>
          <p:cNvSpPr/>
          <p:nvPr/>
        </p:nvSpPr>
        <p:spPr>
          <a:xfrm>
            <a:off x="2844091" y="2027605"/>
            <a:ext cx="1582220" cy="469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Infrastructure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8B822-F79F-464C-9495-E5CDB837A2D1}"/>
              </a:ext>
            </a:extLst>
          </p:cNvPr>
          <p:cNvSpPr/>
          <p:nvPr/>
        </p:nvSpPr>
        <p:spPr>
          <a:xfrm>
            <a:off x="3020603" y="3155035"/>
            <a:ext cx="1582220" cy="469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Configuration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7D078-5C1F-CE45-869E-68B36F391001}"/>
              </a:ext>
            </a:extLst>
          </p:cNvPr>
          <p:cNvSpPr/>
          <p:nvPr/>
        </p:nvSpPr>
        <p:spPr>
          <a:xfrm>
            <a:off x="6893961" y="2027605"/>
            <a:ext cx="1582220" cy="469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Version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C87A3-F594-8B42-88C2-D342E59EEFEC}"/>
              </a:ext>
            </a:extLst>
          </p:cNvPr>
          <p:cNvSpPr/>
          <p:nvPr/>
        </p:nvSpPr>
        <p:spPr>
          <a:xfrm>
            <a:off x="6626832" y="3172496"/>
            <a:ext cx="1582220" cy="469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 Management</a:t>
            </a:r>
          </a:p>
        </p:txBody>
      </p:sp>
    </p:spTree>
    <p:extLst>
      <p:ext uri="{BB962C8B-B14F-4D97-AF65-F5344CB8AC3E}">
        <p14:creationId xmlns:p14="http://schemas.microsoft.com/office/powerpoint/2010/main" val="290895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Aumüller</dc:creator>
  <cp:lastModifiedBy>Martin Aumüller</cp:lastModifiedBy>
  <cp:revision>3</cp:revision>
  <dcterms:created xsi:type="dcterms:W3CDTF">2020-06-15T09:04:11Z</dcterms:created>
  <dcterms:modified xsi:type="dcterms:W3CDTF">2020-06-15T09:25:38Z</dcterms:modified>
</cp:coreProperties>
</file>