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0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23D-87EB-5D41-9419-BF28FF28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7761-76F1-E44C-92DF-B01A5E77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9FE3-FCBE-C64A-9BA2-E9ED7CA0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455D-FEFF-4A4A-8CA7-ED4D283B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86CD-113E-C94C-AC5D-E1482F0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244F-C78A-234E-848F-3F3D3DC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8E92-82F2-C549-8B0A-AA2ECBC8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C4D0-F4C0-5C43-A0D2-D0C0A52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E5A-219B-9C45-BC81-E1A80F3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43EE-A118-4846-99B0-84F5591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5D990-E3F9-D041-9DF6-5C44AFECD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72D5C-84C2-A148-9054-C7528C5A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F5A6-87F6-5D4C-A0F0-EDABB21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135E-9552-294D-B5CD-A29579B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5248-3BA8-0743-A92A-9EF203F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F1A1-F025-9C45-8418-ED56E06B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A232-56DD-C34D-8352-00F40FFF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8EF1-F12F-D54A-8D9A-5A830D41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33E5-20AF-684D-BAA1-8F993661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00D-2D20-5043-9EBB-385B236D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914C-8E9C-2641-837D-71D8CBC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0D43-57E9-B34F-AC9C-E1BDF71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9E67-47B2-2B40-BE9D-E1ECE2B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F677-2AA4-2F4D-AB97-19B70116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572E-128E-1542-A50B-30108295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ADD8-4725-CC46-874C-F53D8633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9B03-7158-3F4A-B649-76173A58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7F8E-BAF9-2341-A447-8A12B0B0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2AB0-03F6-2444-A334-2DA1C449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E7D5-ECD6-A240-BB81-EA4E97F3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D3DD-E27A-CF4E-92C1-E5F843D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4A64-1FE6-5C45-A2E7-870814B7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7CFD-DDA8-A348-8FF5-5ED9B0D9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C48F4-966D-374A-B095-1AAA8BF2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6414-433D-8D47-BC19-67F0277D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14238-74F6-D946-A15B-55BC95B14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CA473-9840-8143-A8DB-7CF3258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AEE8-3D76-5449-B9F5-CC4B61C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2243F-4E78-A947-8BF4-3AB09A7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7879-8E19-7F42-971E-314CBC3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AD3E-168F-7048-958D-6B08A66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EACF0-083E-864C-8BD7-B3BF172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90FE7-BE49-0D4C-917A-E2B41F0E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88AB8-584C-B24A-9D27-45F58A0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02607-996E-0F41-948F-937CD7A3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539C-03A8-5E48-8615-25CE099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6000-8141-DE49-B98D-A977FB8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8430-18F4-4B48-A956-0DB017E4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4FE5-B363-C94E-8A02-2BBEDBE2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F48F-114C-B84D-A606-1E3B6B27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A9AF-D6D3-B348-9695-653C2156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495D-13EF-B746-9B69-14EF3B3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706-B0BF-6D48-B842-A07301E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24024-CC2F-8E46-83B4-3BDFD5512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E464-DFAC-2B4E-92DF-A846561D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BA71-850A-8749-A0A2-4074FA49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3D4A-5EF8-E04E-8226-D15AAE9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12FCD-E599-7844-8CA9-91533D14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B41DC-A800-B44B-807C-C077CEA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3039-12C3-6F4B-8CDB-B90618EC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80FC-678B-B94D-BDA6-ECCA16601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895C-E5E2-8742-96B2-8A497FA5D297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A894-D3DE-D74D-8CE1-472CA0FE9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6F5-6A8B-DD4F-AF48-CFDAA19E1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CD2D3B-AAA2-E24F-AA55-A8C4B21E2BD7}"/>
              </a:ext>
            </a:extLst>
          </p:cNvPr>
          <p:cNvSpPr/>
          <p:nvPr/>
        </p:nvSpPr>
        <p:spPr>
          <a:xfrm>
            <a:off x="4602823" y="2262367"/>
            <a:ext cx="1639842" cy="6321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D2ACB-0596-2947-99A7-C9FF02DE1FBD}"/>
              </a:ext>
            </a:extLst>
          </p:cNvPr>
          <p:cNvSpPr/>
          <p:nvPr/>
        </p:nvSpPr>
        <p:spPr>
          <a:xfrm>
            <a:off x="4809257" y="1864552"/>
            <a:ext cx="1226974" cy="326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Dataset/Workload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B232-E603-3D4E-A7BA-3229278A10AA}"/>
              </a:ext>
            </a:extLst>
          </p:cNvPr>
          <p:cNvSpPr/>
          <p:nvPr/>
        </p:nvSpPr>
        <p:spPr>
          <a:xfrm>
            <a:off x="3198654" y="2190656"/>
            <a:ext cx="1226974" cy="326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Infrastructure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8B822-F79F-464C-9495-E5CDB837A2D1}"/>
              </a:ext>
            </a:extLst>
          </p:cNvPr>
          <p:cNvSpPr/>
          <p:nvPr/>
        </p:nvSpPr>
        <p:spPr>
          <a:xfrm>
            <a:off x="3375849" y="2731436"/>
            <a:ext cx="1226974" cy="326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078-5C1F-CE45-869E-68B36F391001}"/>
              </a:ext>
            </a:extLst>
          </p:cNvPr>
          <p:cNvSpPr/>
          <p:nvPr/>
        </p:nvSpPr>
        <p:spPr>
          <a:xfrm>
            <a:off x="6419860" y="2190655"/>
            <a:ext cx="1226974" cy="326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Version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C87A3-F594-8B42-88C2-D342E59EEFEC}"/>
              </a:ext>
            </a:extLst>
          </p:cNvPr>
          <p:cNvSpPr/>
          <p:nvPr/>
        </p:nvSpPr>
        <p:spPr>
          <a:xfrm>
            <a:off x="6242665" y="2731436"/>
            <a:ext cx="1226974" cy="326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 Management</a:t>
            </a:r>
          </a:p>
        </p:txBody>
      </p:sp>
    </p:spTree>
    <p:extLst>
      <p:ext uri="{BB962C8B-B14F-4D97-AF65-F5344CB8AC3E}">
        <p14:creationId xmlns:p14="http://schemas.microsoft.com/office/powerpoint/2010/main" val="29089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119F860-0C32-F447-9567-4F845AD94872}"/>
              </a:ext>
            </a:extLst>
          </p:cNvPr>
          <p:cNvSpPr/>
          <p:nvPr/>
        </p:nvSpPr>
        <p:spPr>
          <a:xfrm>
            <a:off x="960895" y="1515654"/>
            <a:ext cx="6812732" cy="31438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FDAAE50-CA47-3C45-97B0-BA0EBDD6962A}"/>
              </a:ext>
            </a:extLst>
          </p:cNvPr>
          <p:cNvSpPr/>
          <p:nvPr/>
        </p:nvSpPr>
        <p:spPr>
          <a:xfrm>
            <a:off x="960895" y="1906291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797164-6EEC-9942-BA48-6F91E30C8CE5}"/>
              </a:ext>
            </a:extLst>
          </p:cNvPr>
          <p:cNvSpPr/>
          <p:nvPr/>
        </p:nvSpPr>
        <p:spPr>
          <a:xfrm>
            <a:off x="4879617" y="1906290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031592-BF6E-9B49-A945-4C1C22E7756F}"/>
              </a:ext>
            </a:extLst>
          </p:cNvPr>
          <p:cNvSpPr/>
          <p:nvPr/>
        </p:nvSpPr>
        <p:spPr>
          <a:xfrm>
            <a:off x="3388858" y="2413416"/>
            <a:ext cx="3094388" cy="1309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77E861-CA5C-CB49-8A67-651F8BB554B6}"/>
              </a:ext>
            </a:extLst>
          </p:cNvPr>
          <p:cNvSpPr/>
          <p:nvPr/>
        </p:nvSpPr>
        <p:spPr>
          <a:xfrm>
            <a:off x="1378016" y="2471524"/>
            <a:ext cx="2010842" cy="1146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0DA5E7-6E47-0344-86A3-5F0FC90C12B0}"/>
              </a:ext>
            </a:extLst>
          </p:cNvPr>
          <p:cNvSpPr/>
          <p:nvPr/>
        </p:nvSpPr>
        <p:spPr>
          <a:xfrm>
            <a:off x="1337897" y="2304334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Formulate a question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E61C9-A776-F342-966F-32F875988E26}"/>
              </a:ext>
            </a:extLst>
          </p:cNvPr>
          <p:cNvSpPr/>
          <p:nvPr/>
        </p:nvSpPr>
        <p:spPr>
          <a:xfrm>
            <a:off x="2734036" y="2840232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Design an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4A24E6-69A7-C147-8FD7-DCF2FD612E43}"/>
              </a:ext>
            </a:extLst>
          </p:cNvPr>
          <p:cNvSpPr/>
          <p:nvPr/>
        </p:nvSpPr>
        <p:spPr>
          <a:xfrm>
            <a:off x="1513197" y="3429000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tools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2C0827-ACA0-204F-BC45-060A2552A1C1}"/>
              </a:ext>
            </a:extLst>
          </p:cNvPr>
          <p:cNvSpPr/>
          <p:nvPr/>
        </p:nvSpPr>
        <p:spPr>
          <a:xfrm>
            <a:off x="5725209" y="2304334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Run experiment,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gather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C2-C5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CCCA43-1596-694E-B9E1-A76E3D2FF05A}"/>
              </a:ext>
            </a:extLst>
          </p:cNvPr>
          <p:cNvSpPr/>
          <p:nvPr/>
        </p:nvSpPr>
        <p:spPr>
          <a:xfrm>
            <a:off x="5171209" y="3291145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Analyze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C2,C4,C5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B0E458-3F39-3148-8E9B-9C93DC47E10B}"/>
              </a:ext>
            </a:extLst>
          </p:cNvPr>
          <p:cNvSpPr/>
          <p:nvPr/>
        </p:nvSpPr>
        <p:spPr>
          <a:xfrm>
            <a:off x="6814495" y="3648370"/>
            <a:ext cx="959132" cy="43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Publish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C5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90662-44A9-BD4E-89AE-2DEE6B3BBDAA}"/>
              </a:ext>
            </a:extLst>
          </p:cNvPr>
          <p:cNvSpPr txBox="1"/>
          <p:nvPr/>
        </p:nvSpPr>
        <p:spPr>
          <a:xfrm>
            <a:off x="1090874" y="202733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67384-FBC8-B54A-AFFE-E34EE5F2963A}"/>
              </a:ext>
            </a:extLst>
          </p:cNvPr>
          <p:cNvSpPr txBox="1"/>
          <p:nvPr/>
        </p:nvSpPr>
        <p:spPr>
          <a:xfrm>
            <a:off x="7051955" y="202733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Execute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2E0C2C-294C-9943-8B37-B217D6166CD1}"/>
              </a:ext>
            </a:extLst>
          </p:cNvPr>
          <p:cNvSpPr/>
          <p:nvPr/>
        </p:nvSpPr>
        <p:spPr>
          <a:xfrm>
            <a:off x="4890087" y="1906290"/>
            <a:ext cx="2991173" cy="238673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774D766-6571-0E46-98C5-E5AC975C4CCE}"/>
              </a:ext>
            </a:extLst>
          </p:cNvPr>
          <p:cNvSpPr/>
          <p:nvPr/>
        </p:nvSpPr>
        <p:spPr>
          <a:xfrm rot="5400000">
            <a:off x="4206006" y="142538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2C162CA-4D63-E44C-800D-4960BE8BD6E7}"/>
              </a:ext>
            </a:extLst>
          </p:cNvPr>
          <p:cNvSpPr/>
          <p:nvPr/>
        </p:nvSpPr>
        <p:spPr>
          <a:xfrm rot="16200000">
            <a:off x="4203650" y="4556657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76B78D5-24E8-744C-B52D-64B22D38936F}"/>
              </a:ext>
            </a:extLst>
          </p:cNvPr>
          <p:cNvSpPr/>
          <p:nvPr/>
        </p:nvSpPr>
        <p:spPr>
          <a:xfrm rot="8870274">
            <a:off x="1307985" y="309554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3A7506A-1C90-2241-9AF7-BDA89807F903}"/>
              </a:ext>
            </a:extLst>
          </p:cNvPr>
          <p:cNvSpPr/>
          <p:nvPr/>
        </p:nvSpPr>
        <p:spPr>
          <a:xfrm rot="5746636">
            <a:off x="2681204" y="2423882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4EF0860-1102-FC42-969B-21C7F82E51E6}"/>
              </a:ext>
            </a:extLst>
          </p:cNvPr>
          <p:cNvSpPr/>
          <p:nvPr/>
        </p:nvSpPr>
        <p:spPr>
          <a:xfrm rot="5186380">
            <a:off x="4389779" y="2350738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E8C7655-5298-CF44-96E1-EE4378631060}"/>
              </a:ext>
            </a:extLst>
          </p:cNvPr>
          <p:cNvSpPr/>
          <p:nvPr/>
        </p:nvSpPr>
        <p:spPr>
          <a:xfrm>
            <a:off x="5764763" y="3438471"/>
            <a:ext cx="1558160" cy="432000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94A2E8-C63E-B84F-BEF5-0A53740AECE9}"/>
              </a:ext>
            </a:extLst>
          </p:cNvPr>
          <p:cNvSpPr txBox="1"/>
          <p:nvPr/>
        </p:nvSpPr>
        <p:spPr>
          <a:xfrm>
            <a:off x="4360172" y="12619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D2E90-407C-5E44-BB10-AFB70FACF5A6}"/>
              </a:ext>
            </a:extLst>
          </p:cNvPr>
          <p:cNvSpPr txBox="1"/>
          <p:nvPr/>
        </p:nvSpPr>
        <p:spPr>
          <a:xfrm>
            <a:off x="4012982" y="217663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6927AD-E463-5D4E-B385-095BE50C2A59}"/>
              </a:ext>
            </a:extLst>
          </p:cNvPr>
          <p:cNvSpPr txBox="1"/>
          <p:nvPr/>
        </p:nvSpPr>
        <p:spPr>
          <a:xfrm>
            <a:off x="3997681" y="44422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53006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Aumüller</dc:creator>
  <cp:lastModifiedBy>Martin Aumüller</cp:lastModifiedBy>
  <cp:revision>12</cp:revision>
  <dcterms:created xsi:type="dcterms:W3CDTF">2020-06-15T09:04:11Z</dcterms:created>
  <dcterms:modified xsi:type="dcterms:W3CDTF">2020-06-18T12:37:08Z</dcterms:modified>
</cp:coreProperties>
</file>