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87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lli, Nahuel" userId="fda7a69c-b70f-4563-89b0-910178f692a7" providerId="ADAL" clId="{4176373C-EFF7-4C44-8218-0D7C4CA8AFFF}"/>
    <pc:docChg chg="modSld">
      <pc:chgData name="Pelli, Nahuel" userId="fda7a69c-b70f-4563-89b0-910178f692a7" providerId="ADAL" clId="{4176373C-EFF7-4C44-8218-0D7C4CA8AFFF}" dt="2022-03-05T22:46:30.128" v="18" actId="14100"/>
      <pc:docMkLst>
        <pc:docMk/>
      </pc:docMkLst>
      <pc:sldChg chg="modSp mod">
        <pc:chgData name="Pelli, Nahuel" userId="fda7a69c-b70f-4563-89b0-910178f692a7" providerId="ADAL" clId="{4176373C-EFF7-4C44-8218-0D7C4CA8AFFF}" dt="2022-03-05T22:45:57.301" v="6" actId="14100"/>
        <pc:sldMkLst>
          <pc:docMk/>
          <pc:sldMk cId="0" sldId="257"/>
        </pc:sldMkLst>
        <pc:spChg chg="mod">
          <ac:chgData name="Pelli, Nahuel" userId="fda7a69c-b70f-4563-89b0-910178f692a7" providerId="ADAL" clId="{4176373C-EFF7-4C44-8218-0D7C4CA8AFFF}" dt="2022-03-05T22:45:57.301" v="6" actId="14100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Pelli, Nahuel" userId="fda7a69c-b70f-4563-89b0-910178f692a7" providerId="ADAL" clId="{4176373C-EFF7-4C44-8218-0D7C4CA8AFFF}" dt="2022-03-05T22:46:04.326" v="10" actId="14100"/>
        <pc:sldMkLst>
          <pc:docMk/>
          <pc:sldMk cId="0" sldId="258"/>
        </pc:sldMkLst>
        <pc:spChg chg="mod">
          <ac:chgData name="Pelli, Nahuel" userId="fda7a69c-b70f-4563-89b0-910178f692a7" providerId="ADAL" clId="{4176373C-EFF7-4C44-8218-0D7C4CA8AFFF}" dt="2022-03-05T22:46:04.326" v="10" actId="14100"/>
          <ac:spMkLst>
            <pc:docMk/>
            <pc:sldMk cId="0" sldId="258"/>
            <ac:spMk id="2" creationId="{00000000-0000-0000-0000-000000000000}"/>
          </ac:spMkLst>
        </pc:spChg>
      </pc:sldChg>
      <pc:sldChg chg="modSp mod">
        <pc:chgData name="Pelli, Nahuel" userId="fda7a69c-b70f-4563-89b0-910178f692a7" providerId="ADAL" clId="{4176373C-EFF7-4C44-8218-0D7C4CA8AFFF}" dt="2022-03-05T22:45:49.674" v="2" actId="20577"/>
        <pc:sldMkLst>
          <pc:docMk/>
          <pc:sldMk cId="0" sldId="259"/>
        </pc:sldMkLst>
        <pc:spChg chg="mod">
          <ac:chgData name="Pelli, Nahuel" userId="fda7a69c-b70f-4563-89b0-910178f692a7" providerId="ADAL" clId="{4176373C-EFF7-4C44-8218-0D7C4CA8AFFF}" dt="2022-03-05T22:45:49.674" v="2" actId="20577"/>
          <ac:spMkLst>
            <pc:docMk/>
            <pc:sldMk cId="0" sldId="259"/>
            <ac:spMk id="6" creationId="{00000000-0000-0000-0000-000000000000}"/>
          </ac:spMkLst>
        </pc:spChg>
      </pc:sldChg>
      <pc:sldChg chg="modSp mod">
        <pc:chgData name="Pelli, Nahuel" userId="fda7a69c-b70f-4563-89b0-910178f692a7" providerId="ADAL" clId="{4176373C-EFF7-4C44-8218-0D7C4CA8AFFF}" dt="2022-03-05T22:46:11.282" v="11" actId="20577"/>
        <pc:sldMkLst>
          <pc:docMk/>
          <pc:sldMk cId="0" sldId="262"/>
        </pc:sldMkLst>
        <pc:spChg chg="mod">
          <ac:chgData name="Pelli, Nahuel" userId="fda7a69c-b70f-4563-89b0-910178f692a7" providerId="ADAL" clId="{4176373C-EFF7-4C44-8218-0D7C4CA8AFFF}" dt="2022-03-05T22:46:11.282" v="11" actId="20577"/>
          <ac:spMkLst>
            <pc:docMk/>
            <pc:sldMk cId="0" sldId="262"/>
            <ac:spMk id="2" creationId="{00000000-0000-0000-0000-000000000000}"/>
          </ac:spMkLst>
        </pc:spChg>
      </pc:sldChg>
      <pc:sldChg chg="modSp mod">
        <pc:chgData name="Pelli, Nahuel" userId="fda7a69c-b70f-4563-89b0-910178f692a7" providerId="ADAL" clId="{4176373C-EFF7-4C44-8218-0D7C4CA8AFFF}" dt="2022-03-05T22:46:14.382" v="12" actId="20577"/>
        <pc:sldMkLst>
          <pc:docMk/>
          <pc:sldMk cId="0" sldId="263"/>
        </pc:sldMkLst>
        <pc:spChg chg="mod">
          <ac:chgData name="Pelli, Nahuel" userId="fda7a69c-b70f-4563-89b0-910178f692a7" providerId="ADAL" clId="{4176373C-EFF7-4C44-8218-0D7C4CA8AFFF}" dt="2022-03-05T22:46:14.382" v="12" actId="20577"/>
          <ac:spMkLst>
            <pc:docMk/>
            <pc:sldMk cId="0" sldId="263"/>
            <ac:spMk id="2" creationId="{00000000-0000-0000-0000-000000000000}"/>
          </ac:spMkLst>
        </pc:spChg>
      </pc:sldChg>
      <pc:sldChg chg="modSp mod">
        <pc:chgData name="Pelli, Nahuel" userId="fda7a69c-b70f-4563-89b0-910178f692a7" providerId="ADAL" clId="{4176373C-EFF7-4C44-8218-0D7C4CA8AFFF}" dt="2022-03-05T22:46:16.923" v="13" actId="20577"/>
        <pc:sldMkLst>
          <pc:docMk/>
          <pc:sldMk cId="0" sldId="264"/>
        </pc:sldMkLst>
        <pc:spChg chg="mod">
          <ac:chgData name="Pelli, Nahuel" userId="fda7a69c-b70f-4563-89b0-910178f692a7" providerId="ADAL" clId="{4176373C-EFF7-4C44-8218-0D7C4CA8AFFF}" dt="2022-03-05T22:46:16.923" v="13" actId="20577"/>
          <ac:spMkLst>
            <pc:docMk/>
            <pc:sldMk cId="0" sldId="264"/>
            <ac:spMk id="2" creationId="{00000000-0000-0000-0000-000000000000}"/>
          </ac:spMkLst>
        </pc:spChg>
      </pc:sldChg>
      <pc:sldChg chg="modSp mod">
        <pc:chgData name="Pelli, Nahuel" userId="fda7a69c-b70f-4563-89b0-910178f692a7" providerId="ADAL" clId="{4176373C-EFF7-4C44-8218-0D7C4CA8AFFF}" dt="2022-03-05T22:46:19.341" v="14" actId="20577"/>
        <pc:sldMkLst>
          <pc:docMk/>
          <pc:sldMk cId="0" sldId="265"/>
        </pc:sldMkLst>
        <pc:spChg chg="mod">
          <ac:chgData name="Pelli, Nahuel" userId="fda7a69c-b70f-4563-89b0-910178f692a7" providerId="ADAL" clId="{4176373C-EFF7-4C44-8218-0D7C4CA8AFFF}" dt="2022-03-05T22:46:19.341" v="14" actId="20577"/>
          <ac:spMkLst>
            <pc:docMk/>
            <pc:sldMk cId="0" sldId="265"/>
            <ac:spMk id="2" creationId="{00000000-0000-0000-0000-000000000000}"/>
          </ac:spMkLst>
        </pc:spChg>
      </pc:sldChg>
      <pc:sldChg chg="modSp mod">
        <pc:chgData name="Pelli, Nahuel" userId="fda7a69c-b70f-4563-89b0-910178f692a7" providerId="ADAL" clId="{4176373C-EFF7-4C44-8218-0D7C4CA8AFFF}" dt="2022-03-05T22:46:23.265" v="15" actId="20577"/>
        <pc:sldMkLst>
          <pc:docMk/>
          <pc:sldMk cId="0" sldId="266"/>
        </pc:sldMkLst>
        <pc:spChg chg="mod">
          <ac:chgData name="Pelli, Nahuel" userId="fda7a69c-b70f-4563-89b0-910178f692a7" providerId="ADAL" clId="{4176373C-EFF7-4C44-8218-0D7C4CA8AFFF}" dt="2022-03-05T22:46:23.265" v="15" actId="20577"/>
          <ac:spMkLst>
            <pc:docMk/>
            <pc:sldMk cId="0" sldId="266"/>
            <ac:spMk id="2" creationId="{00000000-0000-0000-0000-000000000000}"/>
          </ac:spMkLst>
        </pc:spChg>
      </pc:sldChg>
      <pc:sldChg chg="modSp mod">
        <pc:chgData name="Pelli, Nahuel" userId="fda7a69c-b70f-4563-89b0-910178f692a7" providerId="ADAL" clId="{4176373C-EFF7-4C44-8218-0D7C4CA8AFFF}" dt="2022-03-05T22:46:30.128" v="18" actId="14100"/>
        <pc:sldMkLst>
          <pc:docMk/>
          <pc:sldMk cId="0" sldId="267"/>
        </pc:sldMkLst>
        <pc:spChg chg="mod">
          <ac:chgData name="Pelli, Nahuel" userId="fda7a69c-b70f-4563-89b0-910178f692a7" providerId="ADAL" clId="{4176373C-EFF7-4C44-8218-0D7C4CA8AFFF}" dt="2022-03-05T22:46:30.128" v="18" actId="14100"/>
          <ac:spMkLst>
            <pc:docMk/>
            <pc:sldMk cId="0" sldId="267"/>
            <ac:spMk id="2" creationId="{00000000-0000-0000-0000-000000000000}"/>
          </ac:spMkLst>
        </pc:spChg>
      </pc:sldChg>
    </pc:docChg>
  </pc:docChgLst>
  <pc:docChgLst>
    <pc:chgData name="Pelli, Nahuel" userId="fda7a69c-b70f-4563-89b0-910178f692a7" providerId="ADAL" clId="{0FB5ED66-766A-4B78-BF27-FFBA61D4F8EC}"/>
    <pc:docChg chg="modSld">
      <pc:chgData name="Pelli, Nahuel" userId="fda7a69c-b70f-4563-89b0-910178f692a7" providerId="ADAL" clId="{0FB5ED66-766A-4B78-BF27-FFBA61D4F8EC}" dt="2022-03-04T21:49:19.971" v="0" actId="6549"/>
      <pc:docMkLst>
        <pc:docMk/>
      </pc:docMkLst>
      <pc:sldChg chg="modSp mod">
        <pc:chgData name="Pelli, Nahuel" userId="fda7a69c-b70f-4563-89b0-910178f692a7" providerId="ADAL" clId="{0FB5ED66-766A-4B78-BF27-FFBA61D4F8EC}" dt="2022-03-04T21:49:19.971" v="0" actId="6549"/>
        <pc:sldMkLst>
          <pc:docMk/>
          <pc:sldMk cId="330392256" sldId="270"/>
        </pc:sldMkLst>
        <pc:spChg chg="mod">
          <ac:chgData name="Pelli, Nahuel" userId="fda7a69c-b70f-4563-89b0-910178f692a7" providerId="ADAL" clId="{0FB5ED66-766A-4B78-BF27-FFBA61D4F8EC}" dt="2022-03-04T21:49:19.971" v="0" actId="6549"/>
          <ac:spMkLst>
            <pc:docMk/>
            <pc:sldMk cId="330392256" sldId="270"/>
            <ac:spMk id="3" creationId="{35CB090E-6223-440E-90F0-EA1C11D326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46399" y="4245924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9" y="897599"/>
                </a:moveTo>
                <a:lnTo>
                  <a:pt x="0" y="897599"/>
                </a:lnTo>
                <a:lnTo>
                  <a:pt x="897599" y="0"/>
                </a:lnTo>
                <a:lnTo>
                  <a:pt x="897599" y="897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246399" y="4245874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9" y="897599"/>
                </a:moveTo>
                <a:lnTo>
                  <a:pt x="0" y="897599"/>
                </a:lnTo>
                <a:lnTo>
                  <a:pt x="0" y="149602"/>
                </a:lnTo>
                <a:lnTo>
                  <a:pt x="11387" y="92352"/>
                </a:lnTo>
                <a:lnTo>
                  <a:pt x="43817" y="43817"/>
                </a:lnTo>
                <a:lnTo>
                  <a:pt x="92352" y="11387"/>
                </a:lnTo>
                <a:lnTo>
                  <a:pt x="149602" y="0"/>
                </a:lnTo>
                <a:lnTo>
                  <a:pt x="897599" y="0"/>
                </a:lnTo>
                <a:lnTo>
                  <a:pt x="897599" y="897599"/>
                </a:lnTo>
                <a:close/>
              </a:path>
            </a:pathLst>
          </a:custGeom>
          <a:solidFill>
            <a:srgbClr val="FFFFFF">
              <a:alpha val="68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3550" y="1898546"/>
            <a:ext cx="82169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3737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794599"/>
            <a:ext cx="9144000" cy="3348990"/>
          </a:xfrm>
          <a:custGeom>
            <a:avLst/>
            <a:gdLst/>
            <a:ahLst/>
            <a:cxnLst/>
            <a:rect l="l" t="t" r="r" b="b"/>
            <a:pathLst>
              <a:path w="9144000" h="3348990">
                <a:moveTo>
                  <a:pt x="0" y="3348899"/>
                </a:moveTo>
                <a:lnTo>
                  <a:pt x="9143999" y="3348899"/>
                </a:lnTo>
                <a:lnTo>
                  <a:pt x="9143999" y="0"/>
                </a:lnTo>
                <a:lnTo>
                  <a:pt x="0" y="0"/>
                </a:lnTo>
                <a:lnTo>
                  <a:pt x="0" y="3348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685999"/>
            <a:ext cx="9143999" cy="108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4925" y="904064"/>
            <a:ext cx="805414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8760" y="1927438"/>
            <a:ext cx="7806478" cy="1838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3737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ww.freecodecamp.org/news/learn-the-basics-of-git-in-under-10-minutes-da548267cc91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git-cheat-sheet-education.pdf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550" y="1898546"/>
            <a:ext cx="4711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5" dirty="0">
                <a:solidFill>
                  <a:srgbClr val="FFFFFF"/>
                </a:solidFill>
                <a:latin typeface="Trebuchet MS"/>
                <a:cs typeface="Trebuchet MS"/>
              </a:rPr>
              <a:t>Análisis</a:t>
            </a:r>
            <a:r>
              <a:rPr sz="4800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-3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48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114" dirty="0">
                <a:solidFill>
                  <a:srgbClr val="FFFFFF"/>
                </a:solidFill>
                <a:latin typeface="Trebuchet MS"/>
                <a:cs typeface="Trebuchet MS"/>
              </a:rPr>
              <a:t>Datos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550" y="2831065"/>
            <a:ext cx="4483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 err="1">
                <a:solidFill>
                  <a:srgbClr val="FFFFFF"/>
                </a:solidFill>
                <a:latin typeface="Trebuchet MS"/>
                <a:cs typeface="Trebuchet MS"/>
              </a:rPr>
              <a:t>Clas</a:t>
            </a:r>
            <a:r>
              <a:rPr sz="1800" spc="45" dirty="0" err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s-AR" sz="1800" spc="6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Int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oducció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her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amientas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SW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77787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4</a:t>
            </a:r>
            <a:r>
              <a:rPr spc="-90" dirty="0"/>
              <a:t>.</a:t>
            </a:r>
            <a:r>
              <a:rPr spc="-180" dirty="0"/>
              <a:t> </a:t>
            </a:r>
            <a:r>
              <a:rPr spc="210" dirty="0"/>
              <a:t>P</a:t>
            </a:r>
            <a:r>
              <a:rPr spc="215" dirty="0"/>
              <a:t>aso</a:t>
            </a:r>
            <a:r>
              <a:rPr spc="185" dirty="0"/>
              <a:t>s</a:t>
            </a:r>
            <a:r>
              <a:rPr spc="-180" dirty="0"/>
              <a:t> </a:t>
            </a:r>
            <a:r>
              <a:rPr spc="-25" dirty="0"/>
              <a:t>e</a:t>
            </a:r>
            <a:r>
              <a:rPr spc="-20" dirty="0"/>
              <a:t>n</a:t>
            </a:r>
            <a:r>
              <a:rPr spc="-180" dirty="0"/>
              <a:t> </a:t>
            </a:r>
            <a:r>
              <a:rPr spc="-150" dirty="0"/>
              <a:t>e</a:t>
            </a:r>
            <a:r>
              <a:rPr spc="-80" dirty="0"/>
              <a:t>l</a:t>
            </a:r>
            <a:r>
              <a:rPr spc="-180" dirty="0"/>
              <a:t> </a:t>
            </a:r>
            <a:r>
              <a:rPr spc="-95" dirty="0"/>
              <a:t>pr</a:t>
            </a:r>
            <a:r>
              <a:rPr spc="114" dirty="0"/>
              <a:t>oces</a:t>
            </a:r>
            <a:r>
              <a:rPr spc="130" dirty="0"/>
              <a:t>o</a:t>
            </a:r>
            <a:r>
              <a:rPr spc="-180" dirty="0"/>
              <a:t> </a:t>
            </a:r>
            <a:r>
              <a:rPr spc="-25" dirty="0"/>
              <a:t>d</a:t>
            </a:r>
            <a:r>
              <a:rPr spc="-15" dirty="0"/>
              <a:t>e</a:t>
            </a:r>
            <a:r>
              <a:rPr spc="-180" dirty="0"/>
              <a:t> </a:t>
            </a:r>
            <a:r>
              <a:rPr spc="40" dirty="0"/>
              <a:t>análisi</a:t>
            </a:r>
            <a:r>
              <a:rPr spc="50" dirty="0"/>
              <a:t>s</a:t>
            </a:r>
            <a:r>
              <a:rPr spc="-180" dirty="0"/>
              <a:t> </a:t>
            </a:r>
            <a:r>
              <a:rPr spc="-25" dirty="0"/>
              <a:t>d</a:t>
            </a:r>
            <a:r>
              <a:rPr spc="-15" dirty="0"/>
              <a:t>e</a:t>
            </a:r>
            <a:r>
              <a:rPr spc="-180" dirty="0"/>
              <a:t> </a:t>
            </a:r>
            <a:r>
              <a:rPr spc="-60" dirty="0"/>
              <a:t>da</a:t>
            </a:r>
            <a:r>
              <a:rPr spc="-75" dirty="0"/>
              <a:t>t</a:t>
            </a:r>
            <a:r>
              <a:rPr spc="225" dirty="0"/>
              <a:t>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996" y="1941808"/>
            <a:ext cx="3288029" cy="1602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29259" indent="-41719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Obtención</a:t>
            </a:r>
            <a:r>
              <a:rPr sz="1800" spc="-114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800" spc="-12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737373"/>
                </a:solidFill>
                <a:latin typeface="Trebuchet MS"/>
                <a:cs typeface="Trebuchet MS"/>
              </a:rPr>
              <a:t>datos</a:t>
            </a:r>
            <a:endParaRPr sz="1800">
              <a:latin typeface="Trebuchet MS"/>
              <a:cs typeface="Trebuchet MS"/>
            </a:endParaRPr>
          </a:p>
          <a:p>
            <a:pPr marL="429259" indent="-4171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spc="-10" dirty="0">
                <a:solidFill>
                  <a:srgbClr val="737373"/>
                </a:solidFill>
                <a:latin typeface="Trebuchet MS"/>
                <a:cs typeface="Trebuchet MS"/>
              </a:rPr>
              <a:t>Preparación</a:t>
            </a:r>
            <a:r>
              <a:rPr sz="1800" spc="-114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800" spc="-11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737373"/>
                </a:solidFill>
                <a:latin typeface="Trebuchet MS"/>
                <a:cs typeface="Trebuchet MS"/>
              </a:rPr>
              <a:t>datos</a:t>
            </a:r>
            <a:endParaRPr sz="1800">
              <a:latin typeface="Trebuchet MS"/>
              <a:cs typeface="Trebuchet MS"/>
            </a:endParaRPr>
          </a:p>
          <a:p>
            <a:pPr marL="429259" indent="-4171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spc="-10" dirty="0">
                <a:solidFill>
                  <a:srgbClr val="737373"/>
                </a:solidFill>
                <a:latin typeface="Trebuchet MS"/>
                <a:cs typeface="Trebuchet MS"/>
              </a:rPr>
              <a:t>Exploración</a:t>
            </a:r>
            <a:r>
              <a:rPr sz="1800" spc="-12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800" spc="-114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737373"/>
                </a:solidFill>
                <a:latin typeface="Trebuchet MS"/>
                <a:cs typeface="Trebuchet MS"/>
              </a:rPr>
              <a:t>datos</a:t>
            </a:r>
            <a:endParaRPr sz="1800">
              <a:latin typeface="Trebuchet MS"/>
              <a:cs typeface="Trebuchet MS"/>
            </a:endParaRPr>
          </a:p>
          <a:p>
            <a:pPr marL="429259" indent="-4171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spc="10" dirty="0">
                <a:solidFill>
                  <a:srgbClr val="737373"/>
                </a:solidFill>
                <a:latin typeface="Trebuchet MS"/>
                <a:cs typeface="Trebuchet MS"/>
              </a:rPr>
              <a:t>Desar</a:t>
            </a:r>
            <a:r>
              <a:rPr sz="1800" spc="-10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800" spc="-25" dirty="0">
                <a:solidFill>
                  <a:srgbClr val="737373"/>
                </a:solidFill>
                <a:latin typeface="Trebuchet MS"/>
                <a:cs typeface="Trebuchet MS"/>
              </a:rPr>
              <a:t>ollo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d</a:t>
            </a:r>
            <a:r>
              <a:rPr sz="1800" spc="-1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8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737373"/>
                </a:solidFill>
                <a:latin typeface="Trebuchet MS"/>
                <a:cs typeface="Trebuchet MS"/>
              </a:rPr>
              <a:t>modelos</a:t>
            </a:r>
            <a:endParaRPr sz="1800">
              <a:latin typeface="Trebuchet MS"/>
              <a:cs typeface="Trebuchet MS"/>
            </a:endParaRPr>
          </a:p>
          <a:p>
            <a:pPr marL="429259" indent="-4171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spc="-55" dirty="0">
                <a:solidFill>
                  <a:srgbClr val="737373"/>
                </a:solidFill>
                <a:latin typeface="Trebuchet MS"/>
                <a:cs typeface="Trebuchet MS"/>
              </a:rPr>
              <a:t>Interp</a:t>
            </a:r>
            <a:r>
              <a:rPr sz="1800" spc="-65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800" spc="-20" dirty="0">
                <a:solidFill>
                  <a:srgbClr val="737373"/>
                </a:solidFill>
                <a:latin typeface="Trebuchet MS"/>
                <a:cs typeface="Trebuchet MS"/>
              </a:rPr>
              <a:t>etació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n</a:t>
            </a:r>
            <a:r>
              <a:rPr sz="18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d</a:t>
            </a:r>
            <a:r>
              <a:rPr sz="1800" spc="-1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8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800" spc="20" dirty="0">
                <a:solidFill>
                  <a:srgbClr val="737373"/>
                </a:solidFill>
                <a:latin typeface="Trebuchet MS"/>
                <a:cs typeface="Trebuchet MS"/>
              </a:rPr>
              <a:t>esultados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4945" y="1976820"/>
            <a:ext cx="3837950" cy="3069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57613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pc="-135" dirty="0"/>
              <a:t>5</a:t>
            </a:r>
            <a:r>
              <a:rPr spc="-90" dirty="0"/>
              <a:t>.</a:t>
            </a:r>
            <a:r>
              <a:rPr spc="-180" dirty="0"/>
              <a:t> </a:t>
            </a:r>
            <a:r>
              <a:rPr spc="245" dirty="0"/>
              <a:t>P</a:t>
            </a:r>
            <a:r>
              <a:rPr spc="-35" dirty="0"/>
              <a:t>ython</a:t>
            </a:r>
            <a:r>
              <a:rPr spc="-175" dirty="0"/>
              <a:t> </a:t>
            </a:r>
            <a:r>
              <a:rPr spc="-40" dirty="0"/>
              <a:t>pa</a:t>
            </a:r>
            <a:r>
              <a:rPr spc="-90" dirty="0"/>
              <a:t>r</a:t>
            </a:r>
            <a:r>
              <a:rPr spc="55" dirty="0"/>
              <a:t>a</a:t>
            </a:r>
            <a:r>
              <a:rPr spc="-180" dirty="0"/>
              <a:t> </a:t>
            </a:r>
            <a:r>
              <a:rPr spc="40" dirty="0"/>
              <a:t>análisi</a:t>
            </a:r>
            <a:r>
              <a:rPr spc="50" dirty="0"/>
              <a:t>s</a:t>
            </a:r>
            <a:r>
              <a:rPr spc="-180" dirty="0"/>
              <a:t> </a:t>
            </a:r>
            <a:r>
              <a:rPr spc="-25" dirty="0"/>
              <a:t>d</a:t>
            </a:r>
            <a:r>
              <a:rPr spc="-15" dirty="0"/>
              <a:t>e</a:t>
            </a:r>
            <a:r>
              <a:rPr spc="-180" dirty="0"/>
              <a:t> </a:t>
            </a:r>
            <a:r>
              <a:rPr spc="-60" dirty="0"/>
              <a:t>da</a:t>
            </a:r>
            <a:r>
              <a:rPr spc="-75" dirty="0"/>
              <a:t>t</a:t>
            </a:r>
            <a:r>
              <a:rPr spc="225" dirty="0"/>
              <a:t>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450" y="1883125"/>
            <a:ext cx="6792851" cy="29018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968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pc="-135" dirty="0"/>
              <a:t>6</a:t>
            </a:r>
            <a:r>
              <a:rPr spc="-90" dirty="0"/>
              <a:t>.</a:t>
            </a:r>
            <a:r>
              <a:rPr spc="-180" dirty="0"/>
              <a:t> </a:t>
            </a:r>
            <a:r>
              <a:rPr spc="-120"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552" y="1976509"/>
            <a:ext cx="4512945" cy="440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980" indent="-335915">
              <a:lnSpc>
                <a:spcPts val="1635"/>
              </a:lnSpc>
              <a:spcBef>
                <a:spcPts val="95"/>
              </a:spcBef>
              <a:buFont typeface="Arial"/>
              <a:buChar char="●"/>
              <a:tabLst>
                <a:tab pos="347980" algn="l"/>
                <a:tab pos="348615" algn="l"/>
              </a:tabLst>
            </a:pPr>
            <a:r>
              <a:rPr sz="1400" spc="-60" dirty="0">
                <a:solidFill>
                  <a:srgbClr val="737373"/>
                </a:solidFill>
                <a:latin typeface="Trebuchet MS"/>
                <a:cs typeface="Trebuchet MS"/>
              </a:rPr>
              <a:t>Git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737373"/>
                </a:solidFill>
                <a:latin typeface="Trebuchet MS"/>
                <a:cs typeface="Trebuchet MS"/>
              </a:rPr>
              <a:t>es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un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737373"/>
                </a:solidFill>
                <a:latin typeface="Trebuchet MS"/>
                <a:cs typeface="Trebuchet MS"/>
              </a:rPr>
              <a:t>sistema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Trebuchet MS"/>
                <a:cs typeface="Trebuchet MS"/>
              </a:rPr>
              <a:t>control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737373"/>
                </a:solidFill>
                <a:latin typeface="Trebuchet MS"/>
                <a:cs typeface="Trebuchet MS"/>
              </a:rPr>
              <a:t>versiones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distribuido.</a:t>
            </a:r>
            <a:endParaRPr sz="1400">
              <a:latin typeface="Trebuchet MS"/>
              <a:cs typeface="Trebuchet MS"/>
            </a:endParaRPr>
          </a:p>
          <a:p>
            <a:pPr marL="347980" indent="-335915">
              <a:lnSpc>
                <a:spcPts val="1635"/>
              </a:lnSpc>
              <a:buFont typeface="Arial"/>
              <a:buChar char="●"/>
              <a:tabLst>
                <a:tab pos="347980" algn="l"/>
                <a:tab pos="348615" algn="l"/>
              </a:tabLst>
            </a:pPr>
            <a:r>
              <a:rPr sz="1400" spc="30" dirty="0">
                <a:solidFill>
                  <a:srgbClr val="737373"/>
                </a:solidFill>
                <a:latin typeface="Trebuchet MS"/>
                <a:cs typeface="Trebuchet MS"/>
              </a:rPr>
              <a:t>Modelo</a:t>
            </a:r>
            <a:r>
              <a:rPr sz="14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datos:</a:t>
            </a:r>
            <a:r>
              <a:rPr sz="14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grafo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Trebuchet MS"/>
                <a:cs typeface="Trebuchet MS"/>
              </a:rPr>
              <a:t>dirigido</a:t>
            </a:r>
            <a:r>
              <a:rPr sz="14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acíclico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737373"/>
                </a:solidFill>
                <a:latin typeface="Trebuchet MS"/>
                <a:cs typeface="Trebuchet MS"/>
              </a:rPr>
              <a:t>(DAG)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4875" y="2737825"/>
            <a:ext cx="6478150" cy="22532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7300" y="2738025"/>
            <a:ext cx="1724024" cy="19145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968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pc="-135" dirty="0"/>
              <a:t>7</a:t>
            </a:r>
            <a:r>
              <a:rPr spc="-90" dirty="0"/>
              <a:t>.</a:t>
            </a:r>
            <a:r>
              <a:rPr spc="-180" dirty="0"/>
              <a:t> </a:t>
            </a:r>
            <a:r>
              <a:rPr spc="-120"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449" y="4830712"/>
            <a:ext cx="5645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25" dirty="0">
                <a:solidFill>
                  <a:srgbClr val="1A237E"/>
                </a:solidFill>
                <a:uFill>
                  <a:solidFill>
                    <a:srgbClr val="1A237E"/>
                  </a:solidFill>
                </a:uFill>
                <a:latin typeface="Trebuchet MS"/>
                <a:cs typeface="Trebuchet MS"/>
                <a:hlinkClick r:id="rId2"/>
              </a:rPr>
              <a:t>Fuente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425" y="1919075"/>
            <a:ext cx="5057774" cy="284573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574387" y="1945087"/>
            <a:ext cx="594360" cy="501015"/>
            <a:chOff x="5574387" y="1945087"/>
            <a:chExt cx="594360" cy="501015"/>
          </a:xfrm>
        </p:grpSpPr>
        <p:sp>
          <p:nvSpPr>
            <p:cNvPr id="6" name="object 6"/>
            <p:cNvSpPr/>
            <p:nvPr/>
          </p:nvSpPr>
          <p:spPr>
            <a:xfrm>
              <a:off x="5579150" y="2011237"/>
              <a:ext cx="584835" cy="429895"/>
            </a:xfrm>
            <a:custGeom>
              <a:avLst/>
              <a:gdLst/>
              <a:ahLst/>
              <a:cxnLst/>
              <a:rect l="l" t="t" r="r" b="b"/>
              <a:pathLst>
                <a:path w="584835" h="429894">
                  <a:moveTo>
                    <a:pt x="292199" y="429712"/>
                  </a:moveTo>
                  <a:lnTo>
                    <a:pt x="214521" y="427519"/>
                  </a:lnTo>
                  <a:lnTo>
                    <a:pt x="144720" y="421331"/>
                  </a:lnTo>
                  <a:lnTo>
                    <a:pt x="85583" y="411732"/>
                  </a:lnTo>
                  <a:lnTo>
                    <a:pt x="39893" y="399308"/>
                  </a:lnTo>
                  <a:lnTo>
                    <a:pt x="0" y="368324"/>
                  </a:lnTo>
                  <a:lnTo>
                    <a:pt x="0" y="0"/>
                  </a:lnTo>
                  <a:lnTo>
                    <a:pt x="10437" y="16319"/>
                  </a:lnTo>
                  <a:lnTo>
                    <a:pt x="39893" y="30983"/>
                  </a:lnTo>
                  <a:lnTo>
                    <a:pt x="85583" y="43407"/>
                  </a:lnTo>
                  <a:lnTo>
                    <a:pt x="144720" y="53006"/>
                  </a:lnTo>
                  <a:lnTo>
                    <a:pt x="214521" y="59194"/>
                  </a:lnTo>
                  <a:lnTo>
                    <a:pt x="292199" y="61387"/>
                  </a:lnTo>
                  <a:lnTo>
                    <a:pt x="369878" y="59194"/>
                  </a:lnTo>
                  <a:lnTo>
                    <a:pt x="439678" y="53006"/>
                  </a:lnTo>
                  <a:lnTo>
                    <a:pt x="498816" y="43407"/>
                  </a:lnTo>
                  <a:lnTo>
                    <a:pt x="544506" y="30983"/>
                  </a:lnTo>
                  <a:lnTo>
                    <a:pt x="584399" y="0"/>
                  </a:lnTo>
                  <a:lnTo>
                    <a:pt x="584399" y="368324"/>
                  </a:lnTo>
                  <a:lnTo>
                    <a:pt x="544506" y="399308"/>
                  </a:lnTo>
                  <a:lnTo>
                    <a:pt x="498816" y="411732"/>
                  </a:lnTo>
                  <a:lnTo>
                    <a:pt x="439678" y="421331"/>
                  </a:lnTo>
                  <a:lnTo>
                    <a:pt x="369878" y="427519"/>
                  </a:lnTo>
                  <a:lnTo>
                    <a:pt x="292199" y="429712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79150" y="1949849"/>
              <a:ext cx="584835" cy="123189"/>
            </a:xfrm>
            <a:custGeom>
              <a:avLst/>
              <a:gdLst/>
              <a:ahLst/>
              <a:cxnLst/>
              <a:rect l="l" t="t" r="r" b="b"/>
              <a:pathLst>
                <a:path w="584835" h="123189">
                  <a:moveTo>
                    <a:pt x="292199" y="122774"/>
                  </a:moveTo>
                  <a:lnTo>
                    <a:pt x="214521" y="120582"/>
                  </a:lnTo>
                  <a:lnTo>
                    <a:pt x="144720" y="114393"/>
                  </a:lnTo>
                  <a:lnTo>
                    <a:pt x="85583" y="104794"/>
                  </a:lnTo>
                  <a:lnTo>
                    <a:pt x="39893" y="92370"/>
                  </a:lnTo>
                  <a:lnTo>
                    <a:pt x="10437" y="77706"/>
                  </a:lnTo>
                  <a:lnTo>
                    <a:pt x="0" y="61387"/>
                  </a:lnTo>
                  <a:lnTo>
                    <a:pt x="10437" y="45068"/>
                  </a:lnTo>
                  <a:lnTo>
                    <a:pt x="85583" y="17980"/>
                  </a:lnTo>
                  <a:lnTo>
                    <a:pt x="144720" y="8381"/>
                  </a:lnTo>
                  <a:lnTo>
                    <a:pt x="214521" y="2192"/>
                  </a:lnTo>
                  <a:lnTo>
                    <a:pt x="292199" y="0"/>
                  </a:lnTo>
                  <a:lnTo>
                    <a:pt x="369878" y="2192"/>
                  </a:lnTo>
                  <a:lnTo>
                    <a:pt x="439678" y="8381"/>
                  </a:lnTo>
                  <a:lnTo>
                    <a:pt x="498816" y="17980"/>
                  </a:lnTo>
                  <a:lnTo>
                    <a:pt x="544506" y="30404"/>
                  </a:lnTo>
                  <a:lnTo>
                    <a:pt x="584399" y="61387"/>
                  </a:lnTo>
                  <a:lnTo>
                    <a:pt x="573962" y="77706"/>
                  </a:lnTo>
                  <a:lnTo>
                    <a:pt x="544506" y="92370"/>
                  </a:lnTo>
                  <a:lnTo>
                    <a:pt x="498816" y="104794"/>
                  </a:lnTo>
                  <a:lnTo>
                    <a:pt x="439678" y="114393"/>
                  </a:lnTo>
                  <a:lnTo>
                    <a:pt x="369878" y="120582"/>
                  </a:lnTo>
                  <a:lnTo>
                    <a:pt x="292199" y="122774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79150" y="1949849"/>
              <a:ext cx="584835" cy="491490"/>
            </a:xfrm>
            <a:custGeom>
              <a:avLst/>
              <a:gdLst/>
              <a:ahLst/>
              <a:cxnLst/>
              <a:rect l="l" t="t" r="r" b="b"/>
              <a:pathLst>
                <a:path w="584835" h="491489">
                  <a:moveTo>
                    <a:pt x="584399" y="61387"/>
                  </a:moveTo>
                  <a:lnTo>
                    <a:pt x="573962" y="77706"/>
                  </a:lnTo>
                  <a:lnTo>
                    <a:pt x="544506" y="92370"/>
                  </a:lnTo>
                  <a:lnTo>
                    <a:pt x="498816" y="104794"/>
                  </a:lnTo>
                  <a:lnTo>
                    <a:pt x="439678" y="114393"/>
                  </a:lnTo>
                  <a:lnTo>
                    <a:pt x="369878" y="120582"/>
                  </a:lnTo>
                  <a:lnTo>
                    <a:pt x="292199" y="122774"/>
                  </a:lnTo>
                  <a:lnTo>
                    <a:pt x="214521" y="120582"/>
                  </a:lnTo>
                  <a:lnTo>
                    <a:pt x="144720" y="114393"/>
                  </a:lnTo>
                  <a:lnTo>
                    <a:pt x="85583" y="104794"/>
                  </a:lnTo>
                  <a:lnTo>
                    <a:pt x="39893" y="92370"/>
                  </a:lnTo>
                  <a:lnTo>
                    <a:pt x="0" y="61387"/>
                  </a:lnTo>
                  <a:lnTo>
                    <a:pt x="39893" y="30404"/>
                  </a:lnTo>
                  <a:lnTo>
                    <a:pt x="85583" y="17980"/>
                  </a:lnTo>
                  <a:lnTo>
                    <a:pt x="144720" y="8381"/>
                  </a:lnTo>
                  <a:lnTo>
                    <a:pt x="214521" y="2192"/>
                  </a:lnTo>
                  <a:lnTo>
                    <a:pt x="292199" y="0"/>
                  </a:lnTo>
                  <a:lnTo>
                    <a:pt x="369878" y="2192"/>
                  </a:lnTo>
                  <a:lnTo>
                    <a:pt x="439678" y="8381"/>
                  </a:lnTo>
                  <a:lnTo>
                    <a:pt x="498816" y="17980"/>
                  </a:lnTo>
                  <a:lnTo>
                    <a:pt x="544506" y="30404"/>
                  </a:lnTo>
                  <a:lnTo>
                    <a:pt x="584399" y="61387"/>
                  </a:lnTo>
                  <a:lnTo>
                    <a:pt x="584399" y="429712"/>
                  </a:lnTo>
                  <a:lnTo>
                    <a:pt x="544506" y="460695"/>
                  </a:lnTo>
                  <a:lnTo>
                    <a:pt x="498816" y="473119"/>
                  </a:lnTo>
                  <a:lnTo>
                    <a:pt x="439678" y="482718"/>
                  </a:lnTo>
                  <a:lnTo>
                    <a:pt x="369878" y="488907"/>
                  </a:lnTo>
                  <a:lnTo>
                    <a:pt x="292199" y="491099"/>
                  </a:lnTo>
                  <a:lnTo>
                    <a:pt x="214521" y="488907"/>
                  </a:lnTo>
                  <a:lnTo>
                    <a:pt x="144720" y="482718"/>
                  </a:lnTo>
                  <a:lnTo>
                    <a:pt x="85583" y="473119"/>
                  </a:lnTo>
                  <a:lnTo>
                    <a:pt x="39893" y="460695"/>
                  </a:lnTo>
                  <a:lnTo>
                    <a:pt x="0" y="429712"/>
                  </a:lnTo>
                  <a:lnTo>
                    <a:pt x="0" y="61387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720385" y="2101506"/>
            <a:ext cx="302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dict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63550" y="2174904"/>
            <a:ext cx="271780" cy="41275"/>
            <a:chOff x="6163550" y="2174904"/>
            <a:chExt cx="271780" cy="41275"/>
          </a:xfrm>
        </p:grpSpPr>
        <p:sp>
          <p:nvSpPr>
            <p:cNvPr id="11" name="object 11"/>
            <p:cNvSpPr/>
            <p:nvPr/>
          </p:nvSpPr>
          <p:spPr>
            <a:xfrm>
              <a:off x="6163550" y="2195399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20">
                  <a:moveTo>
                    <a:pt x="0" y="0"/>
                  </a:moveTo>
                  <a:lnTo>
                    <a:pt x="223349" y="0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86900" y="2179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86900" y="2179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444050" y="1724449"/>
            <a:ext cx="955675" cy="396240"/>
          </a:xfrm>
          <a:prstGeom prst="rect">
            <a:avLst/>
          </a:prstGeom>
          <a:solidFill>
            <a:srgbClr val="FAFAFA"/>
          </a:solidFill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id_0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99649" y="1724449"/>
            <a:ext cx="955675" cy="396240"/>
          </a:xfrm>
          <a:prstGeom prst="rect">
            <a:avLst/>
          </a:prstGeom>
          <a:solidFill>
            <a:srgbClr val="FAFAFA"/>
          </a:solidFill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tree0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44050" y="2120650"/>
            <a:ext cx="955675" cy="396240"/>
          </a:xfrm>
          <a:prstGeom prst="rect">
            <a:avLst/>
          </a:prstGeom>
          <a:solidFill>
            <a:srgbClr val="FAFAFA"/>
          </a:solidFill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id_1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99649" y="2120650"/>
            <a:ext cx="955675" cy="396240"/>
          </a:xfrm>
          <a:prstGeom prst="rect">
            <a:avLst/>
          </a:prstGeom>
          <a:solidFill>
            <a:srgbClr val="FAFAFA"/>
          </a:solidFill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tree1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44050" y="2516850"/>
            <a:ext cx="955675" cy="396240"/>
          </a:xfrm>
          <a:prstGeom prst="rect">
            <a:avLst/>
          </a:prstGeom>
          <a:solidFill>
            <a:srgbClr val="FAFAFA"/>
          </a:solidFill>
          <a:ln w="9524">
            <a:solidFill>
              <a:srgbClr val="9E9E9E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15"/>
              </a:spcBef>
            </a:pPr>
            <a:r>
              <a:rPr sz="1400" spc="-5" dirty="0">
                <a:latin typeface="Arial"/>
                <a:cs typeface="Arial"/>
              </a:rPr>
              <a:t>id_2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99649" y="2516850"/>
            <a:ext cx="955675" cy="396240"/>
          </a:xfrm>
          <a:prstGeom prst="rect">
            <a:avLst/>
          </a:prstGeom>
          <a:solidFill>
            <a:srgbClr val="FAFAFA"/>
          </a:solidFill>
          <a:ln w="9524">
            <a:solidFill>
              <a:srgbClr val="9E9E9E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15"/>
              </a:spcBef>
            </a:pPr>
            <a:r>
              <a:rPr sz="1400" dirty="0">
                <a:latin typeface="Arial"/>
                <a:cs typeface="Arial"/>
              </a:rPr>
              <a:t>commit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44050" y="2913049"/>
            <a:ext cx="955675" cy="396240"/>
          </a:xfrm>
          <a:prstGeom prst="rect">
            <a:avLst/>
          </a:prstGeom>
          <a:solidFill>
            <a:srgbClr val="FAFAFA"/>
          </a:solidFill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id_3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99649" y="2913049"/>
            <a:ext cx="955675" cy="396240"/>
          </a:xfrm>
          <a:prstGeom prst="rect">
            <a:avLst/>
          </a:prstGeom>
          <a:solidFill>
            <a:srgbClr val="FAFAFA"/>
          </a:solidFill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tree2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44050" y="3309249"/>
            <a:ext cx="955675" cy="39624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99649" y="3309249"/>
            <a:ext cx="955675" cy="396240"/>
          </a:xfrm>
          <a:prstGeom prst="rect">
            <a:avLst/>
          </a:prstGeom>
          <a:solidFill>
            <a:srgbClr val="FAFAFA"/>
          </a:solidFill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852280" y="3645887"/>
            <a:ext cx="41275" cy="236220"/>
            <a:chOff x="6852280" y="3645887"/>
            <a:chExt cx="41275" cy="236220"/>
          </a:xfrm>
        </p:grpSpPr>
        <p:sp>
          <p:nvSpPr>
            <p:cNvPr id="25" name="object 25"/>
            <p:cNvSpPr/>
            <p:nvPr/>
          </p:nvSpPr>
          <p:spPr>
            <a:xfrm>
              <a:off x="6872775" y="3693875"/>
              <a:ext cx="0" cy="187960"/>
            </a:xfrm>
            <a:custGeom>
              <a:avLst/>
              <a:gdLst/>
              <a:ahLst/>
              <a:cxnLst/>
              <a:rect l="l" t="t" r="r" b="b"/>
              <a:pathLst>
                <a:path h="187960">
                  <a:moveTo>
                    <a:pt x="0" y="187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57042" y="36506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57042" y="36506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534549" y="3812163"/>
            <a:ext cx="1738630" cy="80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251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rebuchet MS"/>
                <a:cs typeface="Trebuchet MS"/>
              </a:rPr>
              <a:t>i</a:t>
            </a:r>
            <a:r>
              <a:rPr sz="1400" spc="-35" dirty="0">
                <a:latin typeface="Trebuchet MS"/>
                <a:cs typeface="Trebuchet MS"/>
              </a:rPr>
              <a:t>d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(hash)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45" dirty="0">
                <a:latin typeface="Trebuchet MS"/>
                <a:cs typeface="Trebuchet MS"/>
              </a:rPr>
              <a:t>TAGS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968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pc="-135" dirty="0"/>
              <a:t>8</a:t>
            </a:r>
            <a:r>
              <a:rPr spc="-90" dirty="0"/>
              <a:t>.</a:t>
            </a:r>
            <a:r>
              <a:rPr spc="-180" dirty="0"/>
              <a:t> </a:t>
            </a:r>
            <a:r>
              <a:rPr spc="-120" dirty="0"/>
              <a:t>Git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7675" y="0"/>
            <a:ext cx="3556323" cy="51434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5475" y="1849879"/>
            <a:ext cx="4565650" cy="3024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40" dirty="0">
                <a:latin typeface="Trebuchet MS"/>
                <a:cs typeface="Trebuchet MS"/>
              </a:rPr>
              <a:t>Algunos</a:t>
            </a:r>
            <a:r>
              <a:rPr sz="1500" spc="-95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comandos</a:t>
            </a:r>
            <a:r>
              <a:rPr sz="1500" spc="-9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útiles</a:t>
            </a:r>
            <a:endParaRPr sz="1500">
              <a:latin typeface="Trebuchet MS"/>
              <a:cs typeface="Trebuchet MS"/>
            </a:endParaRPr>
          </a:p>
          <a:p>
            <a:pPr marL="469900" indent="-34417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500" spc="-35" dirty="0">
                <a:latin typeface="Trebuchet MS"/>
                <a:cs typeface="Trebuchet MS"/>
              </a:rPr>
              <a:t>gi</a:t>
            </a:r>
            <a:r>
              <a:rPr sz="1500" spc="-3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clon</a:t>
            </a:r>
            <a:r>
              <a:rPr sz="1500" spc="-5" dirty="0">
                <a:latin typeface="Trebuchet MS"/>
                <a:cs typeface="Trebuchet MS"/>
              </a:rPr>
              <a:t>e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40" dirty="0">
                <a:latin typeface="Trebuchet MS"/>
                <a:cs typeface="Trebuchet MS"/>
              </a:rPr>
              <a:t>&lt;url&gt;</a:t>
            </a:r>
            <a:r>
              <a:rPr sz="1500" spc="-70" dirty="0">
                <a:latin typeface="Trebuchet MS"/>
                <a:cs typeface="Trebuchet MS"/>
              </a:rPr>
              <a:t> </a:t>
            </a:r>
            <a:r>
              <a:rPr sz="1500" spc="30" dirty="0">
                <a:solidFill>
                  <a:srgbClr val="737373"/>
                </a:solidFill>
                <a:latin typeface="Trebuchet MS"/>
                <a:cs typeface="Trebuchet MS"/>
              </a:rPr>
              <a:t>#hac</a:t>
            </a:r>
            <a:r>
              <a:rPr sz="1500" spc="35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un</a:t>
            </a:r>
            <a:r>
              <a:rPr sz="1500" spc="10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copi</a:t>
            </a:r>
            <a:r>
              <a:rPr sz="1500" spc="10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15" dirty="0">
                <a:solidFill>
                  <a:srgbClr val="737373"/>
                </a:solidFill>
                <a:latin typeface="Trebuchet MS"/>
                <a:cs typeface="Trebuchet MS"/>
              </a:rPr>
              <a:t>loca</a:t>
            </a:r>
            <a:r>
              <a:rPr sz="1500" spc="-5" dirty="0">
                <a:solidFill>
                  <a:srgbClr val="737373"/>
                </a:solidFill>
                <a:latin typeface="Trebuchet MS"/>
                <a:cs typeface="Trebuchet MS"/>
              </a:rPr>
              <a:t>l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15" dirty="0">
                <a:solidFill>
                  <a:srgbClr val="737373"/>
                </a:solidFill>
                <a:latin typeface="Trebuchet MS"/>
                <a:cs typeface="Trebuchet MS"/>
              </a:rPr>
              <a:t>d</a:t>
            </a:r>
            <a:r>
              <a:rPr sz="1500" spc="-1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737373"/>
                </a:solidFill>
                <a:latin typeface="Trebuchet MS"/>
                <a:cs typeface="Trebuchet MS"/>
              </a:rPr>
              <a:t>u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n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epo</a:t>
            </a:r>
            <a:endParaRPr sz="1500">
              <a:latin typeface="Trebuchet MS"/>
              <a:cs typeface="Trebuchet MS"/>
            </a:endParaRPr>
          </a:p>
          <a:p>
            <a:pPr marL="469900" marR="5080" indent="-34417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500" spc="-35" dirty="0">
                <a:latin typeface="Trebuchet MS"/>
                <a:cs typeface="Trebuchet MS"/>
              </a:rPr>
              <a:t>gi</a:t>
            </a:r>
            <a:r>
              <a:rPr sz="1500" spc="-3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10" dirty="0">
                <a:latin typeface="Trebuchet MS"/>
                <a:cs typeface="Trebuchet MS"/>
              </a:rPr>
              <a:t>ad</a:t>
            </a:r>
            <a:r>
              <a:rPr sz="1500" spc="15" dirty="0">
                <a:latin typeface="Trebuchet MS"/>
                <a:cs typeface="Trebuchet MS"/>
              </a:rPr>
              <a:t>d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15" dirty="0">
                <a:latin typeface="Trebuchet MS"/>
                <a:cs typeface="Trebuchet MS"/>
              </a:rPr>
              <a:t>&lt;ﬁlename</a:t>
            </a:r>
            <a:r>
              <a:rPr sz="1500" spc="-10" dirty="0">
                <a:latin typeface="Trebuchet MS"/>
                <a:cs typeface="Trebuchet MS"/>
              </a:rPr>
              <a:t>&gt;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spc="40" dirty="0">
                <a:solidFill>
                  <a:srgbClr val="737373"/>
                </a:solidFill>
                <a:latin typeface="Trebuchet MS"/>
                <a:cs typeface="Trebuchet MS"/>
              </a:rPr>
              <a:t>#ag</a:t>
            </a:r>
            <a:r>
              <a:rPr sz="1500" spc="20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25" dirty="0">
                <a:solidFill>
                  <a:srgbClr val="737373"/>
                </a:solidFill>
                <a:latin typeface="Trebuchet MS"/>
                <a:cs typeface="Trebuchet MS"/>
              </a:rPr>
              <a:t>eg</a:t>
            </a:r>
            <a:r>
              <a:rPr sz="1500" spc="30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737373"/>
                </a:solidFill>
                <a:latin typeface="Trebuchet MS"/>
                <a:cs typeface="Trebuchet MS"/>
              </a:rPr>
              <a:t>u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n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40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-15" dirty="0">
                <a:solidFill>
                  <a:srgbClr val="737373"/>
                </a:solidFill>
                <a:latin typeface="Trebuchet MS"/>
                <a:cs typeface="Trebuchet MS"/>
              </a:rPr>
              <a:t>chi</a:t>
            </a:r>
            <a:r>
              <a:rPr sz="1500" spc="-25" dirty="0">
                <a:solidFill>
                  <a:srgbClr val="737373"/>
                </a:solidFill>
                <a:latin typeface="Trebuchet MS"/>
                <a:cs typeface="Trebuchet MS"/>
              </a:rPr>
              <a:t>v</a:t>
            </a:r>
            <a:r>
              <a:rPr sz="1500" spc="50" dirty="0">
                <a:solidFill>
                  <a:srgbClr val="737373"/>
                </a:solidFill>
                <a:latin typeface="Trebuchet MS"/>
                <a:cs typeface="Trebuchet MS"/>
              </a:rPr>
              <a:t>o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20" dirty="0">
                <a:solidFill>
                  <a:srgbClr val="737373"/>
                </a:solidFill>
                <a:latin typeface="Trebuchet MS"/>
                <a:cs typeface="Trebuchet MS"/>
              </a:rPr>
              <a:t>l</a:t>
            </a:r>
            <a:r>
              <a:rPr sz="1500" spc="-6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i="1" dirty="0">
                <a:solidFill>
                  <a:srgbClr val="737373"/>
                </a:solidFill>
                <a:latin typeface="Trebuchet MS"/>
                <a:cs typeface="Trebuchet MS"/>
              </a:rPr>
              <a:t>staging </a:t>
            </a:r>
            <a:r>
              <a:rPr sz="1500" i="1" spc="-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i="1" spc="-45" dirty="0">
                <a:solidFill>
                  <a:srgbClr val="737373"/>
                </a:solidFill>
                <a:latin typeface="Trebuchet MS"/>
                <a:cs typeface="Trebuchet MS"/>
              </a:rPr>
              <a:t>area</a:t>
            </a:r>
            <a:endParaRPr sz="1500">
              <a:latin typeface="Trebuchet MS"/>
              <a:cs typeface="Trebuchet MS"/>
            </a:endParaRPr>
          </a:p>
          <a:p>
            <a:pPr marL="469900" marR="161290">
              <a:lnSpc>
                <a:spcPct val="100000"/>
              </a:lnSpc>
            </a:pPr>
            <a:r>
              <a:rPr sz="1500" spc="-35" dirty="0">
                <a:latin typeface="Trebuchet MS"/>
                <a:cs typeface="Trebuchet MS"/>
              </a:rPr>
              <a:t>gi</a:t>
            </a:r>
            <a:r>
              <a:rPr sz="1500" spc="-3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10" dirty="0">
                <a:latin typeface="Trebuchet MS"/>
                <a:cs typeface="Trebuchet MS"/>
              </a:rPr>
              <a:t>ad</a:t>
            </a:r>
            <a:r>
              <a:rPr sz="1500" spc="15" dirty="0">
                <a:latin typeface="Trebuchet MS"/>
                <a:cs typeface="Trebuchet MS"/>
              </a:rPr>
              <a:t>d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160" dirty="0">
                <a:latin typeface="Trebuchet MS"/>
                <a:cs typeface="Trebuchet MS"/>
              </a:rPr>
              <a:t>.</a:t>
            </a:r>
            <a:r>
              <a:rPr sz="1500" spc="-75" dirty="0">
                <a:latin typeface="Trebuchet MS"/>
                <a:cs typeface="Trebuchet MS"/>
              </a:rPr>
              <a:t> </a:t>
            </a:r>
            <a:r>
              <a:rPr sz="1500" spc="135" dirty="0">
                <a:solidFill>
                  <a:srgbClr val="737373"/>
                </a:solidFill>
                <a:latin typeface="Trebuchet MS"/>
                <a:cs typeface="Trebuchet MS"/>
              </a:rPr>
              <a:t>#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ag</a:t>
            </a:r>
            <a:r>
              <a:rPr sz="1500" spc="-5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25" dirty="0">
                <a:solidFill>
                  <a:srgbClr val="737373"/>
                </a:solidFill>
                <a:latin typeface="Trebuchet MS"/>
                <a:cs typeface="Trebuchet MS"/>
              </a:rPr>
              <a:t>eg</a:t>
            </a:r>
            <a:r>
              <a:rPr sz="1500" spc="30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sz="1500" spc="65" dirty="0">
                <a:solidFill>
                  <a:srgbClr val="737373"/>
                </a:solidFill>
                <a:latin typeface="Trebuchet MS"/>
                <a:cs typeface="Trebuchet MS"/>
              </a:rPr>
              <a:t>odo</a:t>
            </a:r>
            <a:r>
              <a:rPr sz="1500" spc="55" dirty="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40" dirty="0">
                <a:solidFill>
                  <a:srgbClr val="737373"/>
                </a:solidFill>
                <a:latin typeface="Trebuchet MS"/>
                <a:cs typeface="Trebuchet MS"/>
              </a:rPr>
              <a:t>lo</a:t>
            </a:r>
            <a:r>
              <a:rPr sz="1500" spc="45" dirty="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40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-15" dirty="0">
                <a:solidFill>
                  <a:srgbClr val="737373"/>
                </a:solidFill>
                <a:latin typeface="Trebuchet MS"/>
                <a:cs typeface="Trebuchet MS"/>
              </a:rPr>
              <a:t>chi</a:t>
            </a:r>
            <a:r>
              <a:rPr sz="1500" spc="-25" dirty="0">
                <a:solidFill>
                  <a:srgbClr val="737373"/>
                </a:solidFill>
                <a:latin typeface="Trebuchet MS"/>
                <a:cs typeface="Trebuchet MS"/>
              </a:rPr>
              <a:t>v</a:t>
            </a:r>
            <a:r>
              <a:rPr sz="1500" spc="114" dirty="0">
                <a:solidFill>
                  <a:srgbClr val="737373"/>
                </a:solidFill>
                <a:latin typeface="Trebuchet MS"/>
                <a:cs typeface="Trebuchet MS"/>
              </a:rPr>
              <a:t>o</a:t>
            </a:r>
            <a:r>
              <a:rPr sz="1500" spc="90" dirty="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20" dirty="0">
                <a:solidFill>
                  <a:srgbClr val="737373"/>
                </a:solidFill>
                <a:latin typeface="Trebuchet MS"/>
                <a:cs typeface="Trebuchet MS"/>
              </a:rPr>
              <a:t>l</a:t>
            </a:r>
            <a:r>
              <a:rPr sz="1500" spc="-4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i="1" dirty="0">
                <a:solidFill>
                  <a:srgbClr val="737373"/>
                </a:solidFill>
                <a:latin typeface="Trebuchet MS"/>
                <a:cs typeface="Trebuchet MS"/>
              </a:rPr>
              <a:t>staging </a:t>
            </a:r>
            <a:r>
              <a:rPr sz="1500" i="1" spc="-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i="1" spc="-45" dirty="0">
                <a:solidFill>
                  <a:srgbClr val="737373"/>
                </a:solidFill>
                <a:latin typeface="Trebuchet MS"/>
                <a:cs typeface="Trebuchet MS"/>
              </a:rPr>
              <a:t>area</a:t>
            </a:r>
            <a:endParaRPr sz="1500">
              <a:latin typeface="Trebuchet MS"/>
              <a:cs typeface="Trebuchet MS"/>
            </a:endParaRPr>
          </a:p>
          <a:p>
            <a:pPr marL="469900" indent="-34417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500" spc="-35" dirty="0">
                <a:latin typeface="Trebuchet MS"/>
                <a:cs typeface="Trebuchet MS"/>
              </a:rPr>
              <a:t>gi</a:t>
            </a:r>
            <a:r>
              <a:rPr sz="1500" spc="-3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5" dirty="0">
                <a:latin typeface="Trebuchet MS"/>
                <a:cs typeface="Trebuchet MS"/>
              </a:rPr>
              <a:t>commit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-</a:t>
            </a:r>
            <a:r>
              <a:rPr sz="1500" spc="-50" dirty="0">
                <a:latin typeface="Trebuchet MS"/>
                <a:cs typeface="Trebuchet MS"/>
              </a:rPr>
              <a:t>m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275" dirty="0">
                <a:latin typeface="Trebuchet MS"/>
                <a:cs typeface="Trebuchet MS"/>
              </a:rPr>
              <a:t>“</a:t>
            </a:r>
            <a:r>
              <a:rPr sz="1500" spc="-60" dirty="0">
                <a:latin typeface="Trebuchet MS"/>
                <a:cs typeface="Trebuchet MS"/>
              </a:rPr>
              <a:t>msj</a:t>
            </a:r>
            <a:r>
              <a:rPr sz="1500" spc="-55" dirty="0">
                <a:latin typeface="Trebuchet MS"/>
                <a:cs typeface="Trebuchet MS"/>
              </a:rPr>
              <a:t>”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spc="135" dirty="0">
                <a:solidFill>
                  <a:srgbClr val="737373"/>
                </a:solidFill>
                <a:latin typeface="Trebuchet MS"/>
                <a:cs typeface="Trebuchet MS"/>
              </a:rPr>
              <a:t>#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hac</a:t>
            </a:r>
            <a:r>
              <a:rPr sz="1500" spc="1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500" spc="-40" dirty="0">
                <a:solidFill>
                  <a:srgbClr val="737373"/>
                </a:solidFill>
                <a:latin typeface="Trebuchet MS"/>
                <a:cs typeface="Trebuchet MS"/>
              </a:rPr>
              <a:t>l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commit</a:t>
            </a:r>
            <a:endParaRPr sz="1500">
              <a:latin typeface="Trebuchet MS"/>
              <a:cs typeface="Trebuchet MS"/>
            </a:endParaRPr>
          </a:p>
          <a:p>
            <a:pPr marL="469900" indent="-34417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500" spc="-35" dirty="0">
                <a:latin typeface="Trebuchet MS"/>
                <a:cs typeface="Trebuchet MS"/>
              </a:rPr>
              <a:t>gi</a:t>
            </a:r>
            <a:r>
              <a:rPr sz="1500" spc="-3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40" dirty="0">
                <a:latin typeface="Trebuchet MS"/>
                <a:cs typeface="Trebuchet MS"/>
              </a:rPr>
              <a:t>pus</a:t>
            </a:r>
            <a:r>
              <a:rPr sz="1500" spc="45" dirty="0">
                <a:latin typeface="Trebuchet MS"/>
                <a:cs typeface="Trebuchet MS"/>
              </a:rPr>
              <a:t>h</a:t>
            </a:r>
            <a:r>
              <a:rPr sz="1500" spc="-80" dirty="0">
                <a:latin typeface="Trebuchet MS"/>
                <a:cs typeface="Trebuchet MS"/>
              </a:rPr>
              <a:t> </a:t>
            </a:r>
            <a:r>
              <a:rPr sz="1500" spc="135" dirty="0">
                <a:solidFill>
                  <a:srgbClr val="737373"/>
                </a:solidFill>
                <a:latin typeface="Trebuchet MS"/>
                <a:cs typeface="Trebuchet MS"/>
              </a:rPr>
              <a:t>#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737373"/>
                </a:solidFill>
                <a:latin typeface="Trebuchet MS"/>
                <a:cs typeface="Trebuchet MS"/>
              </a:rPr>
              <a:t>enví</a:t>
            </a:r>
            <a:r>
              <a:rPr sz="1500" spc="-15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40" dirty="0">
                <a:solidFill>
                  <a:srgbClr val="737373"/>
                </a:solidFill>
                <a:latin typeface="Trebuchet MS"/>
                <a:cs typeface="Trebuchet MS"/>
              </a:rPr>
              <a:t>lo</a:t>
            </a:r>
            <a:r>
              <a:rPr sz="1500" spc="45" dirty="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commit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20" dirty="0">
                <a:solidFill>
                  <a:srgbClr val="737373"/>
                </a:solidFill>
                <a:latin typeface="Trebuchet MS"/>
                <a:cs typeface="Trebuchet MS"/>
              </a:rPr>
              <a:t>l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ep</a:t>
            </a:r>
            <a:r>
              <a:rPr sz="1500" spc="10" dirty="0">
                <a:solidFill>
                  <a:srgbClr val="737373"/>
                </a:solidFill>
                <a:latin typeface="Trebuchet MS"/>
                <a:cs typeface="Trebuchet MS"/>
              </a:rPr>
              <a:t>o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-10" dirty="0">
                <a:solidFill>
                  <a:srgbClr val="737373"/>
                </a:solidFill>
                <a:latin typeface="Trebuchet MS"/>
                <a:cs typeface="Trebuchet MS"/>
              </a:rPr>
              <a:t>emo</a:t>
            </a:r>
            <a:r>
              <a:rPr sz="1500" spc="-20" dirty="0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sz="1500" spc="50" dirty="0">
                <a:solidFill>
                  <a:srgbClr val="737373"/>
                </a:solidFill>
                <a:latin typeface="Trebuchet MS"/>
                <a:cs typeface="Trebuchet MS"/>
              </a:rPr>
              <a:t>o</a:t>
            </a:r>
            <a:endParaRPr sz="1500">
              <a:latin typeface="Trebuchet MS"/>
              <a:cs typeface="Trebuchet MS"/>
            </a:endParaRPr>
          </a:p>
          <a:p>
            <a:pPr marL="469900" indent="-34417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500" spc="-35" dirty="0">
                <a:latin typeface="Trebuchet MS"/>
                <a:cs typeface="Trebuchet MS"/>
              </a:rPr>
              <a:t>gi</a:t>
            </a:r>
            <a:r>
              <a:rPr sz="1500" spc="-3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45" dirty="0">
                <a:latin typeface="Trebuchet MS"/>
                <a:cs typeface="Trebuchet MS"/>
              </a:rPr>
              <a:t>pul</a:t>
            </a:r>
            <a:r>
              <a:rPr sz="1500" spc="-25" dirty="0">
                <a:latin typeface="Trebuchet MS"/>
                <a:cs typeface="Trebuchet MS"/>
              </a:rPr>
              <a:t>l</a:t>
            </a:r>
            <a:r>
              <a:rPr sz="1500" spc="-80" dirty="0">
                <a:latin typeface="Trebuchet MS"/>
                <a:cs typeface="Trebuchet MS"/>
              </a:rPr>
              <a:t> </a:t>
            </a:r>
            <a:r>
              <a:rPr sz="1500" spc="135" dirty="0">
                <a:solidFill>
                  <a:srgbClr val="737373"/>
                </a:solidFill>
                <a:latin typeface="Trebuchet MS"/>
                <a:cs typeface="Trebuchet MS"/>
              </a:rPr>
              <a:t>#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sz="1500" spc="-120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-5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40" dirty="0">
                <a:solidFill>
                  <a:srgbClr val="737373"/>
                </a:solidFill>
                <a:latin typeface="Trebuchet MS"/>
                <a:cs typeface="Trebuchet MS"/>
              </a:rPr>
              <a:t>lo</a:t>
            </a:r>
            <a:r>
              <a:rPr sz="1500" spc="45" dirty="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35" dirty="0">
                <a:solidFill>
                  <a:srgbClr val="737373"/>
                </a:solidFill>
                <a:latin typeface="Trebuchet MS"/>
                <a:cs typeface="Trebuchet MS"/>
              </a:rPr>
              <a:t>cambio</a:t>
            </a:r>
            <a:r>
              <a:rPr sz="1500" spc="30" dirty="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500" spc="-20" dirty="0">
                <a:solidFill>
                  <a:srgbClr val="737373"/>
                </a:solidFill>
                <a:latin typeface="Trebuchet MS"/>
                <a:cs typeface="Trebuchet MS"/>
              </a:rPr>
              <a:t>l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ep</a:t>
            </a:r>
            <a:r>
              <a:rPr sz="1500" spc="10" dirty="0">
                <a:solidFill>
                  <a:srgbClr val="737373"/>
                </a:solidFill>
                <a:latin typeface="Trebuchet MS"/>
                <a:cs typeface="Trebuchet MS"/>
              </a:rPr>
              <a:t>o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-10" dirty="0">
                <a:solidFill>
                  <a:srgbClr val="737373"/>
                </a:solidFill>
                <a:latin typeface="Trebuchet MS"/>
                <a:cs typeface="Trebuchet MS"/>
              </a:rPr>
              <a:t>emo</a:t>
            </a:r>
            <a:r>
              <a:rPr sz="1500" spc="-20" dirty="0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sz="1500" spc="50" dirty="0">
                <a:solidFill>
                  <a:srgbClr val="737373"/>
                </a:solidFill>
                <a:latin typeface="Trebuchet MS"/>
                <a:cs typeface="Trebuchet MS"/>
              </a:rPr>
              <a:t>o</a:t>
            </a:r>
            <a:endParaRPr sz="1500">
              <a:latin typeface="Trebuchet MS"/>
              <a:cs typeface="Trebuchet MS"/>
            </a:endParaRPr>
          </a:p>
          <a:p>
            <a:pPr marL="469900" marR="250190" indent="-34417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500" spc="-35" dirty="0">
                <a:latin typeface="Trebuchet MS"/>
                <a:cs typeface="Trebuchet MS"/>
              </a:rPr>
              <a:t>gi</a:t>
            </a:r>
            <a:r>
              <a:rPr sz="1500" spc="-3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checkou</a:t>
            </a:r>
            <a:r>
              <a:rPr sz="150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60" dirty="0">
                <a:latin typeface="Trebuchet MS"/>
                <a:cs typeface="Trebuchet MS"/>
              </a:rPr>
              <a:t>-</a:t>
            </a:r>
            <a:r>
              <a:rPr sz="1500" spc="-80" dirty="0">
                <a:latin typeface="Trebuchet MS"/>
                <a:cs typeface="Trebuchet MS"/>
              </a:rPr>
              <a:t>b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&lt;my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50" dirty="0">
                <a:latin typeface="Trebuchet MS"/>
                <a:cs typeface="Trebuchet MS"/>
              </a:rPr>
              <a:t>b</a:t>
            </a:r>
            <a:r>
              <a:rPr sz="1500" spc="-60" dirty="0">
                <a:latin typeface="Trebuchet MS"/>
                <a:cs typeface="Trebuchet MS"/>
              </a:rPr>
              <a:t>r</a:t>
            </a:r>
            <a:r>
              <a:rPr sz="1500" spc="15" dirty="0">
                <a:latin typeface="Trebuchet MS"/>
                <a:cs typeface="Trebuchet MS"/>
              </a:rPr>
              <a:t>anc</a:t>
            </a:r>
            <a:r>
              <a:rPr sz="1500" spc="20" dirty="0">
                <a:latin typeface="Trebuchet MS"/>
                <a:cs typeface="Trebuchet MS"/>
              </a:rPr>
              <a:t>h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10" dirty="0">
                <a:latin typeface="Trebuchet MS"/>
                <a:cs typeface="Trebuchet MS"/>
              </a:rPr>
              <a:t>name&gt;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135" dirty="0">
                <a:solidFill>
                  <a:srgbClr val="737373"/>
                </a:solidFill>
                <a:latin typeface="Trebuchet MS"/>
                <a:cs typeface="Trebuchet MS"/>
              </a:rPr>
              <a:t>#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737373"/>
                </a:solidFill>
                <a:latin typeface="Trebuchet MS"/>
                <a:cs typeface="Trebuchet MS"/>
              </a:rPr>
              <a:t>c</a:t>
            </a:r>
            <a:r>
              <a:rPr sz="1500" spc="-30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-5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500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una  </a:t>
            </a:r>
            <a:r>
              <a:rPr sz="1500" spc="-10" dirty="0">
                <a:solidFill>
                  <a:srgbClr val="737373"/>
                </a:solidFill>
                <a:latin typeface="Trebuchet MS"/>
                <a:cs typeface="Trebuchet MS"/>
              </a:rPr>
              <a:t>nu</a:t>
            </a:r>
            <a:r>
              <a:rPr sz="1500" spc="-2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500" spc="-25" dirty="0">
                <a:solidFill>
                  <a:srgbClr val="737373"/>
                </a:solidFill>
                <a:latin typeface="Trebuchet MS"/>
                <a:cs typeface="Trebuchet MS"/>
              </a:rPr>
              <a:t>v</a:t>
            </a:r>
            <a:r>
              <a:rPr sz="1500" spc="25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500" spc="40" dirty="0">
                <a:solidFill>
                  <a:srgbClr val="737373"/>
                </a:solidFill>
                <a:latin typeface="Trebuchet MS"/>
                <a:cs typeface="Trebuchet MS"/>
              </a:rPr>
              <a:t>am</a:t>
            </a:r>
            <a:r>
              <a:rPr sz="1500" spc="35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sz="1500" spc="-75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15" dirty="0">
                <a:solidFill>
                  <a:srgbClr val="737373"/>
                </a:solidFill>
                <a:latin typeface="Trebuchet MS"/>
                <a:cs typeface="Trebuchet MS"/>
              </a:rPr>
              <a:t>posicion</a:t>
            </a:r>
            <a:r>
              <a:rPr sz="1500" spc="25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737373"/>
                </a:solidFill>
                <a:latin typeface="Trebuchet MS"/>
                <a:cs typeface="Trebuchet MS"/>
              </a:rPr>
              <a:t>allí</a:t>
            </a:r>
            <a:endParaRPr sz="1500">
              <a:latin typeface="Trebuchet MS"/>
              <a:cs typeface="Trebuchet MS"/>
            </a:endParaRPr>
          </a:p>
          <a:p>
            <a:pPr marL="192405" algn="ctr">
              <a:lnSpc>
                <a:spcPct val="100000"/>
              </a:lnSpc>
              <a:spcBef>
                <a:spcPts val="1170"/>
              </a:spcBef>
            </a:pPr>
            <a:r>
              <a:rPr sz="2200" u="heavy" spc="-10" dirty="0">
                <a:solidFill>
                  <a:srgbClr val="1A237E"/>
                </a:solidFill>
                <a:uFill>
                  <a:solidFill>
                    <a:srgbClr val="1A237E"/>
                  </a:solidFill>
                </a:uFill>
                <a:latin typeface="Trebuchet MS"/>
                <a:cs typeface="Trebuchet MS"/>
                <a:hlinkClick r:id="rId3"/>
              </a:rPr>
              <a:t>Cheat</a:t>
            </a:r>
            <a:r>
              <a:rPr sz="2200" u="heavy" spc="-145" dirty="0">
                <a:solidFill>
                  <a:srgbClr val="1A237E"/>
                </a:solidFill>
                <a:uFill>
                  <a:solidFill>
                    <a:srgbClr val="1A237E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200" u="heavy" dirty="0">
                <a:solidFill>
                  <a:srgbClr val="1A237E"/>
                </a:solidFill>
                <a:uFill>
                  <a:solidFill>
                    <a:srgbClr val="1A237E"/>
                  </a:solidFill>
                </a:uFill>
                <a:latin typeface="Trebuchet MS"/>
                <a:cs typeface="Trebuchet MS"/>
                <a:hlinkClick r:id="rId3"/>
              </a:rPr>
              <a:t>Sheet</a:t>
            </a:r>
            <a:r>
              <a:rPr sz="2200" u="heavy" spc="-140" dirty="0">
                <a:solidFill>
                  <a:srgbClr val="1A237E"/>
                </a:solidFill>
                <a:uFill>
                  <a:solidFill>
                    <a:srgbClr val="1A237E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200" u="heavy" spc="90" dirty="0">
                <a:solidFill>
                  <a:srgbClr val="1A237E"/>
                </a:solidFill>
                <a:uFill>
                  <a:solidFill>
                    <a:srgbClr val="1A237E"/>
                  </a:solidFill>
                </a:uFill>
                <a:latin typeface="Trebuchet MS"/>
                <a:cs typeface="Trebuchet MS"/>
                <a:hlinkClick r:id="rId3"/>
              </a:rPr>
              <a:t>+</a:t>
            </a:r>
            <a:r>
              <a:rPr sz="2200" u="heavy" spc="-145" dirty="0">
                <a:solidFill>
                  <a:srgbClr val="1A237E"/>
                </a:solidFill>
                <a:uFill>
                  <a:solidFill>
                    <a:srgbClr val="1A237E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200" u="heavy" spc="5" dirty="0">
                <a:solidFill>
                  <a:srgbClr val="1A237E"/>
                </a:solidFill>
                <a:uFill>
                  <a:solidFill>
                    <a:srgbClr val="1A237E"/>
                  </a:solidFill>
                </a:uFill>
                <a:latin typeface="Trebuchet MS"/>
                <a:cs typeface="Trebuchet MS"/>
                <a:hlinkClick r:id="rId3"/>
              </a:rPr>
              <a:t>Instalación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62368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pc="-45" dirty="0"/>
              <a:t>9</a:t>
            </a:r>
            <a:r>
              <a:rPr spc="-25" dirty="0"/>
              <a:t>.</a:t>
            </a:r>
            <a:r>
              <a:rPr spc="-180" dirty="0"/>
              <a:t> </a:t>
            </a:r>
            <a:r>
              <a:rPr lang="es-AR" spc="50" dirty="0"/>
              <a:t>Python</a:t>
            </a:r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710458" y="1927438"/>
            <a:ext cx="7595341" cy="271035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535"/>
              </a:spcBef>
              <a:buChar char="-"/>
              <a:tabLst>
                <a:tab pos="304165" algn="l"/>
                <a:tab pos="304800" algn="l"/>
              </a:tabLst>
            </a:pPr>
            <a:r>
              <a:rPr lang="es-AR" sz="1800" spc="10" dirty="0">
                <a:solidFill>
                  <a:srgbClr val="737373"/>
                </a:solidFill>
                <a:latin typeface="Trebuchet MS"/>
                <a:cs typeface="Trebuchet MS"/>
              </a:rPr>
              <a:t>Lenguaje de alto nivel muy utilizado en el ámbito de ML.</a:t>
            </a:r>
          </a:p>
          <a:p>
            <a:pPr marL="304165" indent="-292100">
              <a:lnSpc>
                <a:spcPct val="100000"/>
              </a:lnSpc>
              <a:spcBef>
                <a:spcPts val="535"/>
              </a:spcBef>
              <a:buChar char="-"/>
              <a:tabLst>
                <a:tab pos="304165" algn="l"/>
                <a:tab pos="304800" algn="l"/>
              </a:tabLst>
            </a:pPr>
            <a:r>
              <a:rPr lang="es-AR" sz="1800" spc="10" dirty="0">
                <a:solidFill>
                  <a:srgbClr val="737373"/>
                </a:solidFill>
                <a:latin typeface="Trebuchet MS"/>
                <a:cs typeface="Trebuchet MS"/>
              </a:rPr>
              <a:t>Lenguaje no tipado de scripting </a:t>
            </a:r>
            <a:r>
              <a:rPr lang="es-AR" spc="10" dirty="0">
                <a:solidFill>
                  <a:srgbClr val="737373"/>
                </a:solidFill>
                <a:latin typeface="Trebuchet MS"/>
                <a:cs typeface="Trebuchet MS"/>
              </a:rPr>
              <a:t>e </a:t>
            </a:r>
            <a:r>
              <a:rPr lang="es-AR" spc="10" dirty="0" err="1">
                <a:solidFill>
                  <a:srgbClr val="737373"/>
                </a:solidFill>
                <a:latin typeface="Trebuchet MS"/>
                <a:cs typeface="Trebuchet MS"/>
              </a:rPr>
              <a:t>identando</a:t>
            </a:r>
            <a:r>
              <a:rPr lang="es-AR" spc="10" dirty="0">
                <a:solidFill>
                  <a:srgbClr val="737373"/>
                </a:solidFill>
                <a:latin typeface="Trebuchet MS"/>
                <a:cs typeface="Trebuchet MS"/>
              </a:rPr>
              <a:t>.</a:t>
            </a:r>
          </a:p>
          <a:p>
            <a:pPr marL="304165" indent="-292100">
              <a:lnSpc>
                <a:spcPct val="100000"/>
              </a:lnSpc>
              <a:spcBef>
                <a:spcPts val="535"/>
              </a:spcBef>
              <a:buChar char="-"/>
              <a:tabLst>
                <a:tab pos="304165" algn="l"/>
                <a:tab pos="304800" algn="l"/>
              </a:tabLst>
            </a:pPr>
            <a:r>
              <a:rPr lang="es-AR" sz="1800" spc="10" dirty="0">
                <a:solidFill>
                  <a:srgbClr val="737373"/>
                </a:solidFill>
                <a:latin typeface="Trebuchet MS"/>
                <a:cs typeface="Trebuchet MS"/>
              </a:rPr>
              <a:t>Existen múlt</a:t>
            </a:r>
            <a:r>
              <a:rPr lang="es-AR" spc="10" dirty="0">
                <a:solidFill>
                  <a:srgbClr val="737373"/>
                </a:solidFill>
                <a:latin typeface="Trebuchet MS"/>
                <a:cs typeface="Trebuchet MS"/>
              </a:rPr>
              <a:t>iples </a:t>
            </a:r>
            <a:r>
              <a:rPr lang="es-AR" spc="10" dirty="0" err="1">
                <a:solidFill>
                  <a:srgbClr val="737373"/>
                </a:solidFill>
                <a:latin typeface="Trebuchet MS"/>
                <a:cs typeface="Trebuchet MS"/>
              </a:rPr>
              <a:t>frameworks</a:t>
            </a:r>
            <a:r>
              <a:rPr lang="es-AR" spc="10" dirty="0">
                <a:solidFill>
                  <a:srgbClr val="737373"/>
                </a:solidFill>
                <a:latin typeface="Trebuchet MS"/>
                <a:cs typeface="Trebuchet MS"/>
              </a:rPr>
              <a:t> que nos facilitan el uso de Python. Entre ellos </a:t>
            </a:r>
            <a:r>
              <a:rPr lang="es-AR" spc="10" dirty="0" err="1">
                <a:solidFill>
                  <a:srgbClr val="737373"/>
                </a:solidFill>
                <a:latin typeface="Trebuchet MS"/>
                <a:cs typeface="Trebuchet MS"/>
              </a:rPr>
              <a:t>Conda</a:t>
            </a:r>
            <a:r>
              <a:rPr lang="es-AR" spc="10" dirty="0">
                <a:solidFill>
                  <a:srgbClr val="737373"/>
                </a:solidFill>
                <a:latin typeface="Trebuchet MS"/>
                <a:cs typeface="Trebuchet MS"/>
              </a:rPr>
              <a:t> (o anaconda) es uno de los mas utilizados:</a:t>
            </a:r>
            <a:endParaRPr lang="es-AR" sz="1800" spc="10" dirty="0">
              <a:solidFill>
                <a:srgbClr val="737373"/>
              </a:solidFill>
              <a:latin typeface="Trebuchet MS"/>
              <a:cs typeface="Trebuchet MS"/>
            </a:endParaRPr>
          </a:p>
          <a:p>
            <a:pPr marL="761365" lvl="1" indent="-292100">
              <a:spcBef>
                <a:spcPts val="535"/>
              </a:spcBef>
              <a:buChar char="-"/>
              <a:tabLst>
                <a:tab pos="304165" algn="l"/>
                <a:tab pos="304800" algn="l"/>
              </a:tabLst>
            </a:pPr>
            <a:r>
              <a:rPr spc="10" dirty="0">
                <a:solidFill>
                  <a:srgbClr val="737373"/>
                </a:solidFill>
                <a:latin typeface="Trebuchet MS"/>
                <a:cs typeface="Trebuchet MS"/>
              </a:rPr>
              <a:t>Ambientes</a:t>
            </a:r>
            <a:r>
              <a:rPr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pc="-65" dirty="0">
                <a:solidFill>
                  <a:srgbClr val="737373"/>
                </a:solidFill>
                <a:latin typeface="Trebuchet MS"/>
                <a:cs typeface="Trebuchet MS"/>
              </a:rPr>
              <a:t>vi</a:t>
            </a:r>
            <a:r>
              <a:rPr spc="-20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pc="-10" dirty="0">
                <a:solidFill>
                  <a:srgbClr val="737373"/>
                </a:solidFill>
                <a:latin typeface="Trebuchet MS"/>
                <a:cs typeface="Trebuchet MS"/>
              </a:rPr>
              <a:t>tuale</a:t>
            </a:r>
            <a:r>
              <a:rPr spc="-5" dirty="0">
                <a:solidFill>
                  <a:srgbClr val="737373"/>
                </a:solidFill>
                <a:latin typeface="Trebuchet MS"/>
                <a:cs typeface="Trebuchet MS"/>
              </a:rPr>
              <a:t>s</a:t>
            </a:r>
            <a:r>
              <a:rPr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pc="-45" dirty="0">
                <a:solidFill>
                  <a:srgbClr val="737373"/>
                </a:solidFill>
                <a:latin typeface="Trebuchet MS"/>
                <a:cs typeface="Trebuchet MS"/>
              </a:rPr>
              <a:t>(conda,vi</a:t>
            </a:r>
            <a:r>
              <a:rPr spc="5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pc="-35" dirty="0">
                <a:solidFill>
                  <a:srgbClr val="737373"/>
                </a:solidFill>
                <a:latin typeface="Trebuchet MS"/>
                <a:cs typeface="Trebuchet MS"/>
              </a:rPr>
              <a:t>tualen</a:t>
            </a:r>
            <a:r>
              <a:rPr spc="-130" dirty="0">
                <a:solidFill>
                  <a:srgbClr val="737373"/>
                </a:solidFill>
                <a:latin typeface="Trebuchet MS"/>
                <a:cs typeface="Trebuchet MS"/>
              </a:rPr>
              <a:t>v</a:t>
            </a:r>
            <a:r>
              <a:rPr spc="-125" dirty="0">
                <a:solidFill>
                  <a:srgbClr val="737373"/>
                </a:solidFill>
                <a:latin typeface="Trebuchet MS"/>
                <a:cs typeface="Trebuchet MS"/>
              </a:rPr>
              <a:t>,etc.).</a:t>
            </a:r>
            <a:endParaRPr dirty="0">
              <a:latin typeface="Trebuchet MS"/>
              <a:cs typeface="Trebuchet MS"/>
            </a:endParaRPr>
          </a:p>
          <a:p>
            <a:pPr marL="1218565" lvl="2" indent="-278130">
              <a:spcBef>
                <a:spcPts val="340"/>
              </a:spcBef>
              <a:buChar char="-"/>
              <a:tabLst>
                <a:tab pos="761365" algn="l"/>
                <a:tab pos="762000" algn="l"/>
              </a:tabLst>
            </a:pP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Posibilidad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737373"/>
                </a:solidFill>
                <a:latin typeface="Trebuchet MS"/>
                <a:cs typeface="Trebuchet MS"/>
              </a:rPr>
              <a:t>tener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múltiples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737373"/>
                </a:solidFill>
                <a:latin typeface="Trebuchet MS"/>
                <a:cs typeface="Trebuchet MS"/>
              </a:rPr>
              <a:t>conﬁguraciones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paquetes.</a:t>
            </a:r>
            <a:endParaRPr sz="1400" dirty="0">
              <a:latin typeface="Trebuchet MS"/>
              <a:cs typeface="Trebuchet MS"/>
            </a:endParaRPr>
          </a:p>
          <a:p>
            <a:pPr marL="761365" lvl="1" indent="-292100">
              <a:spcBef>
                <a:spcPts val="235"/>
              </a:spcBef>
              <a:buChar char="-"/>
              <a:tabLst>
                <a:tab pos="304165" algn="l"/>
                <a:tab pos="304800" algn="l"/>
              </a:tabLst>
            </a:pPr>
            <a:r>
              <a:rPr spc="35" dirty="0">
                <a:solidFill>
                  <a:srgbClr val="737373"/>
                </a:solidFill>
                <a:latin typeface="Trebuchet MS"/>
                <a:cs typeface="Trebuchet MS"/>
              </a:rPr>
              <a:t>Sistema</a:t>
            </a:r>
            <a:r>
              <a:rPr spc="-114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pc="-1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pc="-12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pc="5" dirty="0">
                <a:solidFill>
                  <a:srgbClr val="737373"/>
                </a:solidFill>
                <a:latin typeface="Trebuchet MS"/>
                <a:cs typeface="Trebuchet MS"/>
              </a:rPr>
              <a:t>paquetes</a:t>
            </a:r>
            <a:r>
              <a:rPr spc="-11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pc="-10" dirty="0">
                <a:solidFill>
                  <a:srgbClr val="737373"/>
                </a:solidFill>
                <a:latin typeface="Trebuchet MS"/>
                <a:cs typeface="Trebuchet MS"/>
              </a:rPr>
              <a:t>conda.</a:t>
            </a:r>
            <a:endParaRPr dirty="0">
              <a:latin typeface="Trebuchet MS"/>
              <a:cs typeface="Trebuchet MS"/>
            </a:endParaRPr>
          </a:p>
          <a:p>
            <a:pPr marL="1218565" lvl="2" indent="-278130">
              <a:spcBef>
                <a:spcPts val="340"/>
              </a:spcBef>
              <a:buChar char="-"/>
              <a:tabLst>
                <a:tab pos="761365" algn="l"/>
                <a:tab pos="762000" algn="l"/>
              </a:tabLst>
            </a:pP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Amplia</a:t>
            </a:r>
            <a:r>
              <a:rPr sz="14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737373"/>
                </a:solidFill>
                <a:latin typeface="Trebuchet MS"/>
                <a:cs typeface="Trebuchet MS"/>
              </a:rPr>
              <a:t>comunidad</a:t>
            </a:r>
            <a:r>
              <a:rPr sz="14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737373"/>
                </a:solidFill>
                <a:latin typeface="Trebuchet MS"/>
                <a:cs typeface="Trebuchet MS"/>
              </a:rPr>
              <a:t>usuarios.</a:t>
            </a:r>
            <a:endParaRPr sz="1400" dirty="0">
              <a:latin typeface="Trebuchet MS"/>
              <a:cs typeface="Trebuchet MS"/>
            </a:endParaRPr>
          </a:p>
          <a:p>
            <a:pPr marL="1218565" lvl="2" indent="-278130">
              <a:spcBef>
                <a:spcPts val="254"/>
              </a:spcBef>
              <a:buChar char="-"/>
              <a:tabLst>
                <a:tab pos="761365" algn="l"/>
                <a:tab pos="762000" algn="l"/>
              </a:tabLst>
            </a:pP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Librerías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para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737373"/>
                </a:solidFill>
                <a:latin typeface="Trebuchet MS"/>
                <a:cs typeface="Trebuchet MS"/>
              </a:rPr>
              <a:t>Fortran,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737373"/>
                </a:solidFill>
                <a:latin typeface="Trebuchet MS"/>
                <a:cs typeface="Trebuchet MS"/>
              </a:rPr>
              <a:t>Python,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C/C++,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737373"/>
                </a:solidFill>
                <a:latin typeface="Trebuchet MS"/>
                <a:cs typeface="Trebuchet MS"/>
              </a:rPr>
              <a:t>R,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737373"/>
                </a:solidFill>
                <a:latin typeface="Trebuchet MS"/>
                <a:cs typeface="Trebuchet MS"/>
              </a:rPr>
              <a:t>etc.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4" y="904064"/>
            <a:ext cx="31888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pc="-135" dirty="0"/>
              <a:t>10</a:t>
            </a:r>
            <a:r>
              <a:rPr spc="-90" dirty="0"/>
              <a:t>.</a:t>
            </a:r>
            <a:r>
              <a:rPr spc="-180" dirty="0"/>
              <a:t> </a:t>
            </a:r>
            <a:r>
              <a:rPr spc="50" dirty="0"/>
              <a:t>Hands-on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5440" indent="-292100">
              <a:lnSpc>
                <a:spcPct val="100000"/>
              </a:lnSpc>
              <a:spcBef>
                <a:spcPts val="535"/>
              </a:spcBef>
              <a:buChar char="-"/>
              <a:tabLst>
                <a:tab pos="346075" algn="l"/>
                <a:tab pos="346710" algn="l"/>
              </a:tabLst>
            </a:pPr>
            <a:r>
              <a:rPr spc="-35" dirty="0"/>
              <a:t>Plan:</a:t>
            </a:r>
          </a:p>
          <a:p>
            <a:pPr marL="802640" lvl="1" indent="-278130">
              <a:lnSpc>
                <a:spcPct val="100000"/>
              </a:lnSpc>
              <a:spcBef>
                <a:spcPts val="340"/>
              </a:spcBef>
              <a:buChar char="-"/>
              <a:tabLst>
                <a:tab pos="803275" algn="l"/>
                <a:tab pos="803910" algn="l"/>
              </a:tabLst>
            </a:pPr>
            <a:r>
              <a:rPr sz="1400" spc="35" dirty="0">
                <a:solidFill>
                  <a:srgbClr val="737373"/>
                </a:solidFill>
                <a:latin typeface="Trebuchet MS"/>
                <a:cs typeface="Trebuchet MS"/>
              </a:rPr>
              <a:t>Repas</a:t>
            </a:r>
            <a:r>
              <a:rPr sz="1400" spc="40" dirty="0">
                <a:solidFill>
                  <a:srgbClr val="737373"/>
                </a:solidFill>
                <a:latin typeface="Trebuchet MS"/>
                <a:cs typeface="Trebuchet MS"/>
              </a:rPr>
              <a:t>o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d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G</a:t>
            </a:r>
            <a:r>
              <a:rPr sz="1400" spc="-25" dirty="0">
                <a:solidFill>
                  <a:srgbClr val="737373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sz="14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737373"/>
                </a:solidFill>
                <a:latin typeface="Trebuchet MS"/>
                <a:cs typeface="Trebuchet MS"/>
              </a:rPr>
              <a:t>com</a:t>
            </a:r>
            <a:r>
              <a:rPr sz="1400" spc="40" dirty="0">
                <a:solidFill>
                  <a:srgbClr val="737373"/>
                </a:solidFill>
                <a:latin typeface="Trebuchet MS"/>
                <a:cs typeface="Trebuchet MS"/>
              </a:rPr>
              <a:t>o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737373"/>
                </a:solidFill>
                <a:latin typeface="Trebuchet MS"/>
                <a:cs typeface="Trebuchet MS"/>
              </a:rPr>
              <a:t>sistem</a:t>
            </a:r>
            <a:r>
              <a:rPr sz="1400" spc="30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d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Trebuchet MS"/>
                <a:cs typeface="Trebuchet MS"/>
              </a:rPr>
              <a:t>cont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400" spc="-25" dirty="0">
                <a:solidFill>
                  <a:srgbClr val="737373"/>
                </a:solidFill>
                <a:latin typeface="Trebuchet MS"/>
                <a:cs typeface="Trebuchet MS"/>
              </a:rPr>
              <a:t>o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l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d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Trebuchet MS"/>
                <a:cs typeface="Trebuchet MS"/>
              </a:rPr>
              <a:t>v</a:t>
            </a: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ersiones.</a:t>
            </a:r>
            <a:endParaRPr sz="1400" dirty="0">
              <a:latin typeface="Trebuchet MS"/>
              <a:cs typeface="Trebuchet MS"/>
            </a:endParaRPr>
          </a:p>
          <a:p>
            <a:pPr marL="982344">
              <a:lnSpc>
                <a:spcPct val="100000"/>
              </a:lnSpc>
              <a:spcBef>
                <a:spcPts val="254"/>
              </a:spcBef>
              <a:tabLst>
                <a:tab pos="1260475" algn="l"/>
              </a:tabLst>
            </a:pPr>
            <a:r>
              <a:rPr sz="1400" spc="-130" dirty="0"/>
              <a:t>-	</a:t>
            </a:r>
            <a:r>
              <a:rPr sz="1400" spc="35" dirty="0"/>
              <a:t>Modelo</a:t>
            </a:r>
            <a:r>
              <a:rPr sz="1400" spc="-100" dirty="0"/>
              <a:t> </a:t>
            </a:r>
            <a:r>
              <a:rPr sz="1400" spc="-10" dirty="0"/>
              <a:t>de</a:t>
            </a:r>
            <a:r>
              <a:rPr sz="1400" spc="-95" dirty="0"/>
              <a:t> </a:t>
            </a:r>
            <a:r>
              <a:rPr sz="1400" spc="20" dirty="0"/>
              <a:t>datos</a:t>
            </a:r>
            <a:r>
              <a:rPr sz="1400" spc="-95" dirty="0"/>
              <a:t> </a:t>
            </a:r>
            <a:r>
              <a:rPr sz="1400" spc="-10" dirty="0"/>
              <a:t>de</a:t>
            </a:r>
            <a:r>
              <a:rPr sz="1400" spc="-95" dirty="0"/>
              <a:t> </a:t>
            </a:r>
            <a:r>
              <a:rPr sz="1400" spc="-75" dirty="0"/>
              <a:t>GIT.</a:t>
            </a:r>
            <a:endParaRPr sz="1400" dirty="0"/>
          </a:p>
          <a:p>
            <a:pPr marL="802640" marR="5080" lvl="1" indent="-278130">
              <a:lnSpc>
                <a:spcPct val="114999"/>
              </a:lnSpc>
              <a:buChar char="-"/>
              <a:tabLst>
                <a:tab pos="803275" algn="l"/>
                <a:tab pos="803910" algn="l"/>
              </a:tabLst>
            </a:pPr>
            <a:r>
              <a:rPr sz="1400" spc="35" dirty="0">
                <a:solidFill>
                  <a:srgbClr val="737373"/>
                </a:solidFill>
                <a:latin typeface="Trebuchet MS"/>
                <a:cs typeface="Trebuchet MS"/>
              </a:rPr>
              <a:t>Repaso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Python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737373"/>
                </a:solidFill>
                <a:latin typeface="Trebuchet MS"/>
                <a:cs typeface="Trebuchet MS"/>
              </a:rPr>
              <a:t>con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737373"/>
                </a:solidFill>
                <a:latin typeface="Trebuchet MS"/>
                <a:cs typeface="Trebuchet MS"/>
              </a:rPr>
              <a:t>algunos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737373"/>
                </a:solidFill>
                <a:latin typeface="Trebuchet MS"/>
                <a:cs typeface="Trebuchet MS"/>
              </a:rPr>
              <a:t>conceptos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Trebuchet MS"/>
                <a:cs typeface="Trebuchet MS"/>
              </a:rPr>
              <a:t>Ingeniería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00" dirty="0">
                <a:solidFill>
                  <a:srgbClr val="737373"/>
                </a:solidFill>
                <a:latin typeface="Trebuchet MS"/>
                <a:cs typeface="Trebuchet MS"/>
              </a:rPr>
              <a:t>SW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737373"/>
                </a:solidFill>
                <a:latin typeface="Trebuchet MS"/>
                <a:cs typeface="Trebuchet MS"/>
              </a:rPr>
              <a:t>algoritmos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737373"/>
                </a:solidFill>
                <a:latin typeface="Trebuchet MS"/>
                <a:cs typeface="Trebuchet MS"/>
              </a:rPr>
              <a:t>estructuras </a:t>
            </a:r>
            <a:r>
              <a:rPr sz="1400" spc="-409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datos.</a:t>
            </a:r>
            <a:endParaRPr sz="1400" dirty="0">
              <a:latin typeface="Trebuchet MS"/>
              <a:cs typeface="Trebuchet MS"/>
            </a:endParaRPr>
          </a:p>
          <a:p>
            <a:pPr marL="802640" lvl="1" indent="-278130">
              <a:lnSpc>
                <a:spcPct val="100000"/>
              </a:lnSpc>
              <a:spcBef>
                <a:spcPts val="250"/>
              </a:spcBef>
              <a:buChar char="-"/>
              <a:tabLst>
                <a:tab pos="803275" algn="l"/>
                <a:tab pos="803910" algn="l"/>
              </a:tabLst>
            </a:pPr>
            <a:r>
              <a:rPr sz="1400" spc="-50" dirty="0">
                <a:solidFill>
                  <a:srgbClr val="737373"/>
                </a:solidFill>
                <a:latin typeface="Trebuchet MS"/>
                <a:cs typeface="Trebuchet MS"/>
              </a:rPr>
              <a:t>Int</a:t>
            </a:r>
            <a:r>
              <a:rPr sz="1400" spc="-60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oducción/</a:t>
            </a:r>
            <a:r>
              <a:rPr sz="1400" spc="-25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400" spc="35" dirty="0">
                <a:solidFill>
                  <a:srgbClr val="737373"/>
                </a:solidFill>
                <a:latin typeface="Trebuchet MS"/>
                <a:cs typeface="Trebuchet MS"/>
              </a:rPr>
              <a:t>epas</a:t>
            </a:r>
            <a:r>
              <a:rPr sz="1400" spc="40" dirty="0">
                <a:solidFill>
                  <a:srgbClr val="737373"/>
                </a:solidFill>
                <a:latin typeface="Trebuchet MS"/>
                <a:cs typeface="Trebuchet MS"/>
              </a:rPr>
              <a:t>o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d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90" dirty="0">
                <a:solidFill>
                  <a:srgbClr val="737373"/>
                </a:solidFill>
                <a:latin typeface="Trebuchet MS"/>
                <a:cs typeface="Trebuchet MS"/>
              </a:rPr>
              <a:t>P</a:t>
            </a:r>
            <a:r>
              <a:rPr sz="1400" spc="5" dirty="0">
                <a:solidFill>
                  <a:srgbClr val="737373"/>
                </a:solidFill>
                <a:latin typeface="Trebuchet MS"/>
                <a:cs typeface="Trebuchet MS"/>
              </a:rPr>
              <a:t>andas.</a:t>
            </a:r>
            <a:endParaRPr sz="1400" dirty="0">
              <a:latin typeface="Trebuchet MS"/>
              <a:cs typeface="Trebuchet MS"/>
            </a:endParaRPr>
          </a:p>
          <a:p>
            <a:pPr marL="802640" lvl="1" indent="-278130">
              <a:lnSpc>
                <a:spcPct val="100000"/>
              </a:lnSpc>
              <a:spcBef>
                <a:spcPts val="250"/>
              </a:spcBef>
              <a:buChar char="-"/>
              <a:tabLst>
                <a:tab pos="803275" algn="l"/>
                <a:tab pos="803910" algn="l"/>
              </a:tabLst>
            </a:pPr>
            <a:r>
              <a:rPr sz="1400" spc="-35" dirty="0">
                <a:solidFill>
                  <a:srgbClr val="737373"/>
                </a:solidFill>
                <a:latin typeface="Trebuchet MS"/>
                <a:cs typeface="Trebuchet MS"/>
              </a:rPr>
              <a:t>Trabajo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737373"/>
                </a:solidFill>
                <a:latin typeface="Trebuchet MS"/>
                <a:cs typeface="Trebuchet MS"/>
              </a:rPr>
              <a:t>Práctico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Trebuchet MS"/>
                <a:cs typeface="Trebuchet MS"/>
              </a:rPr>
              <a:t>Nro.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737373"/>
                </a:solidFill>
                <a:latin typeface="Trebuchet MS"/>
                <a:cs typeface="Trebuchet MS"/>
              </a:rPr>
              <a:t>1:</a:t>
            </a:r>
            <a:r>
              <a:rPr sz="14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Temperaturas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en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Europa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en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737373"/>
                </a:solidFill>
                <a:latin typeface="Trebuchet MS"/>
                <a:cs typeface="Trebuchet MS"/>
              </a:rPr>
              <a:t>los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últimos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737373"/>
                </a:solidFill>
                <a:latin typeface="Trebuchet MS"/>
                <a:cs typeface="Trebuchet MS"/>
              </a:rPr>
              <a:t>500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737373"/>
                </a:solidFill>
                <a:latin typeface="Trebuchet MS"/>
                <a:cs typeface="Trebuchet MS"/>
              </a:rPr>
              <a:t>años.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5203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pc="75" dirty="0"/>
              <a:t>Presentación</a:t>
            </a:r>
            <a:endParaRPr spc="260" dirty="0"/>
          </a:p>
        </p:txBody>
      </p:sp>
      <p:sp>
        <p:nvSpPr>
          <p:cNvPr id="3" name="object 3"/>
          <p:cNvSpPr txBox="1"/>
          <p:nvPr/>
        </p:nvSpPr>
        <p:spPr>
          <a:xfrm>
            <a:off x="544925" y="1733550"/>
            <a:ext cx="7529195" cy="1630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2080" algn="l"/>
              </a:tabLst>
            </a:pPr>
            <a:r>
              <a:rPr lang="es-AR" spc="125" dirty="0">
                <a:solidFill>
                  <a:srgbClr val="737373"/>
                </a:solidFill>
                <a:latin typeface="Trebuchet MS"/>
                <a:cs typeface="Trebuchet MS"/>
              </a:rPr>
              <a:t>Nahuel Pelli</a:t>
            </a:r>
          </a:p>
          <a:p>
            <a:pPr marL="755650" marR="5080" lvl="1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2080" algn="l"/>
              </a:tabLst>
            </a:pPr>
            <a:r>
              <a:rPr lang="es-AR" spc="125" dirty="0">
                <a:solidFill>
                  <a:srgbClr val="737373"/>
                </a:solidFill>
                <a:latin typeface="Trebuchet MS"/>
                <a:cs typeface="Trebuchet MS"/>
              </a:rPr>
              <a:t>Ingeniero en Telecomunicaciones, Instituto Balseiro</a:t>
            </a:r>
          </a:p>
          <a:p>
            <a:pPr marL="755650" marR="5080" lvl="1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2080" algn="l"/>
              </a:tabLst>
            </a:pPr>
            <a:r>
              <a:rPr lang="es-AR" spc="125" dirty="0">
                <a:solidFill>
                  <a:srgbClr val="737373"/>
                </a:solidFill>
                <a:latin typeface="Trebuchet MS"/>
                <a:cs typeface="Trebuchet MS"/>
              </a:rPr>
              <a:t>Maestría en Ciencia de datos, </a:t>
            </a:r>
            <a:r>
              <a:rPr lang="es-AR" spc="125" dirty="0" err="1">
                <a:solidFill>
                  <a:srgbClr val="737373"/>
                </a:solidFill>
                <a:latin typeface="Trebuchet MS"/>
                <a:cs typeface="Trebuchet MS"/>
              </a:rPr>
              <a:t>UdeSA</a:t>
            </a:r>
            <a:endParaRPr lang="es-AR" spc="125" dirty="0">
              <a:solidFill>
                <a:srgbClr val="737373"/>
              </a:solidFill>
              <a:latin typeface="Trebuchet MS"/>
              <a:cs typeface="Trebuchet MS"/>
            </a:endParaRPr>
          </a:p>
          <a:p>
            <a:pPr marL="755650" marR="5080" lvl="1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2080" algn="l"/>
              </a:tabLst>
            </a:pPr>
            <a:r>
              <a:rPr lang="es-AR" spc="125" dirty="0">
                <a:solidFill>
                  <a:srgbClr val="737373"/>
                </a:solidFill>
                <a:latin typeface="Trebuchet MS"/>
                <a:cs typeface="Trebuchet MS"/>
              </a:rPr>
              <a:t>Contacto:</a:t>
            </a:r>
          </a:p>
          <a:p>
            <a:pPr marL="1212850" marR="5080" lvl="2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2080" algn="l"/>
              </a:tabLst>
            </a:pPr>
            <a:r>
              <a:rPr lang="es-AR" spc="125" dirty="0">
                <a:solidFill>
                  <a:srgbClr val="737373"/>
                </a:solidFill>
                <a:latin typeface="Trebuchet MS"/>
                <a:cs typeface="Trebuchet MS"/>
              </a:rPr>
              <a:t>Email: nahuelpelli91@gmail.com</a:t>
            </a:r>
          </a:p>
        </p:txBody>
      </p:sp>
    </p:spTree>
    <p:extLst>
      <p:ext uri="{BB962C8B-B14F-4D97-AF65-F5344CB8AC3E}">
        <p14:creationId xmlns:p14="http://schemas.microsoft.com/office/powerpoint/2010/main" val="64366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DFFB-E789-445E-B655-02C242AF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25" y="904064"/>
            <a:ext cx="8054149" cy="492443"/>
          </a:xfrm>
        </p:spPr>
        <p:txBody>
          <a:bodyPr/>
          <a:lstStyle/>
          <a:p>
            <a:r>
              <a:rPr lang="es-AR" dirty="0"/>
              <a:t>Programa de la materia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B090E-6223-440E-90F0-EA1C11D32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925" y="1886602"/>
            <a:ext cx="7806478" cy="30469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Clase 1: Introducción al análisis de datos. Softwares necesarios. GIT, Python. Introducción a los </a:t>
            </a:r>
            <a:r>
              <a:rPr lang="es-AR" dirty="0" err="1"/>
              <a:t>frameworks</a:t>
            </a:r>
            <a:r>
              <a:rPr lang="es-AR" dirty="0"/>
              <a:t> clásicos </a:t>
            </a:r>
            <a:r>
              <a:rPr lang="es-AR" dirty="0" err="1"/>
              <a:t>Numpy</a:t>
            </a:r>
            <a:r>
              <a:rPr lang="es-AR" dirty="0"/>
              <a:t>, </a:t>
            </a:r>
            <a:r>
              <a:rPr lang="es-AR" dirty="0" err="1"/>
              <a:t>scipy</a:t>
            </a:r>
            <a:r>
              <a:rPr lang="es-AR" dirty="0"/>
              <a:t>, pandas y </a:t>
            </a:r>
            <a:r>
              <a:rPr lang="es-AR" dirty="0" err="1"/>
              <a:t>matplotlib</a:t>
            </a:r>
            <a:r>
              <a:rPr lang="es-A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Clase</a:t>
            </a:r>
            <a:r>
              <a:rPr lang="en-US" dirty="0"/>
              <a:t> 2: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básico</a:t>
            </a:r>
            <a:r>
              <a:rPr lang="en-US" dirty="0"/>
              <a:t> de media, </a:t>
            </a:r>
            <a:r>
              <a:rPr lang="en-US" dirty="0" err="1"/>
              <a:t>desvío</a:t>
            </a:r>
            <a:r>
              <a:rPr lang="en-US" dirty="0"/>
              <a:t> </a:t>
            </a:r>
            <a:r>
              <a:rPr lang="en-US" dirty="0" err="1"/>
              <a:t>estándar</a:t>
            </a:r>
            <a:r>
              <a:rPr lang="en-US" dirty="0"/>
              <a:t>, </a:t>
            </a:r>
            <a:r>
              <a:rPr lang="en-US" dirty="0" err="1"/>
              <a:t>oblicuidad</a:t>
            </a:r>
            <a:r>
              <a:rPr lang="en-US" dirty="0"/>
              <a:t> (skewness, </a:t>
            </a:r>
            <a:r>
              <a:rPr lang="en-US" dirty="0" err="1"/>
              <a:t>curtosis</a:t>
            </a:r>
            <a:r>
              <a:rPr lang="en-US" dirty="0"/>
              <a:t>, </a:t>
            </a:r>
            <a:r>
              <a:rPr lang="en-US" dirty="0" err="1"/>
              <a:t>cuantiles</a:t>
            </a:r>
            <a:r>
              <a:rPr lang="en-US" dirty="0"/>
              <a:t>, IQR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Clase</a:t>
            </a:r>
            <a:r>
              <a:rPr lang="en-US" dirty="0"/>
              <a:t> 3: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características</a:t>
            </a:r>
            <a:r>
              <a:rPr lang="en-US" dirty="0"/>
              <a:t> (features) e </a:t>
            </a:r>
            <a:r>
              <a:rPr lang="en-US" dirty="0" err="1"/>
              <a:t>ingeniería</a:t>
            </a:r>
            <a:r>
              <a:rPr lang="en-US" dirty="0"/>
              <a:t> de features. </a:t>
            </a:r>
            <a:r>
              <a:rPr lang="en-US" dirty="0" err="1"/>
              <a:t>Tipos</a:t>
            </a:r>
            <a:r>
              <a:rPr lang="en-US" dirty="0"/>
              <a:t> de variable de entrada y </a:t>
            </a:r>
            <a:r>
              <a:rPr lang="en-US" dirty="0" err="1"/>
              <a:t>salida</a:t>
            </a:r>
            <a:r>
              <a:rPr lang="en-US" dirty="0"/>
              <a:t>: </a:t>
            </a:r>
            <a:r>
              <a:rPr lang="en-US" dirty="0" err="1"/>
              <a:t>continuas</a:t>
            </a:r>
            <a:r>
              <a:rPr lang="en-US" dirty="0"/>
              <a:t> y </a:t>
            </a:r>
            <a:r>
              <a:rPr lang="en-US" dirty="0" err="1"/>
              <a:t>categóricas</a:t>
            </a:r>
            <a:r>
              <a:rPr lang="en-US" dirty="0"/>
              <a:t> (nominal y ordinal)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Clase</a:t>
            </a:r>
            <a:r>
              <a:rPr lang="en-US" dirty="0"/>
              <a:t> 4:Codificación one-hot y dummy.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típos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(</a:t>
            </a:r>
            <a:r>
              <a:rPr lang="en-US" dirty="0" err="1"/>
              <a:t>binaria</a:t>
            </a:r>
            <a:r>
              <a:rPr lang="en-US" dirty="0"/>
              <a:t>, hashing, etc.).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faltantes</a:t>
            </a:r>
            <a:r>
              <a:rPr lang="en-US" dirty="0"/>
              <a:t>. </a:t>
            </a:r>
            <a:r>
              <a:rPr lang="en-US" dirty="0" err="1"/>
              <a:t>Normalización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. </a:t>
            </a:r>
            <a:r>
              <a:rPr lang="en-US" dirty="0" err="1"/>
              <a:t>Transformación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247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DFFB-E789-445E-B655-02C242AF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25" y="904064"/>
            <a:ext cx="8054149" cy="492443"/>
          </a:xfrm>
        </p:spPr>
        <p:txBody>
          <a:bodyPr/>
          <a:lstStyle/>
          <a:p>
            <a:r>
              <a:rPr lang="es-AR" dirty="0"/>
              <a:t>Programa de la materia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B090E-6223-440E-90F0-EA1C11D32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925" y="1886602"/>
            <a:ext cx="7806478" cy="30469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Clase 5: </a:t>
            </a:r>
            <a:r>
              <a:rPr lang="en-US" dirty="0"/>
              <a:t>Variables </a:t>
            </a:r>
            <a:r>
              <a:rPr lang="en-US" dirty="0" err="1"/>
              <a:t>Aleatorias</a:t>
            </a:r>
            <a:r>
              <a:rPr lang="en-US" dirty="0"/>
              <a:t>. </a:t>
            </a:r>
            <a:r>
              <a:rPr lang="en-US" dirty="0" err="1"/>
              <a:t>Teoría</a:t>
            </a:r>
            <a:r>
              <a:rPr lang="en-US" dirty="0"/>
              <a:t> de la </a:t>
            </a:r>
            <a:r>
              <a:rPr lang="en-US" dirty="0" err="1"/>
              <a:t>información</a:t>
            </a:r>
            <a:r>
              <a:rPr lang="en-US" dirty="0"/>
              <a:t>. </a:t>
            </a:r>
            <a:r>
              <a:rPr lang="en-US" dirty="0" err="1"/>
              <a:t>Entropía</a:t>
            </a:r>
            <a:r>
              <a:rPr lang="en-US" dirty="0"/>
              <a:t>. </a:t>
            </a:r>
            <a:r>
              <a:rPr lang="en-US" dirty="0" err="1"/>
              <a:t>Entropía</a:t>
            </a:r>
            <a:r>
              <a:rPr lang="en-US" dirty="0"/>
              <a:t> </a:t>
            </a:r>
            <a:r>
              <a:rPr lang="en-US" dirty="0" err="1"/>
              <a:t>cruzada</a:t>
            </a:r>
            <a:r>
              <a:rPr lang="en-US" dirty="0"/>
              <a:t>. </a:t>
            </a:r>
            <a:r>
              <a:rPr lang="en-US" dirty="0" err="1"/>
              <a:t>Divergencia</a:t>
            </a:r>
            <a:r>
              <a:rPr lang="en-US" dirty="0"/>
              <a:t> KL. </a:t>
            </a:r>
            <a:r>
              <a:rPr lang="en-US" dirty="0" err="1"/>
              <a:t>Ejemplos</a:t>
            </a:r>
            <a:r>
              <a:rPr lang="en-US" dirty="0"/>
              <a:t>. Tests </a:t>
            </a:r>
            <a:r>
              <a:rPr lang="en-US" dirty="0" err="1"/>
              <a:t>estadísticos</a:t>
            </a:r>
            <a:r>
              <a:rPr lang="en-US" dirty="0"/>
              <a:t> </a:t>
            </a:r>
            <a:r>
              <a:rPr lang="en-US" dirty="0" err="1"/>
              <a:t>univariados</a:t>
            </a:r>
            <a:r>
              <a:rPr lang="en-US" dirty="0"/>
              <a:t> para Machine Learning. </a:t>
            </a:r>
            <a:r>
              <a:rPr lang="en-US" dirty="0" err="1"/>
              <a:t>Introducción</a:t>
            </a:r>
            <a:r>
              <a:rPr lang="en-US" dirty="0"/>
              <a:t> a test </a:t>
            </a:r>
            <a:r>
              <a:rPr lang="en-US" dirty="0" err="1"/>
              <a:t>estad´ısticos</a:t>
            </a:r>
            <a:r>
              <a:rPr lang="en-US" dirty="0"/>
              <a:t>, </a:t>
            </a:r>
            <a:r>
              <a:rPr lang="en-US" dirty="0" err="1"/>
              <a:t>definición</a:t>
            </a:r>
            <a:r>
              <a:rPr lang="en-US" dirty="0"/>
              <a:t> de p-value, z score. Tests de </a:t>
            </a:r>
            <a:r>
              <a:rPr lang="en-US" dirty="0" err="1"/>
              <a:t>normalidad</a:t>
            </a:r>
            <a:r>
              <a:rPr lang="en-US" dirty="0"/>
              <a:t>. Tests de </a:t>
            </a:r>
            <a:r>
              <a:rPr lang="en-US" dirty="0" err="1"/>
              <a:t>correlación</a:t>
            </a:r>
            <a:r>
              <a:rPr lang="en-US" dirty="0"/>
              <a:t>. Tests de </a:t>
            </a:r>
            <a:r>
              <a:rPr lang="en-US" dirty="0" err="1"/>
              <a:t>independencia</a:t>
            </a:r>
            <a:r>
              <a:rPr lang="en-US" dirty="0"/>
              <a:t>.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varianza</a:t>
            </a:r>
            <a:r>
              <a:rPr lang="en-US" dirty="0"/>
              <a:t> (ANOVA). </a:t>
            </a:r>
            <a:r>
              <a:rPr lang="en-US" dirty="0" err="1"/>
              <a:t>Ejemplos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Clase</a:t>
            </a:r>
            <a:r>
              <a:rPr lang="en-US" dirty="0"/>
              <a:t> 6: </a:t>
            </a:r>
            <a:r>
              <a:rPr lang="en-US" dirty="0" err="1"/>
              <a:t>Aplicación</a:t>
            </a:r>
            <a:r>
              <a:rPr lang="en-US" dirty="0"/>
              <a:t> de test </a:t>
            </a:r>
            <a:r>
              <a:rPr lang="en-US" dirty="0" err="1"/>
              <a:t>estadísticos</a:t>
            </a:r>
            <a:r>
              <a:rPr lang="en-US" dirty="0"/>
              <a:t> </a:t>
            </a:r>
            <a:r>
              <a:rPr lang="en-US" dirty="0" err="1"/>
              <a:t>univariados</a:t>
            </a:r>
            <a:r>
              <a:rPr lang="en-US" dirty="0"/>
              <a:t> para ML. </a:t>
            </a:r>
            <a:r>
              <a:rPr lang="en-US" dirty="0" err="1"/>
              <a:t>Ejemplos</a:t>
            </a:r>
            <a:r>
              <a:rPr lang="en-US" dirty="0"/>
              <a:t> </a:t>
            </a:r>
            <a:r>
              <a:rPr lang="en-US" dirty="0" err="1"/>
              <a:t>prácticos</a:t>
            </a:r>
            <a:r>
              <a:rPr lang="en-US" dirty="0"/>
              <a:t>.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dimensionalidad</a:t>
            </a:r>
            <a:r>
              <a:rPr lang="en-US" dirty="0"/>
              <a:t>. </a:t>
            </a:r>
            <a:r>
              <a:rPr lang="en-US" dirty="0" err="1"/>
              <a:t>Normalización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Clase</a:t>
            </a:r>
            <a:r>
              <a:rPr lang="en-US" dirty="0"/>
              <a:t> 7: Taller </a:t>
            </a:r>
            <a:r>
              <a:rPr lang="en-US" dirty="0" err="1"/>
              <a:t>práctico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Clase</a:t>
            </a:r>
            <a:r>
              <a:rPr lang="en-US" dirty="0"/>
              <a:t> 8: </a:t>
            </a:r>
            <a:r>
              <a:rPr lang="en-US" dirty="0" err="1"/>
              <a:t>Evaluación</a:t>
            </a:r>
            <a:r>
              <a:rPr lang="en-US" dirty="0"/>
              <a:t> final.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DFFB-E789-445E-B655-02C242AF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25" y="904064"/>
            <a:ext cx="8054149" cy="492443"/>
          </a:xfrm>
        </p:spPr>
        <p:txBody>
          <a:bodyPr/>
          <a:lstStyle/>
          <a:p>
            <a:r>
              <a:rPr lang="es-AR" dirty="0"/>
              <a:t>Métodos de evaluación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B090E-6223-440E-90F0-EA1C11D32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925" y="1886602"/>
            <a:ext cx="7806478" cy="24929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Si bien la materia cuenta con un pequeño examen </a:t>
            </a:r>
            <a:r>
              <a:rPr lang="es-AR" dirty="0" err="1"/>
              <a:t>multiple</a:t>
            </a:r>
            <a:r>
              <a:rPr lang="es-AR" dirty="0"/>
              <a:t> </a:t>
            </a:r>
            <a:r>
              <a:rPr lang="es-AR" dirty="0" err="1"/>
              <a:t>choice</a:t>
            </a:r>
            <a:r>
              <a:rPr lang="es-AR" dirty="0"/>
              <a:t>. Además vamos a contar con un trabajo práctico final integrador.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El trabajo es grupal. Los grupos serán de 2 alumnos.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Vamos a facilitarle el enunciado a partir de la clase 2 y la idea es que vayan avanzando de a poco con lo visto en clase.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En la clase 8 va a haber una presentación de 15 min por grupo para exponer lo encontrado. Deben considerar una ventana de al menos 5 minutos para preguntas.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0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66940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pc="75" dirty="0"/>
              <a:t>1. </a:t>
            </a:r>
            <a:r>
              <a:rPr spc="75" dirty="0"/>
              <a:t>¿Qu</a:t>
            </a:r>
            <a:r>
              <a:rPr spc="85" dirty="0"/>
              <a:t>é</a:t>
            </a:r>
            <a:r>
              <a:rPr spc="-175" dirty="0"/>
              <a:t> </a:t>
            </a:r>
            <a:r>
              <a:rPr spc="165" dirty="0"/>
              <a:t>e</a:t>
            </a:r>
            <a:r>
              <a:rPr spc="125" dirty="0"/>
              <a:t>s</a:t>
            </a:r>
            <a:r>
              <a:rPr spc="-180" dirty="0"/>
              <a:t> </a:t>
            </a:r>
            <a:r>
              <a:rPr spc="-150" dirty="0"/>
              <a:t>e</a:t>
            </a:r>
            <a:r>
              <a:rPr spc="-80" dirty="0"/>
              <a:t>l</a:t>
            </a:r>
            <a:r>
              <a:rPr spc="-180" dirty="0"/>
              <a:t> </a:t>
            </a:r>
            <a:r>
              <a:rPr spc="40" dirty="0"/>
              <a:t>análisi</a:t>
            </a:r>
            <a:r>
              <a:rPr spc="50" dirty="0"/>
              <a:t>s</a:t>
            </a:r>
            <a:r>
              <a:rPr spc="-180" dirty="0"/>
              <a:t> </a:t>
            </a:r>
            <a:r>
              <a:rPr spc="-25" dirty="0"/>
              <a:t>d</a:t>
            </a:r>
            <a:r>
              <a:rPr spc="-15" dirty="0"/>
              <a:t>e</a:t>
            </a:r>
            <a:r>
              <a:rPr spc="-180" dirty="0"/>
              <a:t> </a:t>
            </a:r>
            <a:r>
              <a:rPr spc="-60" dirty="0"/>
              <a:t>da</a:t>
            </a:r>
            <a:r>
              <a:rPr spc="-75" dirty="0"/>
              <a:t>t</a:t>
            </a:r>
            <a:r>
              <a:rPr spc="260" dirty="0"/>
              <a:t>os?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2125" y="1941808"/>
            <a:ext cx="7529195" cy="159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buChar char="-"/>
              <a:tabLst>
                <a:tab pos="132080" algn="l"/>
              </a:tabLst>
            </a:pPr>
            <a:r>
              <a:rPr sz="1800" spc="125" dirty="0">
                <a:solidFill>
                  <a:srgbClr val="737373"/>
                </a:solidFill>
                <a:latin typeface="Trebuchet MS"/>
                <a:cs typeface="Trebuchet MS"/>
              </a:rPr>
              <a:t>Es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737373"/>
                </a:solidFill>
                <a:latin typeface="Trebuchet MS"/>
                <a:cs typeface="Trebuchet MS"/>
              </a:rPr>
              <a:t>el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737373"/>
                </a:solidFill>
                <a:latin typeface="Trebuchet MS"/>
                <a:cs typeface="Trebuchet MS"/>
              </a:rPr>
              <a:t>proceso</a:t>
            </a:r>
            <a:r>
              <a:rPr sz="1800" spc="-9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737373"/>
                </a:solidFill>
                <a:latin typeface="Trebuchet MS"/>
                <a:cs typeface="Trebuchet MS"/>
              </a:rPr>
              <a:t>explorar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sz="1800" spc="-9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Trebuchet MS"/>
                <a:cs typeface="Trebuchet MS"/>
              </a:rPr>
              <a:t>analizar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37373"/>
                </a:solidFill>
                <a:latin typeface="Trebuchet MS"/>
                <a:cs typeface="Trebuchet MS"/>
              </a:rPr>
              <a:t>conjuntos</a:t>
            </a:r>
            <a:r>
              <a:rPr sz="1800" spc="-9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737373"/>
                </a:solidFill>
                <a:latin typeface="Trebuchet MS"/>
                <a:cs typeface="Trebuchet MS"/>
              </a:rPr>
              <a:t>datos</a:t>
            </a:r>
            <a:r>
              <a:rPr sz="1800" spc="-9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737373"/>
                </a:solidFill>
                <a:latin typeface="Trebuchet MS"/>
                <a:cs typeface="Trebuchet MS"/>
              </a:rPr>
              <a:t>con</a:t>
            </a:r>
            <a:r>
              <a:rPr sz="1800" spc="-9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737373"/>
                </a:solidFill>
                <a:latin typeface="Trebuchet MS"/>
                <a:cs typeface="Trebuchet MS"/>
              </a:rPr>
              <a:t>el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737373"/>
                </a:solidFill>
                <a:latin typeface="Trebuchet MS"/>
                <a:cs typeface="Trebuchet MS"/>
              </a:rPr>
              <a:t>objetivo</a:t>
            </a:r>
            <a:r>
              <a:rPr sz="1800" spc="-9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de </a:t>
            </a:r>
            <a:r>
              <a:rPr sz="1800" spc="-53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737373"/>
                </a:solidFill>
                <a:latin typeface="Trebuchet MS"/>
                <a:cs typeface="Trebuchet MS"/>
              </a:rPr>
              <a:t>hacer</a:t>
            </a:r>
            <a:r>
              <a:rPr sz="18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737373"/>
                </a:solidFill>
                <a:latin typeface="Trebuchet MS"/>
                <a:cs typeface="Trebuchet MS"/>
              </a:rPr>
              <a:t>predicciones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sz="1800" spc="-9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737373"/>
                </a:solidFill>
                <a:latin typeface="Trebuchet MS"/>
                <a:cs typeface="Trebuchet MS"/>
              </a:rPr>
              <a:t>contribuir</a:t>
            </a:r>
            <a:r>
              <a:rPr sz="1800" spc="-9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737373"/>
                </a:solidFill>
                <a:latin typeface="Trebuchet MS"/>
                <a:cs typeface="Trebuchet MS"/>
              </a:rPr>
              <a:t>la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737373"/>
                </a:solidFill>
                <a:latin typeface="Trebuchet MS"/>
                <a:cs typeface="Trebuchet MS"/>
              </a:rPr>
              <a:t>toma</a:t>
            </a:r>
            <a:r>
              <a:rPr sz="1800" spc="-9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737373"/>
                </a:solidFill>
                <a:latin typeface="Trebuchet MS"/>
                <a:cs typeface="Trebuchet MS"/>
              </a:rPr>
              <a:t>decisiones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737373"/>
                </a:solidFill>
                <a:latin typeface="Trebuchet MS"/>
                <a:cs typeface="Trebuchet MS"/>
              </a:rPr>
              <a:t>apoyada</a:t>
            </a:r>
            <a:r>
              <a:rPr sz="18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en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737373"/>
                </a:solidFill>
                <a:latin typeface="Trebuchet MS"/>
                <a:cs typeface="Trebuchet MS"/>
              </a:rPr>
              <a:t>datos.</a:t>
            </a:r>
            <a:endParaRPr sz="1800">
              <a:latin typeface="Trebuchet MS"/>
              <a:cs typeface="Trebuchet MS"/>
            </a:endParaRPr>
          </a:p>
          <a:p>
            <a:pPr marL="588645" lvl="1" indent="-119380">
              <a:lnSpc>
                <a:spcPct val="100000"/>
              </a:lnSpc>
              <a:spcBef>
                <a:spcPts val="1525"/>
              </a:spcBef>
              <a:buChar char="-"/>
              <a:tabLst>
                <a:tab pos="589280" algn="l"/>
              </a:tabLst>
            </a:pPr>
            <a:r>
              <a:rPr sz="1800" spc="-10" dirty="0">
                <a:solidFill>
                  <a:srgbClr val="737373"/>
                </a:solidFill>
                <a:latin typeface="Trebuchet MS"/>
                <a:cs typeface="Trebuchet MS"/>
              </a:rPr>
              <a:t>Analiza</a:t>
            </a:r>
            <a:r>
              <a:rPr sz="1800" spc="-5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737373"/>
                </a:solidFill>
                <a:latin typeface="Trebuchet MS"/>
                <a:cs typeface="Trebuchet MS"/>
              </a:rPr>
              <a:t>da</a:t>
            </a:r>
            <a:r>
              <a:rPr sz="1800" spc="-45" dirty="0">
                <a:solidFill>
                  <a:srgbClr val="737373"/>
                </a:solidFill>
                <a:latin typeface="Trebuchet MS"/>
                <a:cs typeface="Trebuchet MS"/>
              </a:rPr>
              <a:t>t</a:t>
            </a:r>
            <a:r>
              <a:rPr sz="1800" spc="125" dirty="0">
                <a:solidFill>
                  <a:srgbClr val="737373"/>
                </a:solidFill>
                <a:latin typeface="Trebuchet MS"/>
                <a:cs typeface="Trebuchet MS"/>
              </a:rPr>
              <a:t>os</a:t>
            </a:r>
            <a:endParaRPr sz="1800">
              <a:latin typeface="Trebuchet MS"/>
              <a:cs typeface="Trebuchet MS"/>
            </a:endParaRPr>
          </a:p>
          <a:p>
            <a:pPr marL="584200" lvl="1" indent="-114935">
              <a:lnSpc>
                <a:spcPct val="100000"/>
              </a:lnSpc>
              <a:spcBef>
                <a:spcPts val="1520"/>
              </a:spcBef>
              <a:buChar char="-"/>
              <a:tabLst>
                <a:tab pos="584835" algn="l"/>
              </a:tabLst>
            </a:pPr>
            <a:r>
              <a:rPr sz="1800" dirty="0">
                <a:solidFill>
                  <a:srgbClr val="737373"/>
                </a:solidFill>
                <a:latin typeface="Trebuchet MS"/>
                <a:cs typeface="Trebuchet MS"/>
              </a:rPr>
              <a:t>Tomar</a:t>
            </a:r>
            <a:r>
              <a:rPr sz="1800" spc="-13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737373"/>
                </a:solidFill>
                <a:latin typeface="Trebuchet MS"/>
                <a:cs typeface="Trebuchet MS"/>
              </a:rPr>
              <a:t>decisiones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4" y="904064"/>
            <a:ext cx="37984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pc="30" dirty="0"/>
              <a:t>2. </a:t>
            </a:r>
            <a:r>
              <a:rPr spc="30" dirty="0" err="1"/>
              <a:t>Aplicaciones</a:t>
            </a:r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544925" y="1975000"/>
            <a:ext cx="2587625" cy="2128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13664" indent="-101600">
              <a:lnSpc>
                <a:spcPct val="100000"/>
              </a:lnSpc>
              <a:spcBef>
                <a:spcPts val="130"/>
              </a:spcBef>
              <a:buChar char="-"/>
              <a:tabLst>
                <a:tab pos="114300" algn="l"/>
              </a:tabLst>
            </a:pPr>
            <a:r>
              <a:rPr sz="1500" spc="40" dirty="0">
                <a:solidFill>
                  <a:srgbClr val="737373"/>
                </a:solidFill>
                <a:latin typeface="Trebuchet MS"/>
                <a:cs typeface="Trebuchet MS"/>
              </a:rPr>
              <a:t>Análisis</a:t>
            </a:r>
            <a:r>
              <a:rPr sz="15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5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737373"/>
                </a:solidFill>
                <a:latin typeface="Trebuchet MS"/>
                <a:cs typeface="Trebuchet MS"/>
              </a:rPr>
              <a:t>fraude</a:t>
            </a:r>
            <a:endParaRPr sz="1500">
              <a:latin typeface="Trebuchet MS"/>
              <a:cs typeface="Trebuchet MS"/>
            </a:endParaRPr>
          </a:p>
          <a:p>
            <a:pPr marL="113664" indent="-101600">
              <a:lnSpc>
                <a:spcPct val="100000"/>
              </a:lnSpc>
              <a:spcBef>
                <a:spcPts val="1145"/>
              </a:spcBef>
              <a:buChar char="-"/>
              <a:tabLst>
                <a:tab pos="114300" algn="l"/>
              </a:tabLst>
            </a:pPr>
            <a:r>
              <a:rPr sz="1500" spc="35" dirty="0">
                <a:solidFill>
                  <a:srgbClr val="737373"/>
                </a:solidFill>
                <a:latin typeface="Trebuchet MS"/>
                <a:cs typeface="Trebuchet MS"/>
              </a:rPr>
              <a:t>Salud</a:t>
            </a:r>
            <a:endParaRPr sz="1500">
              <a:latin typeface="Trebuchet MS"/>
              <a:cs typeface="Trebuchet MS"/>
            </a:endParaRPr>
          </a:p>
          <a:p>
            <a:pPr marL="113664" indent="-101600">
              <a:lnSpc>
                <a:spcPct val="100000"/>
              </a:lnSpc>
              <a:spcBef>
                <a:spcPts val="1140"/>
              </a:spcBef>
              <a:buChar char="-"/>
              <a:tabLst>
                <a:tab pos="114300" algn="l"/>
              </a:tabLst>
            </a:pPr>
            <a:r>
              <a:rPr sz="1500" spc="15" dirty="0">
                <a:solidFill>
                  <a:srgbClr val="737373"/>
                </a:solidFill>
                <a:latin typeface="Trebuchet MS"/>
                <a:cs typeface="Trebuchet MS"/>
              </a:rPr>
              <a:t>Administración</a:t>
            </a:r>
            <a:r>
              <a:rPr sz="15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500" spc="-1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737373"/>
                </a:solidFill>
                <a:latin typeface="Trebuchet MS"/>
                <a:cs typeface="Trebuchet MS"/>
              </a:rPr>
              <a:t>inventario</a:t>
            </a:r>
            <a:endParaRPr sz="1500">
              <a:latin typeface="Trebuchet MS"/>
              <a:cs typeface="Trebuchet MS"/>
            </a:endParaRPr>
          </a:p>
          <a:p>
            <a:pPr marL="113664" indent="-101600">
              <a:lnSpc>
                <a:spcPct val="100000"/>
              </a:lnSpc>
              <a:spcBef>
                <a:spcPts val="1145"/>
              </a:spcBef>
              <a:buChar char="-"/>
              <a:tabLst>
                <a:tab pos="114300" algn="l"/>
              </a:tabLst>
            </a:pPr>
            <a:r>
              <a:rPr sz="1500" spc="30" dirty="0">
                <a:solidFill>
                  <a:srgbClr val="737373"/>
                </a:solidFill>
                <a:latin typeface="Trebuchet MS"/>
                <a:cs typeface="Trebuchet MS"/>
              </a:rPr>
              <a:t>Logística</a:t>
            </a:r>
            <a:endParaRPr sz="1500">
              <a:latin typeface="Trebuchet MS"/>
              <a:cs typeface="Trebuchet MS"/>
            </a:endParaRPr>
          </a:p>
          <a:p>
            <a:pPr marL="113664" indent="-101600">
              <a:lnSpc>
                <a:spcPct val="100000"/>
              </a:lnSpc>
              <a:spcBef>
                <a:spcPts val="1145"/>
              </a:spcBef>
              <a:buChar char="-"/>
              <a:tabLst>
                <a:tab pos="114300" algn="l"/>
              </a:tabLst>
            </a:pPr>
            <a:r>
              <a:rPr sz="1500" spc="20" dirty="0">
                <a:solidFill>
                  <a:srgbClr val="737373"/>
                </a:solidFill>
                <a:latin typeface="Trebuchet MS"/>
                <a:cs typeface="Trebuchet MS"/>
              </a:rPr>
              <a:t>Marketing</a:t>
            </a:r>
            <a:endParaRPr sz="1500">
              <a:latin typeface="Trebuchet MS"/>
              <a:cs typeface="Trebuchet MS"/>
            </a:endParaRPr>
          </a:p>
          <a:p>
            <a:pPr marL="113664" indent="-101600">
              <a:lnSpc>
                <a:spcPct val="100000"/>
              </a:lnSpc>
              <a:spcBef>
                <a:spcPts val="1145"/>
              </a:spcBef>
              <a:buChar char="-"/>
              <a:tabLst>
                <a:tab pos="114300" algn="l"/>
              </a:tabLst>
            </a:pPr>
            <a:r>
              <a:rPr sz="1500" spc="15" dirty="0">
                <a:solidFill>
                  <a:srgbClr val="737373"/>
                </a:solidFill>
                <a:latin typeface="Trebuchet MS"/>
                <a:cs typeface="Trebuchet MS"/>
              </a:rPr>
              <a:t>Planiﬁcació</a:t>
            </a:r>
            <a:r>
              <a:rPr sz="1500" spc="20" dirty="0">
                <a:solidFill>
                  <a:srgbClr val="737373"/>
                </a:solidFill>
                <a:latin typeface="Trebuchet MS"/>
                <a:cs typeface="Trebuchet MS"/>
              </a:rPr>
              <a:t>n</a:t>
            </a:r>
            <a:r>
              <a:rPr sz="15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500" spc="10" dirty="0">
                <a:solidFill>
                  <a:srgbClr val="737373"/>
                </a:solidFill>
                <a:latin typeface="Trebuchet MS"/>
                <a:cs typeface="Trebuchet MS"/>
              </a:rPr>
              <a:t>urbana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56350"/>
            <a:ext cx="9144000" cy="4487545"/>
            <a:chOff x="0" y="656350"/>
            <a:chExt cx="9144000" cy="4487545"/>
          </a:xfrm>
        </p:grpSpPr>
        <p:sp>
          <p:nvSpPr>
            <p:cNvPr id="4" name="object 4"/>
            <p:cNvSpPr/>
            <p:nvPr/>
          </p:nvSpPr>
          <p:spPr>
            <a:xfrm>
              <a:off x="0" y="764950"/>
              <a:ext cx="9144000" cy="4378960"/>
            </a:xfrm>
            <a:custGeom>
              <a:avLst/>
              <a:gdLst/>
              <a:ahLst/>
              <a:cxnLst/>
              <a:rect l="l" t="t" r="r" b="b"/>
              <a:pathLst>
                <a:path w="9144000" h="4378960">
                  <a:moveTo>
                    <a:pt x="0" y="4378549"/>
                  </a:moveTo>
                  <a:lnTo>
                    <a:pt x="9143999" y="437854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7854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50"/>
              <a:ext cx="9143999" cy="1085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1200" y="181726"/>
            <a:ext cx="2616200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s-AR" sz="1600" spc="-60" dirty="0"/>
              <a:t>3</a:t>
            </a:r>
            <a:r>
              <a:rPr sz="1600" spc="-40" dirty="0"/>
              <a:t>.</a:t>
            </a:r>
            <a:r>
              <a:rPr sz="1600" spc="-114" dirty="0"/>
              <a:t> </a:t>
            </a:r>
            <a:r>
              <a:rPr sz="1600" spc="45" dirty="0"/>
              <a:t>Tipo</a:t>
            </a:r>
            <a:r>
              <a:rPr sz="1600" spc="40" dirty="0"/>
              <a:t>s</a:t>
            </a:r>
            <a:r>
              <a:rPr sz="1600" spc="-85" dirty="0"/>
              <a:t> </a:t>
            </a:r>
            <a:r>
              <a:rPr sz="1600" spc="-5" dirty="0"/>
              <a:t>d</a:t>
            </a:r>
            <a:r>
              <a:rPr sz="1600" dirty="0"/>
              <a:t>e</a:t>
            </a:r>
            <a:r>
              <a:rPr sz="1600" spc="-85" dirty="0"/>
              <a:t> </a:t>
            </a:r>
            <a:r>
              <a:rPr sz="1600" spc="25" dirty="0"/>
              <a:t>análisi</a:t>
            </a:r>
            <a:r>
              <a:rPr sz="1600" spc="30" dirty="0"/>
              <a:t>s</a:t>
            </a:r>
            <a:r>
              <a:rPr sz="1600" spc="-85" dirty="0"/>
              <a:t> </a:t>
            </a:r>
            <a:r>
              <a:rPr sz="1600" spc="-5" dirty="0"/>
              <a:t>d</a:t>
            </a:r>
            <a:r>
              <a:rPr sz="1600" dirty="0"/>
              <a:t>e</a:t>
            </a:r>
            <a:r>
              <a:rPr sz="1600" spc="-85" dirty="0"/>
              <a:t> </a:t>
            </a:r>
            <a:r>
              <a:rPr sz="1600" spc="-25" dirty="0"/>
              <a:t>da</a:t>
            </a:r>
            <a:r>
              <a:rPr sz="1600" spc="-35" dirty="0"/>
              <a:t>t</a:t>
            </a:r>
            <a:r>
              <a:rPr sz="1600" spc="120" dirty="0"/>
              <a:t>os</a:t>
            </a:r>
            <a:endParaRPr sz="1600" dirty="0"/>
          </a:p>
        </p:txBody>
      </p:sp>
      <p:sp>
        <p:nvSpPr>
          <p:cNvPr id="7" name="object 7"/>
          <p:cNvSpPr txBox="1"/>
          <p:nvPr/>
        </p:nvSpPr>
        <p:spPr>
          <a:xfrm>
            <a:off x="5344584" y="1900258"/>
            <a:ext cx="1527810" cy="1287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420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-10" dirty="0">
                <a:solidFill>
                  <a:srgbClr val="737373"/>
                </a:solidFill>
                <a:latin typeface="Trebuchet MS"/>
                <a:cs typeface="Trebuchet MS"/>
              </a:rPr>
              <a:t>Descriptivo</a:t>
            </a:r>
            <a:endParaRPr sz="1800">
              <a:latin typeface="Trebuchet MS"/>
              <a:cs typeface="Trebuchet MS"/>
            </a:endParaRPr>
          </a:p>
          <a:p>
            <a:pPr marL="304165" indent="-292100">
              <a:lnSpc>
                <a:spcPct val="100000"/>
              </a:lnSpc>
              <a:spcBef>
                <a:spcPts val="325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20" dirty="0">
                <a:solidFill>
                  <a:srgbClr val="737373"/>
                </a:solidFill>
                <a:latin typeface="Trebuchet MS"/>
                <a:cs typeface="Trebuchet MS"/>
              </a:rPr>
              <a:t>Diagnóstico</a:t>
            </a:r>
            <a:endParaRPr sz="1800">
              <a:latin typeface="Trebuchet MS"/>
              <a:cs typeface="Trebuchet MS"/>
            </a:endParaRPr>
          </a:p>
          <a:p>
            <a:pPr marL="304165" indent="-292100">
              <a:lnSpc>
                <a:spcPct val="100000"/>
              </a:lnSpc>
              <a:spcBef>
                <a:spcPts val="325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-25" dirty="0">
                <a:solidFill>
                  <a:srgbClr val="737373"/>
                </a:solidFill>
                <a:latin typeface="Trebuchet MS"/>
                <a:cs typeface="Trebuchet MS"/>
              </a:rPr>
              <a:t>Predictivo</a:t>
            </a:r>
            <a:endParaRPr sz="1800">
              <a:latin typeface="Trebuchet MS"/>
              <a:cs typeface="Trebuchet MS"/>
            </a:endParaRPr>
          </a:p>
          <a:p>
            <a:pPr marL="304165" indent="-292100">
              <a:lnSpc>
                <a:spcPct val="100000"/>
              </a:lnSpc>
              <a:spcBef>
                <a:spcPts val="325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Prescriptivo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75" y="832048"/>
            <a:ext cx="5054600" cy="418147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89593" y="3859072"/>
            <a:ext cx="101409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¿</a:t>
            </a:r>
            <a:r>
              <a:rPr sz="1200" spc="-5" dirty="0">
                <a:latin typeface="Arial"/>
                <a:cs typeface="Arial"/>
              </a:rPr>
              <a:t>Qué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ocurrió?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6117" y="1916273"/>
            <a:ext cx="9931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¿Se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pueden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explicar las </a:t>
            </a:r>
            <a:r>
              <a:rPr sz="1400" dirty="0">
                <a:latin typeface="Arial"/>
                <a:cs typeface="Arial"/>
              </a:rPr>
              <a:t> causas?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54591" y="845913"/>
            <a:ext cx="2403475" cy="945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3665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¿Qué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acción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tomar?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¿</a:t>
            </a:r>
            <a:r>
              <a:rPr sz="1200" spc="-5" dirty="0">
                <a:latin typeface="Arial"/>
                <a:cs typeface="Arial"/>
              </a:rPr>
              <a:t>Qué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ocurrirá?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71710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3</a:t>
            </a:r>
            <a:r>
              <a:rPr spc="-90" dirty="0"/>
              <a:t>.</a:t>
            </a:r>
            <a:r>
              <a:rPr spc="-240" dirty="0"/>
              <a:t> </a:t>
            </a:r>
            <a:r>
              <a:rPr spc="75" dirty="0"/>
              <a:t>Tipo</a:t>
            </a:r>
            <a:r>
              <a:rPr spc="65" dirty="0"/>
              <a:t>s</a:t>
            </a:r>
            <a:r>
              <a:rPr spc="-180" dirty="0"/>
              <a:t> </a:t>
            </a:r>
            <a:r>
              <a:rPr spc="-25" dirty="0"/>
              <a:t>d</a:t>
            </a:r>
            <a:r>
              <a:rPr spc="-15" dirty="0"/>
              <a:t>e</a:t>
            </a:r>
            <a:r>
              <a:rPr spc="-180" dirty="0"/>
              <a:t> </a:t>
            </a:r>
            <a:r>
              <a:rPr spc="40" dirty="0"/>
              <a:t>análisi</a:t>
            </a:r>
            <a:r>
              <a:rPr spc="50" dirty="0"/>
              <a:t>s</a:t>
            </a:r>
            <a:r>
              <a:rPr spc="-180" dirty="0"/>
              <a:t> </a:t>
            </a:r>
            <a:r>
              <a:rPr spc="-25" dirty="0"/>
              <a:t>d</a:t>
            </a:r>
            <a:r>
              <a:rPr spc="-15" dirty="0"/>
              <a:t>e</a:t>
            </a:r>
            <a:r>
              <a:rPr spc="-180" dirty="0"/>
              <a:t> </a:t>
            </a:r>
            <a:r>
              <a:rPr spc="-60" dirty="0"/>
              <a:t>da</a:t>
            </a:r>
            <a:r>
              <a:rPr spc="-75" dirty="0"/>
              <a:t>t</a:t>
            </a:r>
            <a:r>
              <a:rPr spc="254" dirty="0"/>
              <a:t>o</a:t>
            </a:r>
            <a:r>
              <a:rPr spc="195" dirty="0"/>
              <a:t>s</a:t>
            </a:r>
            <a:r>
              <a:rPr spc="-180" dirty="0"/>
              <a:t> </a:t>
            </a:r>
            <a:r>
              <a:rPr spc="-25" dirty="0"/>
              <a:t>(ejemplos)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0459" y="1927438"/>
            <a:ext cx="7865109" cy="25400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535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30" dirty="0">
                <a:solidFill>
                  <a:srgbClr val="737373"/>
                </a:solidFill>
                <a:latin typeface="Trebuchet MS"/>
                <a:cs typeface="Trebuchet MS"/>
              </a:rPr>
              <a:t>Análisis</a:t>
            </a:r>
            <a:r>
              <a:rPr sz="1800" spc="-11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737373"/>
                </a:solidFill>
                <a:latin typeface="Trebuchet MS"/>
                <a:cs typeface="Trebuchet MS"/>
              </a:rPr>
              <a:t>descriptivo:</a:t>
            </a:r>
            <a:endParaRPr sz="1800">
              <a:latin typeface="Trebuchet MS"/>
              <a:cs typeface="Trebuchet MS"/>
            </a:endParaRPr>
          </a:p>
          <a:p>
            <a:pPr marL="761365" lvl="1" indent="-278130">
              <a:lnSpc>
                <a:spcPct val="100000"/>
              </a:lnSpc>
              <a:spcBef>
                <a:spcPts val="340"/>
              </a:spcBef>
              <a:buChar char="-"/>
              <a:tabLst>
                <a:tab pos="761365" algn="l"/>
                <a:tab pos="762000" algn="l"/>
              </a:tabLst>
            </a:pPr>
            <a:r>
              <a:rPr sz="1400" spc="-5" dirty="0">
                <a:solidFill>
                  <a:srgbClr val="737373"/>
                </a:solidFill>
                <a:latin typeface="Trebuchet MS"/>
                <a:cs typeface="Trebuchet MS"/>
              </a:rPr>
              <a:t>Estudiar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la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cantidad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737373"/>
                </a:solidFill>
                <a:latin typeface="Trebuchet MS"/>
                <a:cs typeface="Trebuchet MS"/>
              </a:rPr>
              <a:t>unidades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737373"/>
                </a:solidFill>
                <a:latin typeface="Trebuchet MS"/>
                <a:cs typeface="Trebuchet MS"/>
              </a:rPr>
              <a:t>vendidas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un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producto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737373"/>
                </a:solidFill>
                <a:latin typeface="Trebuchet MS"/>
                <a:cs typeface="Trebuchet MS"/>
              </a:rPr>
              <a:t>el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beneﬁcio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obtenido.</a:t>
            </a:r>
            <a:endParaRPr sz="1400">
              <a:latin typeface="Trebuchet MS"/>
              <a:cs typeface="Trebuchet MS"/>
            </a:endParaRPr>
          </a:p>
          <a:p>
            <a:pPr marL="304165" indent="-292100">
              <a:lnSpc>
                <a:spcPct val="100000"/>
              </a:lnSpc>
              <a:spcBef>
                <a:spcPts val="235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30" dirty="0">
                <a:solidFill>
                  <a:srgbClr val="737373"/>
                </a:solidFill>
                <a:latin typeface="Trebuchet MS"/>
                <a:cs typeface="Trebuchet MS"/>
              </a:rPr>
              <a:t>Análisis</a:t>
            </a:r>
            <a:r>
              <a:rPr sz="1800" spc="-11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800" spc="-114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37373"/>
                </a:solidFill>
                <a:latin typeface="Trebuchet MS"/>
                <a:cs typeface="Trebuchet MS"/>
              </a:rPr>
              <a:t>diagnóstico:</a:t>
            </a:r>
            <a:endParaRPr sz="1800">
              <a:latin typeface="Trebuchet MS"/>
              <a:cs typeface="Trebuchet MS"/>
            </a:endParaRPr>
          </a:p>
          <a:p>
            <a:pPr marL="761365" lvl="1" indent="-278130">
              <a:lnSpc>
                <a:spcPct val="100000"/>
              </a:lnSpc>
              <a:spcBef>
                <a:spcPts val="340"/>
              </a:spcBef>
              <a:buChar char="-"/>
              <a:tabLst>
                <a:tab pos="761365" algn="l"/>
                <a:tab pos="762000" algn="l"/>
              </a:tabLst>
            </a:pPr>
            <a:r>
              <a:rPr sz="1400" spc="-20" dirty="0">
                <a:solidFill>
                  <a:srgbClr val="737373"/>
                </a:solidFill>
                <a:latin typeface="Trebuchet MS"/>
                <a:cs typeface="Trebuchet MS"/>
              </a:rPr>
              <a:t>Hallar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la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correlación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737373"/>
                </a:solidFill>
                <a:latin typeface="Trebuchet MS"/>
                <a:cs typeface="Trebuchet MS"/>
              </a:rPr>
              <a:t>entre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la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contaminación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737373"/>
                </a:solidFill>
                <a:latin typeface="Trebuchet MS"/>
                <a:cs typeface="Trebuchet MS"/>
              </a:rPr>
              <a:t>del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737373"/>
                </a:solidFill>
                <a:latin typeface="Trebuchet MS"/>
                <a:cs typeface="Trebuchet MS"/>
              </a:rPr>
              <a:t>agua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737373"/>
                </a:solidFill>
                <a:latin typeface="Trebuchet MS"/>
                <a:cs typeface="Trebuchet MS"/>
              </a:rPr>
              <a:t>una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Trebuchet MS"/>
                <a:cs typeface="Trebuchet MS"/>
              </a:rPr>
              <a:t>enfermedad.</a:t>
            </a:r>
            <a:endParaRPr sz="1400">
              <a:latin typeface="Trebuchet MS"/>
              <a:cs typeface="Trebuchet MS"/>
            </a:endParaRPr>
          </a:p>
          <a:p>
            <a:pPr marL="304165" indent="-292100">
              <a:lnSpc>
                <a:spcPct val="100000"/>
              </a:lnSpc>
              <a:spcBef>
                <a:spcPts val="240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30" dirty="0">
                <a:solidFill>
                  <a:srgbClr val="737373"/>
                </a:solidFill>
                <a:latin typeface="Trebuchet MS"/>
                <a:cs typeface="Trebuchet MS"/>
              </a:rPr>
              <a:t>Análisis</a:t>
            </a:r>
            <a:r>
              <a:rPr sz="1800" spc="-12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737373"/>
                </a:solidFill>
                <a:latin typeface="Trebuchet MS"/>
                <a:cs typeface="Trebuchet MS"/>
              </a:rPr>
              <a:t>predictivo:</a:t>
            </a:r>
            <a:endParaRPr sz="1800">
              <a:latin typeface="Trebuchet MS"/>
              <a:cs typeface="Trebuchet MS"/>
            </a:endParaRPr>
          </a:p>
          <a:p>
            <a:pPr marL="761365" lvl="1" indent="-278130">
              <a:lnSpc>
                <a:spcPct val="100000"/>
              </a:lnSpc>
              <a:spcBef>
                <a:spcPts val="340"/>
              </a:spcBef>
              <a:buChar char="-"/>
              <a:tabLst>
                <a:tab pos="761365" algn="l"/>
                <a:tab pos="762000" algn="l"/>
              </a:tabLst>
            </a:pP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Estimar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la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737373"/>
                </a:solidFill>
                <a:latin typeface="Trebuchet MS"/>
                <a:cs typeface="Trebuchet MS"/>
              </a:rPr>
              <a:t>demanda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737373"/>
                </a:solidFill>
                <a:latin typeface="Trebuchet MS"/>
                <a:cs typeface="Trebuchet MS"/>
              </a:rPr>
              <a:t>a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futuro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un</a:t>
            </a:r>
            <a:r>
              <a:rPr sz="1400" spc="-8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Trebuchet MS"/>
                <a:cs typeface="Trebuchet MS"/>
              </a:rPr>
              <a:t>bien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737373"/>
                </a:solidFill>
                <a:latin typeface="Trebuchet MS"/>
                <a:cs typeface="Trebuchet MS"/>
              </a:rPr>
              <a:t>o</a:t>
            </a:r>
            <a:r>
              <a:rPr sz="1400" spc="-7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Trebuchet MS"/>
                <a:cs typeface="Trebuchet MS"/>
              </a:rPr>
              <a:t>servicio.</a:t>
            </a:r>
            <a:endParaRPr sz="1400">
              <a:latin typeface="Trebuchet MS"/>
              <a:cs typeface="Trebuchet MS"/>
            </a:endParaRPr>
          </a:p>
          <a:p>
            <a:pPr marL="304165" indent="-292100">
              <a:lnSpc>
                <a:spcPct val="100000"/>
              </a:lnSpc>
              <a:spcBef>
                <a:spcPts val="235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30" dirty="0">
                <a:solidFill>
                  <a:srgbClr val="737373"/>
                </a:solidFill>
                <a:latin typeface="Trebuchet MS"/>
                <a:cs typeface="Trebuchet MS"/>
              </a:rPr>
              <a:t>Análisis</a:t>
            </a:r>
            <a:r>
              <a:rPr sz="1800" spc="-114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737373"/>
                </a:solidFill>
                <a:latin typeface="Trebuchet MS"/>
                <a:cs typeface="Trebuchet MS"/>
              </a:rPr>
              <a:t>prescriptivo:</a:t>
            </a:r>
            <a:endParaRPr sz="1800">
              <a:latin typeface="Trebuchet MS"/>
              <a:cs typeface="Trebuchet MS"/>
            </a:endParaRPr>
          </a:p>
          <a:p>
            <a:pPr marL="761365" marR="5080" lvl="1" indent="-278130">
              <a:lnSpc>
                <a:spcPct val="114999"/>
              </a:lnSpc>
              <a:spcBef>
                <a:spcPts val="85"/>
              </a:spcBef>
              <a:buChar char="-"/>
              <a:tabLst>
                <a:tab pos="761365" algn="l"/>
                <a:tab pos="762000" algn="l"/>
              </a:tabLst>
            </a:pP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Establecer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737373"/>
                </a:solidFill>
                <a:latin typeface="Trebuchet MS"/>
                <a:cs typeface="Trebuchet MS"/>
              </a:rPr>
              <a:t>los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737373"/>
                </a:solidFill>
                <a:latin typeface="Trebuchet MS"/>
                <a:cs typeface="Trebuchet MS"/>
              </a:rPr>
              <a:t>parámetros</a:t>
            </a:r>
            <a:r>
              <a:rPr sz="1400" spc="-6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737373"/>
                </a:solidFill>
                <a:latin typeface="Trebuchet MS"/>
                <a:cs typeface="Trebuchet MS"/>
              </a:rPr>
              <a:t>óptimos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737373"/>
                </a:solidFill>
                <a:latin typeface="Trebuchet MS"/>
                <a:cs typeface="Trebuchet MS"/>
              </a:rPr>
              <a:t>una</a:t>
            </a:r>
            <a:r>
              <a:rPr sz="1400" spc="-6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737373"/>
                </a:solidFill>
                <a:latin typeface="Trebuchet MS"/>
                <a:cs typeface="Trebuchet MS"/>
              </a:rPr>
              <a:t>cadena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</a:t>
            </a:r>
            <a:r>
              <a:rPr sz="1400" spc="-6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737373"/>
                </a:solidFill>
                <a:latin typeface="Trebuchet MS"/>
                <a:cs typeface="Trebuchet MS"/>
              </a:rPr>
              <a:t>producción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Trebuchet MS"/>
                <a:cs typeface="Trebuchet MS"/>
              </a:rPr>
              <a:t>y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distribución</a:t>
            </a:r>
            <a:r>
              <a:rPr sz="1400" spc="-6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para</a:t>
            </a:r>
            <a:r>
              <a:rPr sz="1400" spc="-70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Trebuchet MS"/>
                <a:cs typeface="Trebuchet MS"/>
              </a:rPr>
              <a:t>suplir </a:t>
            </a:r>
            <a:r>
              <a:rPr sz="1400" spc="-40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737373"/>
                </a:solidFill>
                <a:latin typeface="Trebuchet MS"/>
                <a:cs typeface="Trebuchet MS"/>
              </a:rPr>
              <a:t>una</a:t>
            </a:r>
            <a:r>
              <a:rPr sz="1400" spc="-85" dirty="0">
                <a:solidFill>
                  <a:srgbClr val="73737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Trebuchet MS"/>
                <a:cs typeface="Trebuchet MS"/>
              </a:rPr>
              <a:t>demanda.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237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</TotalTime>
  <Words>830</Words>
  <Application>Microsoft Office PowerPoint</Application>
  <PresentationFormat>On-screen Show (16:9)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Trebuchet MS</vt:lpstr>
      <vt:lpstr>Office Theme</vt:lpstr>
      <vt:lpstr>PowerPoint Presentation</vt:lpstr>
      <vt:lpstr>Presentación</vt:lpstr>
      <vt:lpstr>Programa de la materia</vt:lpstr>
      <vt:lpstr>Programa de la materia</vt:lpstr>
      <vt:lpstr>Métodos de evaluación</vt:lpstr>
      <vt:lpstr>1. ¿Qué es el análisis de datos?</vt:lpstr>
      <vt:lpstr>2. Aplicaciones</vt:lpstr>
      <vt:lpstr>3. Tipos de análisis de datos</vt:lpstr>
      <vt:lpstr>3. Tipos de análisis de datos (ejemplos)</vt:lpstr>
      <vt:lpstr>4. Pasos en el proceso de análisis de datos</vt:lpstr>
      <vt:lpstr>5. Python para análisis de datos</vt:lpstr>
      <vt:lpstr>6. Git</vt:lpstr>
      <vt:lpstr>7. Git</vt:lpstr>
      <vt:lpstr>8. Git</vt:lpstr>
      <vt:lpstr>9. Python</vt:lpstr>
      <vt:lpstr>10. Hands-on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3 - Introducción al análisis de datos - Plan</dc:title>
  <dc:creator>Pelli, Nahuel</dc:creator>
  <cp:lastModifiedBy>Pelli, Nahuel</cp:lastModifiedBy>
  <cp:revision>6</cp:revision>
  <dcterms:created xsi:type="dcterms:W3CDTF">2022-03-04T00:26:58Z</dcterms:created>
  <dcterms:modified xsi:type="dcterms:W3CDTF">2022-04-29T22:06:21Z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