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3" r:id="rId10"/>
    <p:sldId id="264" r:id="rId11"/>
    <p:sldId id="273" r:id="rId12"/>
    <p:sldId id="265" r:id="rId13"/>
    <p:sldId id="266" r:id="rId14"/>
    <p:sldId id="268" r:id="rId15"/>
    <p:sldId id="270" r:id="rId16"/>
    <p:sldId id="274" r:id="rId17"/>
    <p:sldId id="272" r:id="rId18"/>
    <p:sldId id="271" r:id="rId19"/>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82" d="100"/>
          <a:sy n="82" d="100"/>
        </p:scale>
        <p:origin x="58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ci" userId="e51d8265ef61b2ba" providerId="LiveId" clId="{A6286A20-A26B-46A2-9F51-9D6F872168F9}"/>
    <pc:docChg chg="undo custSel addSld modSld sldOrd">
      <pc:chgData name="Ceci" userId="e51d8265ef61b2ba" providerId="LiveId" clId="{A6286A20-A26B-46A2-9F51-9D6F872168F9}" dt="2021-06-03T17:20:35.444" v="287" actId="14100"/>
      <pc:docMkLst>
        <pc:docMk/>
      </pc:docMkLst>
      <pc:sldChg chg="modSp mod">
        <pc:chgData name="Ceci" userId="e51d8265ef61b2ba" providerId="LiveId" clId="{A6286A20-A26B-46A2-9F51-9D6F872168F9}" dt="2021-06-03T15:47:54.582" v="103" actId="1076"/>
        <pc:sldMkLst>
          <pc:docMk/>
          <pc:sldMk cId="2613123852" sldId="264"/>
        </pc:sldMkLst>
        <pc:picChg chg="mod">
          <ac:chgData name="Ceci" userId="e51d8265ef61b2ba" providerId="LiveId" clId="{A6286A20-A26B-46A2-9F51-9D6F872168F9}" dt="2021-06-03T15:47:54.582" v="103" actId="1076"/>
          <ac:picMkLst>
            <pc:docMk/>
            <pc:sldMk cId="2613123852" sldId="264"/>
            <ac:picMk id="5" creationId="{00000000-0000-0000-0000-000000000000}"/>
          </ac:picMkLst>
        </pc:picChg>
        <pc:picChg chg="mod">
          <ac:chgData name="Ceci" userId="e51d8265ef61b2ba" providerId="LiveId" clId="{A6286A20-A26B-46A2-9F51-9D6F872168F9}" dt="2021-06-03T15:47:52.922" v="102" actId="1076"/>
          <ac:picMkLst>
            <pc:docMk/>
            <pc:sldMk cId="2613123852" sldId="264"/>
            <ac:picMk id="6" creationId="{00000000-0000-0000-0000-000000000000}"/>
          </ac:picMkLst>
        </pc:picChg>
      </pc:sldChg>
      <pc:sldChg chg="addSp modSp mod">
        <pc:chgData name="Ceci" userId="e51d8265ef61b2ba" providerId="LiveId" clId="{A6286A20-A26B-46A2-9F51-9D6F872168F9}" dt="2021-06-03T15:12:49.343" v="47" actId="20577"/>
        <pc:sldMkLst>
          <pc:docMk/>
          <pc:sldMk cId="1443131012" sldId="265"/>
        </pc:sldMkLst>
        <pc:spChg chg="mod">
          <ac:chgData name="Ceci" userId="e51d8265ef61b2ba" providerId="LiveId" clId="{A6286A20-A26B-46A2-9F51-9D6F872168F9}" dt="2021-06-03T15:12:13.215" v="35" actId="1076"/>
          <ac:spMkLst>
            <pc:docMk/>
            <pc:sldMk cId="1443131012" sldId="265"/>
            <ac:spMk id="2" creationId="{00000000-0000-0000-0000-000000000000}"/>
          </ac:spMkLst>
        </pc:spChg>
        <pc:spChg chg="add mod">
          <ac:chgData name="Ceci" userId="e51d8265ef61b2ba" providerId="LiveId" clId="{A6286A20-A26B-46A2-9F51-9D6F872168F9}" dt="2021-06-03T15:12:49.343" v="47" actId="20577"/>
          <ac:spMkLst>
            <pc:docMk/>
            <pc:sldMk cId="1443131012" sldId="265"/>
            <ac:spMk id="5" creationId="{AF848871-D4FB-4617-921D-66A21365AF03}"/>
          </ac:spMkLst>
        </pc:spChg>
        <pc:picChg chg="mod">
          <ac:chgData name="Ceci" userId="e51d8265ef61b2ba" providerId="LiveId" clId="{A6286A20-A26B-46A2-9F51-9D6F872168F9}" dt="2021-06-03T15:12:08.140" v="34" actId="1076"/>
          <ac:picMkLst>
            <pc:docMk/>
            <pc:sldMk cId="1443131012" sldId="265"/>
            <ac:picMk id="4" creationId="{00000000-0000-0000-0000-000000000000}"/>
          </ac:picMkLst>
        </pc:picChg>
      </pc:sldChg>
      <pc:sldChg chg="addSp delSp modSp mod">
        <pc:chgData name="Ceci" userId="e51d8265ef61b2ba" providerId="LiveId" clId="{A6286A20-A26B-46A2-9F51-9D6F872168F9}" dt="2021-06-03T17:20:35.444" v="287" actId="14100"/>
        <pc:sldMkLst>
          <pc:docMk/>
          <pc:sldMk cId="1348028395" sldId="266"/>
        </pc:sldMkLst>
        <pc:spChg chg="add del mod">
          <ac:chgData name="Ceci" userId="e51d8265ef61b2ba" providerId="LiveId" clId="{A6286A20-A26B-46A2-9F51-9D6F872168F9}" dt="2021-06-03T15:10:20.268" v="21" actId="478"/>
          <ac:spMkLst>
            <pc:docMk/>
            <pc:sldMk cId="1348028395" sldId="266"/>
            <ac:spMk id="10" creationId="{35F7C3AE-005C-47E6-81C6-B02AC05D45D0}"/>
          </ac:spMkLst>
        </pc:spChg>
        <pc:spChg chg="add del mod">
          <ac:chgData name="Ceci" userId="e51d8265ef61b2ba" providerId="LiveId" clId="{A6286A20-A26B-46A2-9F51-9D6F872168F9}" dt="2021-06-03T15:10:44.613" v="26" actId="478"/>
          <ac:spMkLst>
            <pc:docMk/>
            <pc:sldMk cId="1348028395" sldId="266"/>
            <ac:spMk id="12" creationId="{E9DE61FE-CC66-4C11-B7EC-B8FDCB7B6AA0}"/>
          </ac:spMkLst>
        </pc:spChg>
        <pc:picChg chg="add del mod">
          <ac:chgData name="Ceci" userId="e51d8265ef61b2ba" providerId="LiveId" clId="{A6286A20-A26B-46A2-9F51-9D6F872168F9}" dt="2021-06-03T15:10:29.726" v="24" actId="478"/>
          <ac:picMkLst>
            <pc:docMk/>
            <pc:sldMk cId="1348028395" sldId="266"/>
            <ac:picMk id="4" creationId="{00000000-0000-0000-0000-000000000000}"/>
          </ac:picMkLst>
        </pc:picChg>
        <pc:picChg chg="del">
          <ac:chgData name="Ceci" userId="e51d8265ef61b2ba" providerId="LiveId" clId="{A6286A20-A26B-46A2-9F51-9D6F872168F9}" dt="2021-06-03T15:09:01.809" v="11" actId="478"/>
          <ac:picMkLst>
            <pc:docMk/>
            <pc:sldMk cId="1348028395" sldId="266"/>
            <ac:picMk id="5" creationId="{00000000-0000-0000-0000-000000000000}"/>
          </ac:picMkLst>
        </pc:picChg>
        <pc:picChg chg="add mod">
          <ac:chgData name="Ceci" userId="e51d8265ef61b2ba" providerId="LiveId" clId="{A6286A20-A26B-46A2-9F51-9D6F872168F9}" dt="2021-06-03T15:11:14.853" v="31" actId="1076"/>
          <ac:picMkLst>
            <pc:docMk/>
            <pc:sldMk cId="1348028395" sldId="266"/>
            <ac:picMk id="6" creationId="{7CAF9BBB-D46F-4D47-BE89-3659D8F4233D}"/>
          </ac:picMkLst>
        </pc:picChg>
        <pc:picChg chg="add mod">
          <ac:chgData name="Ceci" userId="e51d8265ef61b2ba" providerId="LiveId" clId="{A6286A20-A26B-46A2-9F51-9D6F872168F9}" dt="2021-06-03T15:11:11.002" v="30" actId="1076"/>
          <ac:picMkLst>
            <pc:docMk/>
            <pc:sldMk cId="1348028395" sldId="266"/>
            <ac:picMk id="8" creationId="{22E5EAF5-883F-431D-883E-496C69E8F33A}"/>
          </ac:picMkLst>
        </pc:picChg>
        <pc:picChg chg="add del mod">
          <ac:chgData name="Ceci" userId="e51d8265ef61b2ba" providerId="LiveId" clId="{A6286A20-A26B-46A2-9F51-9D6F872168F9}" dt="2021-06-03T17:20:22.288" v="282" actId="478"/>
          <ac:picMkLst>
            <pc:docMk/>
            <pc:sldMk cId="1348028395" sldId="266"/>
            <ac:picMk id="14" creationId="{21131ECF-28FE-4A7F-9B95-B0C0A872A3F3}"/>
          </ac:picMkLst>
        </pc:picChg>
        <pc:picChg chg="add mod">
          <ac:chgData name="Ceci" userId="e51d8265ef61b2ba" providerId="LiveId" clId="{A6286A20-A26B-46A2-9F51-9D6F872168F9}" dt="2021-06-03T17:20:35.444" v="287" actId="14100"/>
          <ac:picMkLst>
            <pc:docMk/>
            <pc:sldMk cId="1348028395" sldId="266"/>
            <ac:picMk id="16" creationId="{F8A224E0-02DE-4E77-B051-7484DD017C6C}"/>
          </ac:picMkLst>
        </pc:picChg>
      </pc:sldChg>
      <pc:sldChg chg="addSp delSp modSp mod">
        <pc:chgData name="Ceci" userId="e51d8265ef61b2ba" providerId="LiveId" clId="{A6286A20-A26B-46A2-9F51-9D6F872168F9}" dt="2021-06-03T17:11:18.416" v="278" actId="14100"/>
        <pc:sldMkLst>
          <pc:docMk/>
          <pc:sldMk cId="858560556" sldId="267"/>
        </pc:sldMkLst>
        <pc:spChg chg="mod">
          <ac:chgData name="Ceci" userId="e51d8265ef61b2ba" providerId="LiveId" clId="{A6286A20-A26B-46A2-9F51-9D6F872168F9}" dt="2021-06-03T17:11:10.599" v="276" actId="20577"/>
          <ac:spMkLst>
            <pc:docMk/>
            <pc:sldMk cId="858560556" sldId="267"/>
            <ac:spMk id="4" creationId="{00000000-0000-0000-0000-000000000000}"/>
          </ac:spMkLst>
        </pc:spChg>
        <pc:picChg chg="add mod modCrop">
          <ac:chgData name="Ceci" userId="e51d8265ef61b2ba" providerId="LiveId" clId="{A6286A20-A26B-46A2-9F51-9D6F872168F9}" dt="2021-06-03T17:11:18.416" v="278" actId="14100"/>
          <ac:picMkLst>
            <pc:docMk/>
            <pc:sldMk cId="858560556" sldId="267"/>
            <ac:picMk id="5" creationId="{BE57961C-72DD-4219-9793-9B690417C4B7}"/>
          </ac:picMkLst>
        </pc:picChg>
        <pc:picChg chg="del">
          <ac:chgData name="Ceci" userId="e51d8265ef61b2ba" providerId="LiveId" clId="{A6286A20-A26B-46A2-9F51-9D6F872168F9}" dt="2021-06-03T15:07:53.386" v="5" actId="478"/>
          <ac:picMkLst>
            <pc:docMk/>
            <pc:sldMk cId="858560556" sldId="267"/>
            <ac:picMk id="6" creationId="{00000000-0000-0000-0000-000000000000}"/>
          </ac:picMkLst>
        </pc:picChg>
        <pc:picChg chg="mod modCrop">
          <ac:chgData name="Ceci" userId="e51d8265ef61b2ba" providerId="LiveId" clId="{A6286A20-A26B-46A2-9F51-9D6F872168F9}" dt="2021-06-03T17:10:56.494" v="274" actId="732"/>
          <ac:picMkLst>
            <pc:docMk/>
            <pc:sldMk cId="858560556" sldId="267"/>
            <ac:picMk id="8" creationId="{00000000-0000-0000-0000-000000000000}"/>
          </ac:picMkLst>
        </pc:picChg>
        <pc:picChg chg="add mod">
          <ac:chgData name="Ceci" userId="e51d8265ef61b2ba" providerId="LiveId" clId="{A6286A20-A26B-46A2-9F51-9D6F872168F9}" dt="2021-06-03T17:11:01.139" v="275" actId="14100"/>
          <ac:picMkLst>
            <pc:docMk/>
            <pc:sldMk cId="858560556" sldId="267"/>
            <ac:picMk id="9" creationId="{DDFF6C4E-3984-4827-AAEF-F26385CB2F10}"/>
          </ac:picMkLst>
        </pc:picChg>
      </pc:sldChg>
      <pc:sldChg chg="modSp mod">
        <pc:chgData name="Ceci" userId="e51d8265ef61b2ba" providerId="LiveId" clId="{A6286A20-A26B-46A2-9F51-9D6F872168F9}" dt="2021-06-03T17:00:46.902" v="244" actId="20577"/>
        <pc:sldMkLst>
          <pc:docMk/>
          <pc:sldMk cId="2520529759" sldId="272"/>
        </pc:sldMkLst>
        <pc:spChg chg="mod">
          <ac:chgData name="Ceci" userId="e51d8265ef61b2ba" providerId="LiveId" clId="{A6286A20-A26B-46A2-9F51-9D6F872168F9}" dt="2021-06-03T17:00:46.902" v="244" actId="20577"/>
          <ac:spMkLst>
            <pc:docMk/>
            <pc:sldMk cId="2520529759" sldId="272"/>
            <ac:spMk id="3" creationId="{00000000-0000-0000-0000-000000000000}"/>
          </ac:spMkLst>
        </pc:spChg>
      </pc:sldChg>
      <pc:sldChg chg="addSp delSp modSp new mod ord">
        <pc:chgData name="Ceci" userId="e51d8265ef61b2ba" providerId="LiveId" clId="{A6286A20-A26B-46A2-9F51-9D6F872168F9}" dt="2021-06-03T16:50:46.894" v="165" actId="1076"/>
        <pc:sldMkLst>
          <pc:docMk/>
          <pc:sldMk cId="1956643479" sldId="273"/>
        </pc:sldMkLst>
        <pc:spChg chg="mod">
          <ac:chgData name="Ceci" userId="e51d8265ef61b2ba" providerId="LiveId" clId="{A6286A20-A26B-46A2-9F51-9D6F872168F9}" dt="2021-06-03T16:44:16.890" v="123" actId="1076"/>
          <ac:spMkLst>
            <pc:docMk/>
            <pc:sldMk cId="1956643479" sldId="273"/>
            <ac:spMk id="2" creationId="{DDBAE09D-96C1-4516-B112-61A59228B797}"/>
          </ac:spMkLst>
        </pc:spChg>
        <pc:spChg chg="del">
          <ac:chgData name="Ceci" userId="e51d8265ef61b2ba" providerId="LiveId" clId="{A6286A20-A26B-46A2-9F51-9D6F872168F9}" dt="2021-06-03T15:22:52.429" v="54" actId="478"/>
          <ac:spMkLst>
            <pc:docMk/>
            <pc:sldMk cId="1956643479" sldId="273"/>
            <ac:spMk id="3" creationId="{450CF6DE-7617-4ECD-9925-BB44F9D0A6A3}"/>
          </ac:spMkLst>
        </pc:spChg>
        <pc:graphicFrameChg chg="add del mod">
          <ac:chgData name="Ceci" userId="e51d8265ef61b2ba" providerId="LiveId" clId="{A6286A20-A26B-46A2-9F51-9D6F872168F9}" dt="2021-06-03T16:49:15.648" v="143" actId="478"/>
          <ac:graphicFrameMkLst>
            <pc:docMk/>
            <pc:sldMk cId="1956643479" sldId="273"/>
            <ac:graphicFrameMk id="21" creationId="{3570D683-A859-4383-BAE4-32822313A887}"/>
          </ac:graphicFrameMkLst>
        </pc:graphicFrameChg>
        <pc:picChg chg="add del">
          <ac:chgData name="Ceci" userId="e51d8265ef61b2ba" providerId="LiveId" clId="{A6286A20-A26B-46A2-9F51-9D6F872168F9}" dt="2021-06-03T15:22:40.708" v="52" actId="478"/>
          <ac:picMkLst>
            <pc:docMk/>
            <pc:sldMk cId="1956643479" sldId="273"/>
            <ac:picMk id="4" creationId="{56B257CC-7F21-4081-A805-E8F54875E2D2}"/>
          </ac:picMkLst>
        </pc:picChg>
        <pc:picChg chg="add mod">
          <ac:chgData name="Ceci" userId="e51d8265ef61b2ba" providerId="LiveId" clId="{A6286A20-A26B-46A2-9F51-9D6F872168F9}" dt="2021-06-03T16:44:22.118" v="126" actId="1076"/>
          <ac:picMkLst>
            <pc:docMk/>
            <pc:sldMk cId="1956643479" sldId="273"/>
            <ac:picMk id="6" creationId="{64972B4E-293B-4855-8560-6F4A9989A48E}"/>
          </ac:picMkLst>
        </pc:picChg>
        <pc:picChg chg="add del mod">
          <ac:chgData name="Ceci" userId="e51d8265ef61b2ba" providerId="LiveId" clId="{A6286A20-A26B-46A2-9F51-9D6F872168F9}" dt="2021-06-03T15:27:14.776" v="70" actId="478"/>
          <ac:picMkLst>
            <pc:docMk/>
            <pc:sldMk cId="1956643479" sldId="273"/>
            <ac:picMk id="8" creationId="{ABA9C830-ADD0-465D-8153-7408AB09D515}"/>
          </ac:picMkLst>
        </pc:picChg>
        <pc:picChg chg="add del mod">
          <ac:chgData name="Ceci" userId="e51d8265ef61b2ba" providerId="LiveId" clId="{A6286A20-A26B-46A2-9F51-9D6F872168F9}" dt="2021-06-03T15:27:04.982" v="64" actId="478"/>
          <ac:picMkLst>
            <pc:docMk/>
            <pc:sldMk cId="1956643479" sldId="273"/>
            <ac:picMk id="10" creationId="{C594EABD-D5EF-472D-A089-122A258C6A0A}"/>
          </ac:picMkLst>
        </pc:picChg>
        <pc:picChg chg="add del mod">
          <ac:chgData name="Ceci" userId="e51d8265ef61b2ba" providerId="LiveId" clId="{A6286A20-A26B-46A2-9F51-9D6F872168F9}" dt="2021-06-03T16:44:26.810" v="128" actId="478"/>
          <ac:picMkLst>
            <pc:docMk/>
            <pc:sldMk cId="1956643479" sldId="273"/>
            <ac:picMk id="12" creationId="{BA623295-F626-4E16-A3E1-E3C91669AA6B}"/>
          </ac:picMkLst>
        </pc:picChg>
        <pc:picChg chg="add mod">
          <ac:chgData name="Ceci" userId="e51d8265ef61b2ba" providerId="LiveId" clId="{A6286A20-A26B-46A2-9F51-9D6F872168F9}" dt="2021-06-03T16:50:38.124" v="161" actId="14100"/>
          <ac:picMkLst>
            <pc:docMk/>
            <pc:sldMk cId="1956643479" sldId="273"/>
            <ac:picMk id="14" creationId="{CD484993-2719-4E59-A982-CF7E4952FA29}"/>
          </ac:picMkLst>
        </pc:picChg>
        <pc:picChg chg="add del mod">
          <ac:chgData name="Ceci" userId="e51d8265ef61b2ba" providerId="LiveId" clId="{A6286A20-A26B-46A2-9F51-9D6F872168F9}" dt="2021-06-03T16:44:42.403" v="131" actId="478"/>
          <ac:picMkLst>
            <pc:docMk/>
            <pc:sldMk cId="1956643479" sldId="273"/>
            <ac:picMk id="16" creationId="{4D98965F-B0E3-4B5B-8FE9-8E00641F2ABF}"/>
          </ac:picMkLst>
        </pc:picChg>
        <pc:picChg chg="add del mod">
          <ac:chgData name="Ceci" userId="e51d8265ef61b2ba" providerId="LiveId" clId="{A6286A20-A26B-46A2-9F51-9D6F872168F9}" dt="2021-06-03T16:49:29.187" v="146" actId="478"/>
          <ac:picMkLst>
            <pc:docMk/>
            <pc:sldMk cId="1956643479" sldId="273"/>
            <ac:picMk id="18" creationId="{242A095A-8090-4E88-B33C-FFB7D2BE30F1}"/>
          </ac:picMkLst>
        </pc:picChg>
        <pc:picChg chg="add del mod">
          <ac:chgData name="Ceci" userId="e51d8265ef61b2ba" providerId="LiveId" clId="{A6286A20-A26B-46A2-9F51-9D6F872168F9}" dt="2021-06-03T16:49:48.921" v="151" actId="478"/>
          <ac:picMkLst>
            <pc:docMk/>
            <pc:sldMk cId="1956643479" sldId="273"/>
            <ac:picMk id="20" creationId="{13D2A013-B25C-4310-AC83-79CD04E3954B}"/>
          </ac:picMkLst>
        </pc:picChg>
        <pc:picChg chg="add mod">
          <ac:chgData name="Ceci" userId="e51d8265ef61b2ba" providerId="LiveId" clId="{A6286A20-A26B-46A2-9F51-9D6F872168F9}" dt="2021-06-03T16:49:45.354" v="150" actId="1076"/>
          <ac:picMkLst>
            <pc:docMk/>
            <pc:sldMk cId="1956643479" sldId="273"/>
            <ac:picMk id="23" creationId="{BC9AB1B7-9B24-4774-80B8-6B321084C7A5}"/>
          </ac:picMkLst>
        </pc:picChg>
        <pc:picChg chg="add mod">
          <ac:chgData name="Ceci" userId="e51d8265ef61b2ba" providerId="LiveId" clId="{A6286A20-A26B-46A2-9F51-9D6F872168F9}" dt="2021-06-03T16:50:46.894" v="165" actId="1076"/>
          <ac:picMkLst>
            <pc:docMk/>
            <pc:sldMk cId="1956643479" sldId="273"/>
            <ac:picMk id="25" creationId="{989F8FC0-C031-4C65-8688-D473A7FA5A9F}"/>
          </ac:picMkLst>
        </pc:picChg>
      </pc:sldChg>
      <pc:sldChg chg="addSp delSp modSp new mod ord">
        <pc:chgData name="Ceci" userId="e51d8265ef61b2ba" providerId="LiveId" clId="{A6286A20-A26B-46A2-9F51-9D6F872168F9}" dt="2021-06-03T16:56:21.732" v="206" actId="14100"/>
        <pc:sldMkLst>
          <pc:docMk/>
          <pc:sldMk cId="1454544326" sldId="274"/>
        </pc:sldMkLst>
        <pc:spChg chg="del">
          <ac:chgData name="Ceci" userId="e51d8265ef61b2ba" providerId="LiveId" clId="{A6286A20-A26B-46A2-9F51-9D6F872168F9}" dt="2021-06-03T16:40:33.946" v="117" actId="478"/>
          <ac:spMkLst>
            <pc:docMk/>
            <pc:sldMk cId="1454544326" sldId="274"/>
            <ac:spMk id="2" creationId="{A1C5CE95-80FC-47E4-8A6E-FA97B716A7CB}"/>
          </ac:spMkLst>
        </pc:spChg>
        <pc:spChg chg="del">
          <ac:chgData name="Ceci" userId="e51d8265ef61b2ba" providerId="LiveId" clId="{A6286A20-A26B-46A2-9F51-9D6F872168F9}" dt="2021-06-03T15:57:06.653" v="108" actId="478"/>
          <ac:spMkLst>
            <pc:docMk/>
            <pc:sldMk cId="1454544326" sldId="274"/>
            <ac:spMk id="3" creationId="{D7446CFD-E364-493E-AFBF-BEF437DC7D7D}"/>
          </ac:spMkLst>
        </pc:spChg>
        <pc:spChg chg="add mod">
          <ac:chgData name="Ceci" userId="e51d8265ef61b2ba" providerId="LiveId" clId="{A6286A20-A26B-46A2-9F51-9D6F872168F9}" dt="2021-06-03T16:56:10.595" v="202" actId="1076"/>
          <ac:spMkLst>
            <pc:docMk/>
            <pc:sldMk cId="1454544326" sldId="274"/>
            <ac:spMk id="14" creationId="{A3640FD8-8044-4F72-8762-5E65CB688823}"/>
          </ac:spMkLst>
        </pc:spChg>
        <pc:picChg chg="add mod">
          <ac:chgData name="Ceci" userId="e51d8265ef61b2ba" providerId="LiveId" clId="{A6286A20-A26B-46A2-9F51-9D6F872168F9}" dt="2021-06-03T16:55:53.239" v="198" actId="1076"/>
          <ac:picMkLst>
            <pc:docMk/>
            <pc:sldMk cId="1454544326" sldId="274"/>
            <ac:picMk id="5" creationId="{CEC438C2-D4AB-4AF2-AE6D-70DC458276BD}"/>
          </ac:picMkLst>
        </pc:picChg>
        <pc:picChg chg="add del mod">
          <ac:chgData name="Ceci" userId="e51d8265ef61b2ba" providerId="LiveId" clId="{A6286A20-A26B-46A2-9F51-9D6F872168F9}" dt="2021-06-03T16:52:02.477" v="168" actId="478"/>
          <ac:picMkLst>
            <pc:docMk/>
            <pc:sldMk cId="1454544326" sldId="274"/>
            <ac:picMk id="7" creationId="{0F516282-51FF-4044-8CCF-0D966FE90D3C}"/>
          </ac:picMkLst>
        </pc:picChg>
        <pc:picChg chg="add mod">
          <ac:chgData name="Ceci" userId="e51d8265ef61b2ba" providerId="LiveId" clId="{A6286A20-A26B-46A2-9F51-9D6F872168F9}" dt="2021-06-03T16:55:54.225" v="199" actId="1076"/>
          <ac:picMkLst>
            <pc:docMk/>
            <pc:sldMk cId="1454544326" sldId="274"/>
            <ac:picMk id="9" creationId="{EFCB8E1A-F202-4DE9-8C49-E2051CEF5625}"/>
          </ac:picMkLst>
        </pc:picChg>
        <pc:picChg chg="add mod">
          <ac:chgData name="Ceci" userId="e51d8265ef61b2ba" providerId="LiveId" clId="{A6286A20-A26B-46A2-9F51-9D6F872168F9}" dt="2021-06-03T16:56:21.732" v="206" actId="14100"/>
          <ac:picMkLst>
            <pc:docMk/>
            <pc:sldMk cId="1454544326" sldId="274"/>
            <ac:picMk id="11" creationId="{86BF059C-DB6E-45CF-9EA5-0E36A4A61681}"/>
          </ac:picMkLst>
        </pc:picChg>
        <pc:picChg chg="add mod">
          <ac:chgData name="Ceci" userId="e51d8265ef61b2ba" providerId="LiveId" clId="{A6286A20-A26B-46A2-9F51-9D6F872168F9}" dt="2021-06-03T16:56:16.183" v="204" actId="14100"/>
          <ac:picMkLst>
            <pc:docMk/>
            <pc:sldMk cId="1454544326" sldId="274"/>
            <ac:picMk id="13" creationId="{C8A4E50C-047B-49D1-8FC0-64CF881B820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AR"/>
          </a:p>
        </p:txBody>
      </p:sp>
      <p:sp>
        <p:nvSpPr>
          <p:cNvPr id="4" name="Date Placeholder 3"/>
          <p:cNvSpPr>
            <a:spLocks noGrp="1"/>
          </p:cNvSpPr>
          <p:nvPr>
            <p:ph type="dt" sz="half" idx="10"/>
          </p:nvPr>
        </p:nvSpPr>
        <p:spPr/>
        <p:txBody>
          <a:bodyPr/>
          <a:lstStyle/>
          <a:p>
            <a:fld id="{A638EF79-A622-4658-8B89-7474548AF8DC}" type="datetimeFigureOut">
              <a:rPr lang="es-AR" smtClean="0"/>
              <a:t>3/6/2021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F7326CA-A8C8-463B-8C36-EB4BF338D372}" type="slidenum">
              <a:rPr lang="es-AR" smtClean="0"/>
              <a:t>‹Nº›</a:t>
            </a:fld>
            <a:endParaRPr lang="es-AR"/>
          </a:p>
        </p:txBody>
      </p:sp>
    </p:spTree>
    <p:extLst>
      <p:ext uri="{BB962C8B-B14F-4D97-AF65-F5344CB8AC3E}">
        <p14:creationId xmlns:p14="http://schemas.microsoft.com/office/powerpoint/2010/main" val="92462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p:cNvSpPr>
            <a:spLocks noGrp="1"/>
          </p:cNvSpPr>
          <p:nvPr>
            <p:ph type="dt" sz="half" idx="10"/>
          </p:nvPr>
        </p:nvSpPr>
        <p:spPr/>
        <p:txBody>
          <a:bodyPr/>
          <a:lstStyle/>
          <a:p>
            <a:fld id="{A638EF79-A622-4658-8B89-7474548AF8DC}" type="datetimeFigureOut">
              <a:rPr lang="es-AR" smtClean="0"/>
              <a:t>3/6/2021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F7326CA-A8C8-463B-8C36-EB4BF338D372}" type="slidenum">
              <a:rPr lang="es-AR" smtClean="0"/>
              <a:t>‹Nº›</a:t>
            </a:fld>
            <a:endParaRPr lang="es-AR"/>
          </a:p>
        </p:txBody>
      </p:sp>
    </p:spTree>
    <p:extLst>
      <p:ext uri="{BB962C8B-B14F-4D97-AF65-F5344CB8AC3E}">
        <p14:creationId xmlns:p14="http://schemas.microsoft.com/office/powerpoint/2010/main" val="1683872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s-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p:cNvSpPr>
            <a:spLocks noGrp="1"/>
          </p:cNvSpPr>
          <p:nvPr>
            <p:ph type="dt" sz="half" idx="10"/>
          </p:nvPr>
        </p:nvSpPr>
        <p:spPr/>
        <p:txBody>
          <a:bodyPr/>
          <a:lstStyle/>
          <a:p>
            <a:fld id="{A638EF79-A622-4658-8B89-7474548AF8DC}" type="datetimeFigureOut">
              <a:rPr lang="es-AR" smtClean="0"/>
              <a:t>3/6/2021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F7326CA-A8C8-463B-8C36-EB4BF338D372}" type="slidenum">
              <a:rPr lang="es-AR" smtClean="0"/>
              <a:t>‹Nº›</a:t>
            </a:fld>
            <a:endParaRPr lang="es-AR"/>
          </a:p>
        </p:txBody>
      </p:sp>
    </p:spTree>
    <p:extLst>
      <p:ext uri="{BB962C8B-B14F-4D97-AF65-F5344CB8AC3E}">
        <p14:creationId xmlns:p14="http://schemas.microsoft.com/office/powerpoint/2010/main" val="111897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p:cNvSpPr>
            <a:spLocks noGrp="1"/>
          </p:cNvSpPr>
          <p:nvPr>
            <p:ph type="dt" sz="half" idx="10"/>
          </p:nvPr>
        </p:nvSpPr>
        <p:spPr/>
        <p:txBody>
          <a:bodyPr/>
          <a:lstStyle/>
          <a:p>
            <a:fld id="{A638EF79-A622-4658-8B89-7474548AF8DC}" type="datetimeFigureOut">
              <a:rPr lang="es-AR" smtClean="0"/>
              <a:t>3/6/2021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F7326CA-A8C8-463B-8C36-EB4BF338D372}" type="slidenum">
              <a:rPr lang="es-AR" smtClean="0"/>
              <a:t>‹Nº›</a:t>
            </a:fld>
            <a:endParaRPr lang="es-AR"/>
          </a:p>
        </p:txBody>
      </p:sp>
    </p:spTree>
    <p:extLst>
      <p:ext uri="{BB962C8B-B14F-4D97-AF65-F5344CB8AC3E}">
        <p14:creationId xmlns:p14="http://schemas.microsoft.com/office/powerpoint/2010/main" val="3517577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38EF79-A622-4658-8B89-7474548AF8DC}" type="datetimeFigureOut">
              <a:rPr lang="es-AR" smtClean="0"/>
              <a:t>3/6/2021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F7326CA-A8C8-463B-8C36-EB4BF338D372}" type="slidenum">
              <a:rPr lang="es-AR" smtClean="0"/>
              <a:t>‹Nº›</a:t>
            </a:fld>
            <a:endParaRPr lang="es-AR"/>
          </a:p>
        </p:txBody>
      </p:sp>
    </p:spTree>
    <p:extLst>
      <p:ext uri="{BB962C8B-B14F-4D97-AF65-F5344CB8AC3E}">
        <p14:creationId xmlns:p14="http://schemas.microsoft.com/office/powerpoint/2010/main" val="3084032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Date Placeholder 4"/>
          <p:cNvSpPr>
            <a:spLocks noGrp="1"/>
          </p:cNvSpPr>
          <p:nvPr>
            <p:ph type="dt" sz="half" idx="10"/>
          </p:nvPr>
        </p:nvSpPr>
        <p:spPr/>
        <p:txBody>
          <a:bodyPr/>
          <a:lstStyle/>
          <a:p>
            <a:fld id="{A638EF79-A622-4658-8B89-7474548AF8DC}" type="datetimeFigureOut">
              <a:rPr lang="es-AR" smtClean="0"/>
              <a:t>3/6/2021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F7326CA-A8C8-463B-8C36-EB4BF338D372}" type="slidenum">
              <a:rPr lang="es-AR" smtClean="0"/>
              <a:t>‹Nº›</a:t>
            </a:fld>
            <a:endParaRPr lang="es-AR"/>
          </a:p>
        </p:txBody>
      </p:sp>
    </p:spTree>
    <p:extLst>
      <p:ext uri="{BB962C8B-B14F-4D97-AF65-F5344CB8AC3E}">
        <p14:creationId xmlns:p14="http://schemas.microsoft.com/office/powerpoint/2010/main" val="518188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s-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7" name="Date Placeholder 6"/>
          <p:cNvSpPr>
            <a:spLocks noGrp="1"/>
          </p:cNvSpPr>
          <p:nvPr>
            <p:ph type="dt" sz="half" idx="10"/>
          </p:nvPr>
        </p:nvSpPr>
        <p:spPr/>
        <p:txBody>
          <a:bodyPr/>
          <a:lstStyle/>
          <a:p>
            <a:fld id="{A638EF79-A622-4658-8B89-7474548AF8DC}" type="datetimeFigureOut">
              <a:rPr lang="es-AR" smtClean="0"/>
              <a:t>3/6/2021</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4F7326CA-A8C8-463B-8C36-EB4BF338D372}" type="slidenum">
              <a:rPr lang="es-AR" smtClean="0"/>
              <a:t>‹Nº›</a:t>
            </a:fld>
            <a:endParaRPr lang="es-AR"/>
          </a:p>
        </p:txBody>
      </p:sp>
    </p:spTree>
    <p:extLst>
      <p:ext uri="{BB962C8B-B14F-4D97-AF65-F5344CB8AC3E}">
        <p14:creationId xmlns:p14="http://schemas.microsoft.com/office/powerpoint/2010/main" val="3677286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Date Placeholder 2"/>
          <p:cNvSpPr>
            <a:spLocks noGrp="1"/>
          </p:cNvSpPr>
          <p:nvPr>
            <p:ph type="dt" sz="half" idx="10"/>
          </p:nvPr>
        </p:nvSpPr>
        <p:spPr/>
        <p:txBody>
          <a:bodyPr/>
          <a:lstStyle/>
          <a:p>
            <a:fld id="{A638EF79-A622-4658-8B89-7474548AF8DC}" type="datetimeFigureOut">
              <a:rPr lang="es-AR" smtClean="0"/>
              <a:t>3/6/2021</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4F7326CA-A8C8-463B-8C36-EB4BF338D372}" type="slidenum">
              <a:rPr lang="es-AR" smtClean="0"/>
              <a:t>‹Nº›</a:t>
            </a:fld>
            <a:endParaRPr lang="es-AR"/>
          </a:p>
        </p:txBody>
      </p:sp>
    </p:spTree>
    <p:extLst>
      <p:ext uri="{BB962C8B-B14F-4D97-AF65-F5344CB8AC3E}">
        <p14:creationId xmlns:p14="http://schemas.microsoft.com/office/powerpoint/2010/main" val="1345264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38EF79-A622-4658-8B89-7474548AF8DC}" type="datetimeFigureOut">
              <a:rPr lang="es-AR" smtClean="0"/>
              <a:t>3/6/2021</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4F7326CA-A8C8-463B-8C36-EB4BF338D372}" type="slidenum">
              <a:rPr lang="es-AR" smtClean="0"/>
              <a:t>‹Nº›</a:t>
            </a:fld>
            <a:endParaRPr lang="es-AR"/>
          </a:p>
        </p:txBody>
      </p:sp>
    </p:spTree>
    <p:extLst>
      <p:ext uri="{BB962C8B-B14F-4D97-AF65-F5344CB8AC3E}">
        <p14:creationId xmlns:p14="http://schemas.microsoft.com/office/powerpoint/2010/main" val="3942309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38EF79-A622-4658-8B89-7474548AF8DC}" type="datetimeFigureOut">
              <a:rPr lang="es-AR" smtClean="0"/>
              <a:t>3/6/2021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F7326CA-A8C8-463B-8C36-EB4BF338D372}" type="slidenum">
              <a:rPr lang="es-AR" smtClean="0"/>
              <a:t>‹Nº›</a:t>
            </a:fld>
            <a:endParaRPr lang="es-AR"/>
          </a:p>
        </p:txBody>
      </p:sp>
    </p:spTree>
    <p:extLst>
      <p:ext uri="{BB962C8B-B14F-4D97-AF65-F5344CB8AC3E}">
        <p14:creationId xmlns:p14="http://schemas.microsoft.com/office/powerpoint/2010/main" val="3179767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38EF79-A622-4658-8B89-7474548AF8DC}" type="datetimeFigureOut">
              <a:rPr lang="es-AR" smtClean="0"/>
              <a:t>3/6/2021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F7326CA-A8C8-463B-8C36-EB4BF338D372}" type="slidenum">
              <a:rPr lang="es-AR" smtClean="0"/>
              <a:t>‹Nº›</a:t>
            </a:fld>
            <a:endParaRPr lang="es-AR"/>
          </a:p>
        </p:txBody>
      </p:sp>
    </p:spTree>
    <p:extLst>
      <p:ext uri="{BB962C8B-B14F-4D97-AF65-F5344CB8AC3E}">
        <p14:creationId xmlns:p14="http://schemas.microsoft.com/office/powerpoint/2010/main" val="84424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38EF79-A622-4658-8B89-7474548AF8DC}" type="datetimeFigureOut">
              <a:rPr lang="es-AR" smtClean="0"/>
              <a:t>3/6/2021</a:t>
            </a:fld>
            <a:endParaRPr lang="es-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326CA-A8C8-463B-8C36-EB4BF338D372}" type="slidenum">
              <a:rPr lang="es-AR" smtClean="0"/>
              <a:t>‹Nº›</a:t>
            </a:fld>
            <a:endParaRPr lang="es-AR"/>
          </a:p>
        </p:txBody>
      </p:sp>
    </p:spTree>
    <p:extLst>
      <p:ext uri="{BB962C8B-B14F-4D97-AF65-F5344CB8AC3E}">
        <p14:creationId xmlns:p14="http://schemas.microsoft.com/office/powerpoint/2010/main" val="1649419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image" Target="../media/image25.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Desarrollo</a:t>
            </a:r>
            <a:r>
              <a:rPr lang="en-US" dirty="0"/>
              <a:t> </a:t>
            </a:r>
            <a:r>
              <a:rPr lang="en-US" dirty="0" err="1"/>
              <a:t>sustentable</a:t>
            </a:r>
            <a:r>
              <a:rPr lang="en-US" dirty="0"/>
              <a:t> y </a:t>
            </a:r>
            <a:r>
              <a:rPr lang="en-US" dirty="0" err="1"/>
              <a:t>energía</a:t>
            </a:r>
            <a:r>
              <a:rPr lang="en-US" dirty="0"/>
              <a:t>	</a:t>
            </a:r>
            <a:endParaRPr lang="es-AR" dirty="0"/>
          </a:p>
        </p:txBody>
      </p:sp>
      <p:sp>
        <p:nvSpPr>
          <p:cNvPr id="3" name="Subtitle 2"/>
          <p:cNvSpPr>
            <a:spLocks noGrp="1"/>
          </p:cNvSpPr>
          <p:nvPr>
            <p:ph type="subTitle" idx="1"/>
          </p:nvPr>
        </p:nvSpPr>
        <p:spPr/>
        <p:txBody>
          <a:bodyPr>
            <a:normAutofit/>
          </a:bodyPr>
          <a:lstStyle/>
          <a:p>
            <a:r>
              <a:rPr lang="en-US" sz="1800" dirty="0"/>
              <a:t>En base a : </a:t>
            </a:r>
            <a:r>
              <a:rPr lang="es-AR" sz="1800" dirty="0"/>
              <a:t>Energía y Desarrollo</a:t>
            </a:r>
          </a:p>
          <a:p>
            <a:r>
              <a:rPr lang="es-AR" sz="1800" dirty="0"/>
              <a:t>sustentable en América Latina y el Caribe - CEPAL, OLADE, y GTZ</a:t>
            </a:r>
          </a:p>
        </p:txBody>
      </p:sp>
    </p:spTree>
    <p:extLst>
      <p:ext uri="{BB962C8B-B14F-4D97-AF65-F5344CB8AC3E}">
        <p14:creationId xmlns:p14="http://schemas.microsoft.com/office/powerpoint/2010/main" val="2596749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232" y="157822"/>
            <a:ext cx="10515600" cy="1325563"/>
          </a:xfrm>
        </p:spPr>
        <p:txBody>
          <a:bodyPr/>
          <a:lstStyle/>
          <a:p>
            <a:r>
              <a:rPr lang="en-US" dirty="0"/>
              <a:t>ACP para 1984</a:t>
            </a:r>
            <a:endParaRPr lang="es-AR" dirty="0"/>
          </a:p>
        </p:txBody>
      </p:sp>
      <p:pic>
        <p:nvPicPr>
          <p:cNvPr id="6" name="Content Placeholder 5"/>
          <p:cNvPicPr>
            <a:picLocks noGrp="1" noChangeAspect="1"/>
          </p:cNvPicPr>
          <p:nvPr>
            <p:ph idx="1"/>
          </p:nvPr>
        </p:nvPicPr>
        <p:blipFill rotWithShape="1">
          <a:blip r:embed="rId2"/>
          <a:srcRect l="5951" t="-1585" r="11966" b="1585"/>
          <a:stretch/>
        </p:blipFill>
        <p:spPr>
          <a:xfrm>
            <a:off x="5539272" y="1460946"/>
            <a:ext cx="6428792" cy="4896147"/>
          </a:xfrm>
          <a:prstGeom prst="rect">
            <a:avLst/>
          </a:prstGeom>
        </p:spPr>
      </p:pic>
      <p:pic>
        <p:nvPicPr>
          <p:cNvPr id="5" name="Picture 4"/>
          <p:cNvPicPr>
            <a:picLocks noChangeAspect="1"/>
          </p:cNvPicPr>
          <p:nvPr/>
        </p:nvPicPr>
        <p:blipFill rotWithShape="1">
          <a:blip r:embed="rId3"/>
          <a:srcRect r="14336" b="6694"/>
          <a:stretch/>
        </p:blipFill>
        <p:spPr>
          <a:xfrm>
            <a:off x="66895" y="1381807"/>
            <a:ext cx="5472377" cy="5076864"/>
          </a:xfrm>
          <a:prstGeom prst="rect">
            <a:avLst/>
          </a:prstGeom>
        </p:spPr>
      </p:pic>
    </p:spTree>
    <p:extLst>
      <p:ext uri="{BB962C8B-B14F-4D97-AF65-F5344CB8AC3E}">
        <p14:creationId xmlns:p14="http://schemas.microsoft.com/office/powerpoint/2010/main" val="2613123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BAE09D-96C1-4516-B112-61A59228B797}"/>
              </a:ext>
            </a:extLst>
          </p:cNvPr>
          <p:cNvSpPr>
            <a:spLocks noGrp="1"/>
          </p:cNvSpPr>
          <p:nvPr>
            <p:ph type="title"/>
          </p:nvPr>
        </p:nvSpPr>
        <p:spPr>
          <a:xfrm>
            <a:off x="838200" y="286483"/>
            <a:ext cx="10515600" cy="1325563"/>
          </a:xfrm>
        </p:spPr>
        <p:txBody>
          <a:bodyPr/>
          <a:lstStyle/>
          <a:p>
            <a:r>
              <a:rPr lang="es-ES" dirty="0"/>
              <a:t>ACP para 1984</a:t>
            </a:r>
            <a:endParaRPr lang="es-UY" dirty="0"/>
          </a:p>
        </p:txBody>
      </p:sp>
      <p:pic>
        <p:nvPicPr>
          <p:cNvPr id="6" name="Imagen 5">
            <a:extLst>
              <a:ext uri="{FF2B5EF4-FFF2-40B4-BE49-F238E27FC236}">
                <a16:creationId xmlns:a16="http://schemas.microsoft.com/office/drawing/2014/main" id="{64972B4E-293B-4855-8560-6F4A9989A48E}"/>
              </a:ext>
            </a:extLst>
          </p:cNvPr>
          <p:cNvPicPr>
            <a:picLocks noChangeAspect="1"/>
          </p:cNvPicPr>
          <p:nvPr/>
        </p:nvPicPr>
        <p:blipFill>
          <a:blip r:embed="rId2"/>
          <a:stretch>
            <a:fillRect/>
          </a:stretch>
        </p:blipFill>
        <p:spPr>
          <a:xfrm>
            <a:off x="831338" y="1343285"/>
            <a:ext cx="4013077" cy="3517020"/>
          </a:xfrm>
          <a:prstGeom prst="rect">
            <a:avLst/>
          </a:prstGeom>
        </p:spPr>
      </p:pic>
      <p:pic>
        <p:nvPicPr>
          <p:cNvPr id="14" name="Imagen 13">
            <a:extLst>
              <a:ext uri="{FF2B5EF4-FFF2-40B4-BE49-F238E27FC236}">
                <a16:creationId xmlns:a16="http://schemas.microsoft.com/office/drawing/2014/main" id="{CD484993-2719-4E59-A982-CF7E4952FA29}"/>
              </a:ext>
            </a:extLst>
          </p:cNvPr>
          <p:cNvPicPr>
            <a:picLocks noChangeAspect="1"/>
          </p:cNvPicPr>
          <p:nvPr/>
        </p:nvPicPr>
        <p:blipFill>
          <a:blip r:embed="rId3"/>
          <a:stretch>
            <a:fillRect/>
          </a:stretch>
        </p:blipFill>
        <p:spPr>
          <a:xfrm>
            <a:off x="838199" y="4994576"/>
            <a:ext cx="4006215" cy="1569429"/>
          </a:xfrm>
          <a:prstGeom prst="rect">
            <a:avLst/>
          </a:prstGeom>
        </p:spPr>
      </p:pic>
      <p:pic>
        <p:nvPicPr>
          <p:cNvPr id="23" name="Imagen 22">
            <a:extLst>
              <a:ext uri="{FF2B5EF4-FFF2-40B4-BE49-F238E27FC236}">
                <a16:creationId xmlns:a16="http://schemas.microsoft.com/office/drawing/2014/main" id="{BC9AB1B7-9B24-4774-80B8-6B321084C7A5}"/>
              </a:ext>
            </a:extLst>
          </p:cNvPr>
          <p:cNvPicPr>
            <a:picLocks noChangeAspect="1"/>
          </p:cNvPicPr>
          <p:nvPr/>
        </p:nvPicPr>
        <p:blipFill>
          <a:blip r:embed="rId4"/>
          <a:stretch>
            <a:fillRect/>
          </a:stretch>
        </p:blipFill>
        <p:spPr>
          <a:xfrm>
            <a:off x="6247626" y="1343285"/>
            <a:ext cx="3257180" cy="3517020"/>
          </a:xfrm>
          <a:prstGeom prst="rect">
            <a:avLst/>
          </a:prstGeom>
        </p:spPr>
      </p:pic>
      <p:pic>
        <p:nvPicPr>
          <p:cNvPr id="25" name="Imagen 24">
            <a:extLst>
              <a:ext uri="{FF2B5EF4-FFF2-40B4-BE49-F238E27FC236}">
                <a16:creationId xmlns:a16="http://schemas.microsoft.com/office/drawing/2014/main" id="{989F8FC0-C031-4C65-8688-D473A7FA5A9F}"/>
              </a:ext>
            </a:extLst>
          </p:cNvPr>
          <p:cNvPicPr>
            <a:picLocks noChangeAspect="1"/>
          </p:cNvPicPr>
          <p:nvPr/>
        </p:nvPicPr>
        <p:blipFill>
          <a:blip r:embed="rId5"/>
          <a:stretch>
            <a:fillRect/>
          </a:stretch>
        </p:blipFill>
        <p:spPr>
          <a:xfrm>
            <a:off x="6247626" y="4994575"/>
            <a:ext cx="3257180" cy="1569429"/>
          </a:xfrm>
          <a:prstGeom prst="rect">
            <a:avLst/>
          </a:prstGeom>
        </p:spPr>
      </p:pic>
    </p:spTree>
    <p:extLst>
      <p:ext uri="{BB962C8B-B14F-4D97-AF65-F5344CB8AC3E}">
        <p14:creationId xmlns:p14="http://schemas.microsoft.com/office/powerpoint/2010/main" val="1956643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167" y="298481"/>
            <a:ext cx="10515600" cy="1325563"/>
          </a:xfrm>
        </p:spPr>
        <p:txBody>
          <a:bodyPr/>
          <a:lstStyle/>
          <a:p>
            <a:r>
              <a:rPr lang="en-US" dirty="0"/>
              <a:t>ACP para 1996</a:t>
            </a:r>
            <a:endParaRPr lang="es-AR" dirty="0"/>
          </a:p>
        </p:txBody>
      </p:sp>
      <p:pic>
        <p:nvPicPr>
          <p:cNvPr id="4" name="Content Placeholder 3"/>
          <p:cNvPicPr>
            <a:picLocks noGrp="1" noChangeAspect="1"/>
          </p:cNvPicPr>
          <p:nvPr>
            <p:ph idx="1"/>
          </p:nvPr>
        </p:nvPicPr>
        <p:blipFill>
          <a:blip r:embed="rId2"/>
          <a:stretch>
            <a:fillRect/>
          </a:stretch>
        </p:blipFill>
        <p:spPr>
          <a:xfrm>
            <a:off x="569167" y="2208181"/>
            <a:ext cx="6819640" cy="4351338"/>
          </a:xfrm>
          <a:prstGeom prst="rect">
            <a:avLst/>
          </a:prstGeom>
        </p:spPr>
      </p:pic>
      <p:sp>
        <p:nvSpPr>
          <p:cNvPr id="5" name="TextBox 6">
            <a:extLst>
              <a:ext uri="{FF2B5EF4-FFF2-40B4-BE49-F238E27FC236}">
                <a16:creationId xmlns:a16="http://schemas.microsoft.com/office/drawing/2014/main" id="{AF848871-D4FB-4617-921D-66A21365AF03}"/>
              </a:ext>
            </a:extLst>
          </p:cNvPr>
          <p:cNvSpPr txBox="1"/>
          <p:nvPr/>
        </p:nvSpPr>
        <p:spPr>
          <a:xfrm>
            <a:off x="569167" y="1454448"/>
            <a:ext cx="7753739" cy="923330"/>
          </a:xfrm>
          <a:prstGeom prst="rect">
            <a:avLst/>
          </a:prstGeom>
          <a:noFill/>
        </p:spPr>
        <p:txBody>
          <a:bodyPr wrap="square" rtlCol="0">
            <a:spAutoFit/>
          </a:bodyPr>
          <a:lstStyle/>
          <a:p>
            <a:r>
              <a:rPr lang="en-US" dirty="0"/>
              <a:t>La </a:t>
            </a:r>
            <a:r>
              <a:rPr lang="en-US" dirty="0" err="1"/>
              <a:t>variabilidad</a:t>
            </a:r>
            <a:r>
              <a:rPr lang="en-US" dirty="0"/>
              <a:t> de los </a:t>
            </a:r>
            <a:r>
              <a:rPr lang="en-US" dirty="0" err="1"/>
              <a:t>datos</a:t>
            </a:r>
            <a:r>
              <a:rPr lang="en-US" dirty="0"/>
              <a:t> es </a:t>
            </a:r>
            <a:r>
              <a:rPr lang="en-US" dirty="0" err="1"/>
              <a:t>captada</a:t>
            </a:r>
            <a:r>
              <a:rPr lang="en-US" dirty="0"/>
              <a:t> en un 41.17% por el primer </a:t>
            </a:r>
            <a:r>
              <a:rPr lang="en-US" dirty="0" err="1"/>
              <a:t>eje</a:t>
            </a:r>
            <a:r>
              <a:rPr lang="en-US" dirty="0"/>
              <a:t> de </a:t>
            </a:r>
            <a:r>
              <a:rPr lang="en-US" dirty="0" err="1"/>
              <a:t>inercia</a:t>
            </a:r>
            <a:r>
              <a:rPr lang="en-US" dirty="0"/>
              <a:t> </a:t>
            </a:r>
            <a:r>
              <a:rPr lang="en-US" dirty="0" err="1"/>
              <a:t>creado</a:t>
            </a:r>
            <a:r>
              <a:rPr lang="en-US" dirty="0"/>
              <a:t> a </a:t>
            </a:r>
            <a:r>
              <a:rPr lang="en-US" dirty="0" err="1"/>
              <a:t>partir</a:t>
            </a:r>
            <a:r>
              <a:rPr lang="en-US" dirty="0"/>
              <a:t> del ACP. </a:t>
            </a:r>
            <a:r>
              <a:rPr lang="en-US" dirty="0" err="1"/>
              <a:t>Sumar</a:t>
            </a:r>
            <a:r>
              <a:rPr lang="en-US" dirty="0"/>
              <a:t> la </a:t>
            </a:r>
            <a:r>
              <a:rPr lang="en-US" dirty="0" err="1"/>
              <a:t>segunda</a:t>
            </a:r>
            <a:r>
              <a:rPr lang="en-US" dirty="0"/>
              <a:t> </a:t>
            </a:r>
            <a:r>
              <a:rPr lang="en-US" dirty="0" err="1"/>
              <a:t>dimensión</a:t>
            </a:r>
            <a:r>
              <a:rPr lang="en-US" dirty="0"/>
              <a:t> </a:t>
            </a:r>
            <a:r>
              <a:rPr lang="en-US" dirty="0" err="1"/>
              <a:t>incrementa</a:t>
            </a:r>
            <a:r>
              <a:rPr lang="en-US" dirty="0"/>
              <a:t> ese </a:t>
            </a:r>
            <a:r>
              <a:rPr lang="en-US" dirty="0" err="1"/>
              <a:t>porcentaje</a:t>
            </a:r>
            <a:r>
              <a:rPr lang="en-US" dirty="0"/>
              <a:t> hasta  65.38%</a:t>
            </a:r>
            <a:endParaRPr lang="es-AR" dirty="0"/>
          </a:p>
        </p:txBody>
      </p:sp>
    </p:spTree>
    <p:extLst>
      <p:ext uri="{BB962C8B-B14F-4D97-AF65-F5344CB8AC3E}">
        <p14:creationId xmlns:p14="http://schemas.microsoft.com/office/powerpoint/2010/main" val="1443131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ACP para 1996</a:t>
            </a:r>
            <a:endParaRPr lang="es-AR" dirty="0"/>
          </a:p>
        </p:txBody>
      </p:sp>
      <p:pic>
        <p:nvPicPr>
          <p:cNvPr id="6" name="Imagen 5">
            <a:extLst>
              <a:ext uri="{FF2B5EF4-FFF2-40B4-BE49-F238E27FC236}">
                <a16:creationId xmlns:a16="http://schemas.microsoft.com/office/drawing/2014/main" id="{7CAF9BBB-D46F-4D47-BE89-3659D8F4233D}"/>
              </a:ext>
            </a:extLst>
          </p:cNvPr>
          <p:cNvPicPr>
            <a:picLocks noChangeAspect="1"/>
          </p:cNvPicPr>
          <p:nvPr/>
        </p:nvPicPr>
        <p:blipFill>
          <a:blip r:embed="rId2"/>
          <a:stretch>
            <a:fillRect/>
          </a:stretch>
        </p:blipFill>
        <p:spPr>
          <a:xfrm>
            <a:off x="838200" y="1847569"/>
            <a:ext cx="3941535" cy="3806782"/>
          </a:xfrm>
          <a:prstGeom prst="rect">
            <a:avLst/>
          </a:prstGeom>
        </p:spPr>
      </p:pic>
      <p:pic>
        <p:nvPicPr>
          <p:cNvPr id="8" name="Imagen 7">
            <a:extLst>
              <a:ext uri="{FF2B5EF4-FFF2-40B4-BE49-F238E27FC236}">
                <a16:creationId xmlns:a16="http://schemas.microsoft.com/office/drawing/2014/main" id="{22E5EAF5-883F-431D-883E-496C69E8F33A}"/>
              </a:ext>
            </a:extLst>
          </p:cNvPr>
          <p:cNvPicPr>
            <a:picLocks noChangeAspect="1"/>
          </p:cNvPicPr>
          <p:nvPr/>
        </p:nvPicPr>
        <p:blipFill>
          <a:blip r:embed="rId3"/>
          <a:stretch>
            <a:fillRect/>
          </a:stretch>
        </p:blipFill>
        <p:spPr>
          <a:xfrm>
            <a:off x="6481726" y="2136060"/>
            <a:ext cx="3857625" cy="2585880"/>
          </a:xfrm>
          <a:prstGeom prst="rect">
            <a:avLst/>
          </a:prstGeom>
        </p:spPr>
      </p:pic>
      <p:pic>
        <p:nvPicPr>
          <p:cNvPr id="16" name="Imagen 15">
            <a:extLst>
              <a:ext uri="{FF2B5EF4-FFF2-40B4-BE49-F238E27FC236}">
                <a16:creationId xmlns:a16="http://schemas.microsoft.com/office/drawing/2014/main" id="{F8A224E0-02DE-4E77-B051-7484DD017C6C}"/>
              </a:ext>
            </a:extLst>
          </p:cNvPr>
          <p:cNvPicPr>
            <a:picLocks noChangeAspect="1"/>
          </p:cNvPicPr>
          <p:nvPr/>
        </p:nvPicPr>
        <p:blipFill>
          <a:blip r:embed="rId4"/>
          <a:stretch>
            <a:fillRect/>
          </a:stretch>
        </p:blipFill>
        <p:spPr>
          <a:xfrm>
            <a:off x="6481725" y="4915614"/>
            <a:ext cx="3941535" cy="1477474"/>
          </a:xfrm>
          <a:prstGeom prst="rect">
            <a:avLst/>
          </a:prstGeom>
        </p:spPr>
      </p:pic>
    </p:spTree>
    <p:extLst>
      <p:ext uri="{BB962C8B-B14F-4D97-AF65-F5344CB8AC3E}">
        <p14:creationId xmlns:p14="http://schemas.microsoft.com/office/powerpoint/2010/main" val="1348028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ACP para 1996</a:t>
            </a:r>
            <a:endParaRPr lang="es-AR" dirty="0"/>
          </a:p>
        </p:txBody>
      </p:sp>
      <p:pic>
        <p:nvPicPr>
          <p:cNvPr id="4" name="Content Placeholder 3"/>
          <p:cNvPicPr>
            <a:picLocks noGrp="1" noChangeAspect="1"/>
          </p:cNvPicPr>
          <p:nvPr>
            <p:ph idx="1"/>
          </p:nvPr>
        </p:nvPicPr>
        <p:blipFill>
          <a:blip r:embed="rId2"/>
          <a:stretch>
            <a:fillRect/>
          </a:stretch>
        </p:blipFill>
        <p:spPr>
          <a:xfrm>
            <a:off x="90773" y="1415758"/>
            <a:ext cx="5460941" cy="5314405"/>
          </a:xfrm>
          <a:prstGeom prst="rect">
            <a:avLst/>
          </a:prstGeom>
        </p:spPr>
      </p:pic>
      <p:pic>
        <p:nvPicPr>
          <p:cNvPr id="5" name="Picture 4"/>
          <p:cNvPicPr>
            <a:picLocks noChangeAspect="1"/>
          </p:cNvPicPr>
          <p:nvPr/>
        </p:nvPicPr>
        <p:blipFill>
          <a:blip r:embed="rId3"/>
          <a:stretch>
            <a:fillRect/>
          </a:stretch>
        </p:blipFill>
        <p:spPr>
          <a:xfrm>
            <a:off x="5666214" y="1690687"/>
            <a:ext cx="6201748" cy="4764545"/>
          </a:xfrm>
          <a:prstGeom prst="rect">
            <a:avLst/>
          </a:prstGeom>
        </p:spPr>
      </p:pic>
    </p:spTree>
    <p:extLst>
      <p:ext uri="{BB962C8B-B14F-4D97-AF65-F5344CB8AC3E}">
        <p14:creationId xmlns:p14="http://schemas.microsoft.com/office/powerpoint/2010/main" val="3767491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ACP para 1996</a:t>
            </a:r>
            <a:endParaRPr lang="es-AR" dirty="0"/>
          </a:p>
        </p:txBody>
      </p:sp>
      <p:pic>
        <p:nvPicPr>
          <p:cNvPr id="4" name="Content Placeholder 3"/>
          <p:cNvPicPr>
            <a:picLocks noGrp="1" noChangeAspect="1"/>
          </p:cNvPicPr>
          <p:nvPr>
            <p:ph idx="1"/>
          </p:nvPr>
        </p:nvPicPr>
        <p:blipFill>
          <a:blip r:embed="rId2"/>
          <a:stretch>
            <a:fillRect/>
          </a:stretch>
        </p:blipFill>
        <p:spPr>
          <a:xfrm>
            <a:off x="0" y="1461731"/>
            <a:ext cx="5939658" cy="5172334"/>
          </a:xfrm>
          <a:prstGeom prst="rect">
            <a:avLst/>
          </a:prstGeom>
        </p:spPr>
      </p:pic>
      <p:pic>
        <p:nvPicPr>
          <p:cNvPr id="5" name="Picture 4"/>
          <p:cNvPicPr>
            <a:picLocks noChangeAspect="1"/>
          </p:cNvPicPr>
          <p:nvPr/>
        </p:nvPicPr>
        <p:blipFill rotWithShape="1">
          <a:blip r:embed="rId3"/>
          <a:srcRect l="2605" r="8439"/>
          <a:stretch/>
        </p:blipFill>
        <p:spPr>
          <a:xfrm>
            <a:off x="5558260" y="1545705"/>
            <a:ext cx="6422246" cy="4892689"/>
          </a:xfrm>
          <a:prstGeom prst="rect">
            <a:avLst/>
          </a:prstGeom>
        </p:spPr>
      </p:pic>
    </p:spTree>
    <p:extLst>
      <p:ext uri="{BB962C8B-B14F-4D97-AF65-F5344CB8AC3E}">
        <p14:creationId xmlns:p14="http://schemas.microsoft.com/office/powerpoint/2010/main" val="3554983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EC438C2-D4AB-4AF2-AE6D-70DC458276BD}"/>
              </a:ext>
            </a:extLst>
          </p:cNvPr>
          <p:cNvPicPr>
            <a:picLocks noChangeAspect="1"/>
          </p:cNvPicPr>
          <p:nvPr/>
        </p:nvPicPr>
        <p:blipFill>
          <a:blip r:embed="rId2"/>
          <a:stretch>
            <a:fillRect/>
          </a:stretch>
        </p:blipFill>
        <p:spPr>
          <a:xfrm>
            <a:off x="1204351" y="1325568"/>
            <a:ext cx="4018538" cy="3535680"/>
          </a:xfrm>
          <a:prstGeom prst="rect">
            <a:avLst/>
          </a:prstGeom>
        </p:spPr>
      </p:pic>
      <p:pic>
        <p:nvPicPr>
          <p:cNvPr id="9" name="Imagen 8">
            <a:extLst>
              <a:ext uri="{FF2B5EF4-FFF2-40B4-BE49-F238E27FC236}">
                <a16:creationId xmlns:a16="http://schemas.microsoft.com/office/drawing/2014/main" id="{EFCB8E1A-F202-4DE9-8C49-E2051CEF5625}"/>
              </a:ext>
            </a:extLst>
          </p:cNvPr>
          <p:cNvPicPr>
            <a:picLocks noChangeAspect="1"/>
          </p:cNvPicPr>
          <p:nvPr/>
        </p:nvPicPr>
        <p:blipFill>
          <a:blip r:embed="rId3"/>
          <a:stretch>
            <a:fillRect/>
          </a:stretch>
        </p:blipFill>
        <p:spPr>
          <a:xfrm>
            <a:off x="6825688" y="1325569"/>
            <a:ext cx="3234882" cy="3535679"/>
          </a:xfrm>
          <a:prstGeom prst="rect">
            <a:avLst/>
          </a:prstGeom>
        </p:spPr>
      </p:pic>
      <p:pic>
        <p:nvPicPr>
          <p:cNvPr id="11" name="Imagen 10">
            <a:extLst>
              <a:ext uri="{FF2B5EF4-FFF2-40B4-BE49-F238E27FC236}">
                <a16:creationId xmlns:a16="http://schemas.microsoft.com/office/drawing/2014/main" id="{86BF059C-DB6E-45CF-9EA5-0E36A4A61681}"/>
              </a:ext>
            </a:extLst>
          </p:cNvPr>
          <p:cNvPicPr>
            <a:picLocks noChangeAspect="1"/>
          </p:cNvPicPr>
          <p:nvPr/>
        </p:nvPicPr>
        <p:blipFill>
          <a:blip r:embed="rId4"/>
          <a:stretch>
            <a:fillRect/>
          </a:stretch>
        </p:blipFill>
        <p:spPr>
          <a:xfrm>
            <a:off x="6825688" y="5082717"/>
            <a:ext cx="3234882" cy="1232723"/>
          </a:xfrm>
          <a:prstGeom prst="rect">
            <a:avLst/>
          </a:prstGeom>
        </p:spPr>
      </p:pic>
      <p:pic>
        <p:nvPicPr>
          <p:cNvPr id="13" name="Imagen 12">
            <a:extLst>
              <a:ext uri="{FF2B5EF4-FFF2-40B4-BE49-F238E27FC236}">
                <a16:creationId xmlns:a16="http://schemas.microsoft.com/office/drawing/2014/main" id="{C8A4E50C-047B-49D1-8FC0-64CF881B820B}"/>
              </a:ext>
            </a:extLst>
          </p:cNvPr>
          <p:cNvPicPr>
            <a:picLocks noChangeAspect="1"/>
          </p:cNvPicPr>
          <p:nvPr/>
        </p:nvPicPr>
        <p:blipFill>
          <a:blip r:embed="rId5"/>
          <a:stretch>
            <a:fillRect/>
          </a:stretch>
        </p:blipFill>
        <p:spPr>
          <a:xfrm>
            <a:off x="1204350" y="5082717"/>
            <a:ext cx="4018539" cy="1232723"/>
          </a:xfrm>
          <a:prstGeom prst="rect">
            <a:avLst/>
          </a:prstGeom>
        </p:spPr>
      </p:pic>
      <p:sp>
        <p:nvSpPr>
          <p:cNvPr id="14" name="Title 1">
            <a:extLst>
              <a:ext uri="{FF2B5EF4-FFF2-40B4-BE49-F238E27FC236}">
                <a16:creationId xmlns:a16="http://schemas.microsoft.com/office/drawing/2014/main" id="{A3640FD8-8044-4F72-8762-5E65CB688823}"/>
              </a:ext>
            </a:extLst>
          </p:cNvPr>
          <p:cNvSpPr>
            <a:spLocks noGrp="1"/>
          </p:cNvSpPr>
          <p:nvPr>
            <p:ph type="title"/>
          </p:nvPr>
        </p:nvSpPr>
        <p:spPr>
          <a:xfrm>
            <a:off x="735563" y="1551"/>
            <a:ext cx="10515600" cy="1325563"/>
          </a:xfrm>
        </p:spPr>
        <p:txBody>
          <a:bodyPr/>
          <a:lstStyle/>
          <a:p>
            <a:r>
              <a:rPr lang="en-US" dirty="0"/>
              <a:t>ACP para 1996</a:t>
            </a:r>
            <a:endParaRPr lang="es-AR" dirty="0"/>
          </a:p>
        </p:txBody>
      </p:sp>
    </p:spTree>
    <p:extLst>
      <p:ext uri="{BB962C8B-B14F-4D97-AF65-F5344CB8AC3E}">
        <p14:creationId xmlns:p14="http://schemas.microsoft.com/office/powerpoint/2010/main" val="1454544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Conclusiones</a:t>
            </a:r>
            <a:endParaRPr lang="es-AR" dirty="0"/>
          </a:p>
        </p:txBody>
      </p:sp>
      <p:sp>
        <p:nvSpPr>
          <p:cNvPr id="3" name="Content Placeholder 2"/>
          <p:cNvSpPr>
            <a:spLocks noGrp="1"/>
          </p:cNvSpPr>
          <p:nvPr>
            <p:ph idx="1"/>
          </p:nvPr>
        </p:nvSpPr>
        <p:spPr/>
        <p:txBody>
          <a:bodyPr>
            <a:normAutofit/>
          </a:bodyPr>
          <a:lstStyle/>
          <a:p>
            <a:r>
              <a:rPr lang="en-US" dirty="0" err="1"/>
              <a:t>Construimos</a:t>
            </a:r>
            <a:r>
              <a:rPr lang="en-US" dirty="0"/>
              <a:t> las </a:t>
            </a:r>
            <a:r>
              <a:rPr lang="en-US" dirty="0" err="1"/>
              <a:t>dimensiones</a:t>
            </a:r>
            <a:r>
              <a:rPr lang="en-US" dirty="0"/>
              <a:t> </a:t>
            </a:r>
            <a:r>
              <a:rPr lang="en-US" dirty="0" err="1"/>
              <a:t>economica</a:t>
            </a:r>
            <a:r>
              <a:rPr lang="en-US" dirty="0"/>
              <a:t> y social ,</a:t>
            </a:r>
            <a:r>
              <a:rPr lang="en-US" dirty="0" err="1"/>
              <a:t>siendo</a:t>
            </a:r>
            <a:r>
              <a:rPr lang="en-US" dirty="0"/>
              <a:t> </a:t>
            </a:r>
            <a:r>
              <a:rPr lang="en-US" dirty="0" err="1"/>
              <a:t>esas</a:t>
            </a:r>
            <a:r>
              <a:rPr lang="en-US" dirty="0"/>
              <a:t> las </a:t>
            </a:r>
            <a:r>
              <a:rPr lang="en-US" dirty="0" err="1"/>
              <a:t>más</a:t>
            </a:r>
            <a:r>
              <a:rPr lang="en-US" dirty="0"/>
              <a:t> </a:t>
            </a:r>
            <a:r>
              <a:rPr lang="en-US" dirty="0" err="1"/>
              <a:t>importantes</a:t>
            </a:r>
            <a:r>
              <a:rPr lang="en-US" dirty="0"/>
              <a:t> para </a:t>
            </a:r>
            <a:r>
              <a:rPr lang="en-US" dirty="0" err="1"/>
              <a:t>explicar</a:t>
            </a:r>
            <a:r>
              <a:rPr lang="en-US" dirty="0"/>
              <a:t> las </a:t>
            </a:r>
            <a:r>
              <a:rPr lang="en-US" dirty="0" err="1"/>
              <a:t>diferencias</a:t>
            </a:r>
            <a:r>
              <a:rPr lang="en-US" dirty="0"/>
              <a:t> entre </a:t>
            </a:r>
            <a:r>
              <a:rPr lang="en-US" dirty="0" err="1"/>
              <a:t>países</a:t>
            </a:r>
            <a:r>
              <a:rPr lang="en-US" dirty="0"/>
              <a:t>.</a:t>
            </a:r>
          </a:p>
          <a:p>
            <a:r>
              <a:rPr lang="en-US" dirty="0"/>
              <a:t>En los </a:t>
            </a:r>
            <a:r>
              <a:rPr lang="en-US" dirty="0" err="1"/>
              <a:t>resultados</a:t>
            </a:r>
            <a:r>
              <a:rPr lang="en-US" dirty="0"/>
              <a:t> del 96, </a:t>
            </a:r>
            <a:r>
              <a:rPr lang="en-US" dirty="0" err="1"/>
              <a:t>pudimos</a:t>
            </a:r>
            <a:r>
              <a:rPr lang="en-US" dirty="0"/>
              <a:t> </a:t>
            </a:r>
            <a:r>
              <a:rPr lang="en-US" dirty="0" err="1"/>
              <a:t>visualizar</a:t>
            </a:r>
            <a:r>
              <a:rPr lang="en-US" dirty="0"/>
              <a:t> que no </a:t>
            </a:r>
            <a:r>
              <a:rPr lang="en-US" dirty="0" err="1"/>
              <a:t>hubo</a:t>
            </a:r>
            <a:r>
              <a:rPr lang="en-US" dirty="0"/>
              <a:t> un </a:t>
            </a:r>
            <a:r>
              <a:rPr lang="en-US" dirty="0" err="1"/>
              <a:t>cambio</a:t>
            </a:r>
            <a:r>
              <a:rPr lang="en-US" dirty="0"/>
              <a:t> </a:t>
            </a:r>
            <a:r>
              <a:rPr lang="en-US" dirty="0" err="1"/>
              <a:t>estructural</a:t>
            </a:r>
            <a:r>
              <a:rPr lang="en-US" dirty="0"/>
              <a:t> </a:t>
            </a:r>
            <a:r>
              <a:rPr lang="en-US" dirty="0" err="1"/>
              <a:t>importante</a:t>
            </a:r>
            <a:r>
              <a:rPr lang="en-US" dirty="0"/>
              <a:t> ( </a:t>
            </a:r>
            <a:r>
              <a:rPr lang="en-US" dirty="0" err="1"/>
              <a:t>respecto</a:t>
            </a:r>
            <a:r>
              <a:rPr lang="en-US" dirty="0"/>
              <a:t> a lo </a:t>
            </a:r>
            <a:r>
              <a:rPr lang="en-US" dirty="0" err="1"/>
              <a:t>energético</a:t>
            </a:r>
            <a:r>
              <a:rPr lang="en-US" dirty="0"/>
              <a:t> )  </a:t>
            </a:r>
          </a:p>
          <a:p>
            <a:r>
              <a:rPr lang="es-AR" dirty="0"/>
              <a:t>Encontramos en nuestro análisis que existía una relación positiva entre la diversificación energética y la eficiencia energética del sector productivo, que favorece al desarrollo de los países. Sin embargo, podrían haber indicios que muestren que este desarrollo no era sustentable, ya que en 1996 se vuelve relevante el nivel de emisión de CO2 per -cápita.</a:t>
            </a:r>
          </a:p>
        </p:txBody>
      </p:sp>
    </p:spTree>
    <p:extLst>
      <p:ext uri="{BB962C8B-B14F-4D97-AF65-F5344CB8AC3E}">
        <p14:creationId xmlns:p14="http://schemas.microsoft.com/office/powerpoint/2010/main" val="2520529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2926" y="2954629"/>
            <a:ext cx="10515600" cy="4351338"/>
          </a:xfrm>
        </p:spPr>
        <p:txBody>
          <a:bodyPr/>
          <a:lstStyle/>
          <a:p>
            <a:pPr marL="0" indent="0" algn="ctr">
              <a:buNone/>
            </a:pPr>
            <a:r>
              <a:rPr lang="en-US" dirty="0"/>
              <a:t>FIN</a:t>
            </a:r>
            <a:endParaRPr lang="es-AR" dirty="0"/>
          </a:p>
        </p:txBody>
      </p:sp>
    </p:spTree>
    <p:extLst>
      <p:ext uri="{BB962C8B-B14F-4D97-AF65-F5344CB8AC3E}">
        <p14:creationId xmlns:p14="http://schemas.microsoft.com/office/powerpoint/2010/main" val="2524435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s-AR" dirty="0"/>
          </a:p>
        </p:txBody>
      </p:sp>
      <p:sp>
        <p:nvSpPr>
          <p:cNvPr id="3" name="Content Placeholder 2"/>
          <p:cNvSpPr>
            <a:spLocks noGrp="1"/>
          </p:cNvSpPr>
          <p:nvPr>
            <p:ph idx="1"/>
          </p:nvPr>
        </p:nvSpPr>
        <p:spPr/>
        <p:txBody>
          <a:bodyPr/>
          <a:lstStyle/>
          <a:p>
            <a:r>
              <a:rPr lang="en-US" dirty="0"/>
              <a:t>En el </a:t>
            </a:r>
            <a:r>
              <a:rPr lang="en-US" dirty="0" err="1"/>
              <a:t>trabajo</a:t>
            </a:r>
            <a:r>
              <a:rPr lang="en-US" dirty="0"/>
              <a:t> </a:t>
            </a:r>
            <a:r>
              <a:rPr lang="en-US" dirty="0" err="1"/>
              <a:t>tratamos</a:t>
            </a:r>
            <a:r>
              <a:rPr lang="en-US" dirty="0"/>
              <a:t> </a:t>
            </a:r>
            <a:r>
              <a:rPr lang="en-US" dirty="0" err="1"/>
              <a:t>sobre</a:t>
            </a:r>
            <a:r>
              <a:rPr lang="en-US" dirty="0"/>
              <a:t> el </a:t>
            </a:r>
            <a:r>
              <a:rPr lang="en-US" dirty="0" err="1"/>
              <a:t>tema</a:t>
            </a:r>
            <a:r>
              <a:rPr lang="en-US" dirty="0"/>
              <a:t> del </a:t>
            </a:r>
            <a:r>
              <a:rPr lang="en-US" dirty="0" err="1"/>
              <a:t>desarrollo</a:t>
            </a:r>
            <a:r>
              <a:rPr lang="en-US" dirty="0"/>
              <a:t> </a:t>
            </a:r>
            <a:r>
              <a:rPr lang="en-US" dirty="0" err="1"/>
              <a:t>sustentable</a:t>
            </a:r>
            <a:r>
              <a:rPr lang="en-US" dirty="0"/>
              <a:t>, </a:t>
            </a:r>
            <a:r>
              <a:rPr lang="en-US" dirty="0" err="1"/>
              <a:t>su</a:t>
            </a:r>
            <a:r>
              <a:rPr lang="en-US" dirty="0"/>
              <a:t> </a:t>
            </a:r>
            <a:r>
              <a:rPr lang="en-US" dirty="0" err="1"/>
              <a:t>vinculación</a:t>
            </a:r>
            <a:r>
              <a:rPr lang="en-US" dirty="0"/>
              <a:t> y  </a:t>
            </a:r>
            <a:r>
              <a:rPr lang="en-US" dirty="0" err="1"/>
              <a:t>como</a:t>
            </a:r>
            <a:r>
              <a:rPr lang="en-US" dirty="0"/>
              <a:t> lo </a:t>
            </a:r>
            <a:r>
              <a:rPr lang="en-US" dirty="0" err="1"/>
              <a:t>condicionan</a:t>
            </a:r>
            <a:r>
              <a:rPr lang="en-US" dirty="0"/>
              <a:t> las </a:t>
            </a:r>
            <a:r>
              <a:rPr lang="en-US" dirty="0" err="1"/>
              <a:t>politicas</a:t>
            </a:r>
            <a:r>
              <a:rPr lang="en-US" dirty="0"/>
              <a:t> y los </a:t>
            </a:r>
            <a:r>
              <a:rPr lang="en-US" dirty="0" err="1"/>
              <a:t>distintos</a:t>
            </a:r>
            <a:r>
              <a:rPr lang="en-US" dirty="0"/>
              <a:t> </a:t>
            </a:r>
            <a:r>
              <a:rPr lang="en-US" dirty="0" err="1"/>
              <a:t>desarrollos</a:t>
            </a:r>
            <a:r>
              <a:rPr lang="en-US" dirty="0"/>
              <a:t> </a:t>
            </a:r>
            <a:r>
              <a:rPr lang="en-US" dirty="0" err="1"/>
              <a:t>energeticos</a:t>
            </a:r>
            <a:r>
              <a:rPr lang="en-US" dirty="0"/>
              <a:t> de los </a:t>
            </a:r>
            <a:r>
              <a:rPr lang="en-US" dirty="0" err="1"/>
              <a:t>paises</a:t>
            </a:r>
            <a:r>
              <a:rPr lang="en-US" dirty="0"/>
              <a:t> de AL y el Caribe.</a:t>
            </a:r>
          </a:p>
          <a:p>
            <a:r>
              <a:rPr lang="en-US" dirty="0" err="1"/>
              <a:t>Trabajamos</a:t>
            </a:r>
            <a:r>
              <a:rPr lang="en-US" dirty="0"/>
              <a:t> con </a:t>
            </a:r>
            <a:r>
              <a:rPr lang="en-US" dirty="0" err="1"/>
              <a:t>una</a:t>
            </a:r>
            <a:r>
              <a:rPr lang="en-US" dirty="0"/>
              <a:t> base de </a:t>
            </a:r>
            <a:r>
              <a:rPr lang="en-US" dirty="0" err="1"/>
              <a:t>datos</a:t>
            </a:r>
            <a:r>
              <a:rPr lang="en-US" dirty="0"/>
              <a:t> de </a:t>
            </a:r>
            <a:r>
              <a:rPr lang="en-US" dirty="0" err="1"/>
              <a:t>de</a:t>
            </a:r>
            <a:r>
              <a:rPr lang="en-US" dirty="0"/>
              <a:t> 24 </a:t>
            </a:r>
            <a:r>
              <a:rPr lang="en-US" dirty="0" err="1"/>
              <a:t>paises</a:t>
            </a:r>
            <a:r>
              <a:rPr lang="en-US" dirty="0"/>
              <a:t> para 6 </a:t>
            </a:r>
            <a:r>
              <a:rPr lang="en-US" dirty="0" err="1"/>
              <a:t>años</a:t>
            </a:r>
            <a:r>
              <a:rPr lang="en-US" dirty="0"/>
              <a:t> con 14 variables que </a:t>
            </a:r>
            <a:r>
              <a:rPr lang="en-US" dirty="0" err="1"/>
              <a:t>iban</a:t>
            </a:r>
            <a:r>
              <a:rPr lang="en-US" dirty="0"/>
              <a:t> </a:t>
            </a:r>
            <a:r>
              <a:rPr lang="en-US" dirty="0" err="1"/>
              <a:t>desde</a:t>
            </a:r>
            <a:r>
              <a:rPr lang="en-US" dirty="0"/>
              <a:t> lo </a:t>
            </a:r>
            <a:r>
              <a:rPr lang="en-US" dirty="0" err="1"/>
              <a:t>socioeconómico</a:t>
            </a:r>
            <a:r>
              <a:rPr lang="en-US" dirty="0"/>
              <a:t> (</a:t>
            </a:r>
            <a:r>
              <a:rPr lang="en-US" dirty="0" err="1"/>
              <a:t>ej:PBI</a:t>
            </a:r>
            <a:r>
              <a:rPr lang="en-US" dirty="0"/>
              <a:t> per </a:t>
            </a:r>
            <a:r>
              <a:rPr lang="en-US" dirty="0" err="1"/>
              <a:t>cápita</a:t>
            </a:r>
            <a:r>
              <a:rPr lang="en-US" dirty="0"/>
              <a:t>)</a:t>
            </a:r>
            <a:r>
              <a:rPr lang="es-AR" dirty="0"/>
              <a:t>, hasta otras mas fuertemente vinculadas con lo energético y ambiental (</a:t>
            </a:r>
            <a:r>
              <a:rPr lang="es-AR" dirty="0" err="1"/>
              <a:t>ej</a:t>
            </a:r>
            <a:r>
              <a:rPr lang="es-AR" dirty="0"/>
              <a:t>: emisión de co2 per cápita)</a:t>
            </a:r>
          </a:p>
          <a:p>
            <a:endParaRPr lang="en-US" dirty="0"/>
          </a:p>
        </p:txBody>
      </p:sp>
    </p:spTree>
    <p:extLst>
      <p:ext uri="{BB962C8B-B14F-4D97-AF65-F5344CB8AC3E}">
        <p14:creationId xmlns:p14="http://schemas.microsoft.com/office/powerpoint/2010/main" val="4194930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lstStyle/>
          <a:p>
            <a:r>
              <a:rPr lang="en-US" dirty="0"/>
              <a:t>La idea era </a:t>
            </a:r>
            <a:r>
              <a:rPr lang="en-US" dirty="0" err="1"/>
              <a:t>lograr</a:t>
            </a:r>
            <a:r>
              <a:rPr lang="en-US" dirty="0"/>
              <a:t> </a:t>
            </a:r>
            <a:r>
              <a:rPr lang="en-US" dirty="0" err="1"/>
              <a:t>una</a:t>
            </a:r>
            <a:r>
              <a:rPr lang="en-US" dirty="0"/>
              <a:t> </a:t>
            </a:r>
            <a:r>
              <a:rPr lang="en-US" dirty="0" err="1"/>
              <a:t>clasificacion</a:t>
            </a:r>
            <a:r>
              <a:rPr lang="en-US" dirty="0"/>
              <a:t> y </a:t>
            </a:r>
            <a:r>
              <a:rPr lang="en-US" dirty="0" err="1"/>
              <a:t>una</a:t>
            </a:r>
            <a:r>
              <a:rPr lang="en-US" dirty="0"/>
              <a:t> </a:t>
            </a:r>
            <a:r>
              <a:rPr lang="en-US" dirty="0" err="1"/>
              <a:t>descripcion</a:t>
            </a:r>
            <a:r>
              <a:rPr lang="en-US" dirty="0"/>
              <a:t> de los </a:t>
            </a:r>
            <a:r>
              <a:rPr lang="en-US" dirty="0" err="1"/>
              <a:t>paises</a:t>
            </a:r>
            <a:r>
              <a:rPr lang="en-US" dirty="0"/>
              <a:t> de la </a:t>
            </a:r>
            <a:r>
              <a:rPr lang="en-US" dirty="0" err="1"/>
              <a:t>región</a:t>
            </a:r>
            <a:r>
              <a:rPr lang="en-US" dirty="0"/>
              <a:t>, y </a:t>
            </a:r>
            <a:r>
              <a:rPr lang="en-US" dirty="0" err="1"/>
              <a:t>asociarlo</a:t>
            </a:r>
            <a:r>
              <a:rPr lang="en-US" dirty="0"/>
              <a:t> a los </a:t>
            </a:r>
            <a:r>
              <a:rPr lang="en-US" dirty="0" err="1"/>
              <a:t>conceptos</a:t>
            </a:r>
            <a:r>
              <a:rPr lang="en-US" dirty="0"/>
              <a:t> que </a:t>
            </a:r>
            <a:r>
              <a:rPr lang="en-US" dirty="0" err="1"/>
              <a:t>desarrolla</a:t>
            </a:r>
            <a:r>
              <a:rPr lang="en-US" dirty="0"/>
              <a:t> </a:t>
            </a:r>
            <a:r>
              <a:rPr lang="es-AR" dirty="0"/>
              <a:t>CEPAL, OLADE, y GTZ</a:t>
            </a:r>
            <a:r>
              <a:rPr lang="en-US" dirty="0"/>
              <a:t> </a:t>
            </a:r>
            <a:r>
              <a:rPr lang="en-US" dirty="0" err="1"/>
              <a:t>donde</a:t>
            </a:r>
            <a:r>
              <a:rPr lang="en-US" dirty="0"/>
              <a:t> </a:t>
            </a:r>
            <a:r>
              <a:rPr lang="en-US" dirty="0" err="1"/>
              <a:t>plantean</a:t>
            </a:r>
            <a:r>
              <a:rPr lang="en-US" dirty="0"/>
              <a:t> </a:t>
            </a:r>
            <a:r>
              <a:rPr lang="en-US" dirty="0" err="1"/>
              <a:t>bajo</a:t>
            </a:r>
            <a:r>
              <a:rPr lang="en-US" dirty="0"/>
              <a:t> que </a:t>
            </a:r>
            <a:r>
              <a:rPr lang="en-US" dirty="0" err="1"/>
              <a:t>circunstancias</a:t>
            </a:r>
            <a:r>
              <a:rPr lang="en-US" dirty="0"/>
              <a:t> se </a:t>
            </a:r>
            <a:r>
              <a:rPr lang="en-US" dirty="0" err="1"/>
              <a:t>puede</a:t>
            </a:r>
            <a:r>
              <a:rPr lang="en-US" dirty="0"/>
              <a:t> </a:t>
            </a:r>
            <a:r>
              <a:rPr lang="en-US" dirty="0" err="1"/>
              <a:t>dar</a:t>
            </a:r>
            <a:r>
              <a:rPr lang="en-US" dirty="0"/>
              <a:t> el </a:t>
            </a:r>
            <a:r>
              <a:rPr lang="en-US" dirty="0" err="1"/>
              <a:t>desarrollo</a:t>
            </a:r>
            <a:r>
              <a:rPr lang="en-US" dirty="0"/>
              <a:t> </a:t>
            </a:r>
            <a:r>
              <a:rPr lang="en-US" dirty="0" err="1"/>
              <a:t>sustentable</a:t>
            </a:r>
            <a:r>
              <a:rPr lang="en-US" dirty="0"/>
              <a:t>.</a:t>
            </a:r>
          </a:p>
          <a:p>
            <a:r>
              <a:rPr lang="en-US" dirty="0" err="1"/>
              <a:t>Esto</a:t>
            </a:r>
            <a:r>
              <a:rPr lang="en-US" dirty="0"/>
              <a:t> a </a:t>
            </a:r>
            <a:r>
              <a:rPr lang="en-US" dirty="0" err="1"/>
              <a:t>traves</a:t>
            </a:r>
            <a:r>
              <a:rPr lang="en-US" dirty="0"/>
              <a:t> de un ACP , </a:t>
            </a:r>
            <a:r>
              <a:rPr lang="en-US" dirty="0" err="1"/>
              <a:t>donde</a:t>
            </a:r>
            <a:r>
              <a:rPr lang="en-US" dirty="0"/>
              <a:t> </a:t>
            </a:r>
            <a:r>
              <a:rPr lang="en-US" dirty="0" err="1"/>
              <a:t>particularmente</a:t>
            </a:r>
            <a:r>
              <a:rPr lang="en-US" dirty="0"/>
              <a:t> </a:t>
            </a:r>
            <a:r>
              <a:rPr lang="en-US" dirty="0" err="1"/>
              <a:t>elaboramos</a:t>
            </a:r>
            <a:r>
              <a:rPr lang="en-US" dirty="0"/>
              <a:t> 2 </a:t>
            </a:r>
            <a:r>
              <a:rPr lang="en-US" dirty="0" err="1"/>
              <a:t>análisis</a:t>
            </a:r>
            <a:r>
              <a:rPr lang="en-US" dirty="0"/>
              <a:t>: </a:t>
            </a:r>
            <a:r>
              <a:rPr lang="en-US" dirty="0" err="1"/>
              <a:t>uno</a:t>
            </a:r>
            <a:r>
              <a:rPr lang="en-US" dirty="0"/>
              <a:t> </a:t>
            </a:r>
            <a:r>
              <a:rPr lang="en-US" dirty="0" err="1"/>
              <a:t>correspondiente</a:t>
            </a:r>
            <a:r>
              <a:rPr lang="en-US" dirty="0"/>
              <a:t> al 84’ y </a:t>
            </a:r>
            <a:r>
              <a:rPr lang="en-US" dirty="0" err="1"/>
              <a:t>otro</a:t>
            </a:r>
            <a:r>
              <a:rPr lang="en-US" dirty="0"/>
              <a:t> al 96’. </a:t>
            </a:r>
            <a:r>
              <a:rPr lang="en-US" dirty="0" err="1"/>
              <a:t>Esta</a:t>
            </a:r>
            <a:r>
              <a:rPr lang="en-US" dirty="0"/>
              <a:t> </a:t>
            </a:r>
            <a:r>
              <a:rPr lang="en-US" dirty="0" err="1"/>
              <a:t>pseuda</a:t>
            </a:r>
            <a:r>
              <a:rPr lang="en-US" dirty="0"/>
              <a:t> </a:t>
            </a:r>
            <a:r>
              <a:rPr lang="en-US" dirty="0" err="1"/>
              <a:t>dinamica</a:t>
            </a:r>
            <a:r>
              <a:rPr lang="en-US" dirty="0"/>
              <a:t> la </a:t>
            </a:r>
            <a:r>
              <a:rPr lang="en-US" dirty="0" err="1"/>
              <a:t>buscamos</a:t>
            </a:r>
            <a:r>
              <a:rPr lang="en-US" dirty="0"/>
              <a:t> para </a:t>
            </a:r>
            <a:r>
              <a:rPr lang="en-US" dirty="0" err="1"/>
              <a:t>complementar</a:t>
            </a:r>
            <a:r>
              <a:rPr lang="en-US" dirty="0"/>
              <a:t> lo </a:t>
            </a:r>
            <a:r>
              <a:rPr lang="en-US" dirty="0" err="1"/>
              <a:t>descrpito</a:t>
            </a:r>
            <a:r>
              <a:rPr lang="en-US" dirty="0"/>
              <a:t> en la </a:t>
            </a:r>
            <a:r>
              <a:rPr lang="en-US" dirty="0" err="1"/>
              <a:t>bibliografia</a:t>
            </a:r>
            <a:r>
              <a:rPr lang="en-US" dirty="0"/>
              <a:t>, que </a:t>
            </a:r>
            <a:r>
              <a:rPr lang="en-US" dirty="0" err="1"/>
              <a:t>mencionan</a:t>
            </a:r>
            <a:r>
              <a:rPr lang="en-US" dirty="0"/>
              <a:t> de </a:t>
            </a:r>
            <a:r>
              <a:rPr lang="en-US" dirty="0" err="1"/>
              <a:t>ciertos</a:t>
            </a:r>
            <a:r>
              <a:rPr lang="en-US" dirty="0"/>
              <a:t> </a:t>
            </a:r>
            <a:r>
              <a:rPr lang="en-US" dirty="0" err="1"/>
              <a:t>cambios</a:t>
            </a:r>
            <a:r>
              <a:rPr lang="en-US" dirty="0"/>
              <a:t> en las </a:t>
            </a:r>
            <a:r>
              <a:rPr lang="en-US" dirty="0" err="1"/>
              <a:t>decadas</a:t>
            </a:r>
            <a:r>
              <a:rPr lang="en-US" dirty="0"/>
              <a:t> </a:t>
            </a:r>
            <a:r>
              <a:rPr lang="en-US" dirty="0" err="1"/>
              <a:t>mencionadas</a:t>
            </a:r>
            <a:r>
              <a:rPr lang="en-US" dirty="0"/>
              <a:t>.</a:t>
            </a:r>
          </a:p>
          <a:p>
            <a:endParaRPr lang="es-AR" dirty="0"/>
          </a:p>
        </p:txBody>
      </p:sp>
    </p:spTree>
    <p:extLst>
      <p:ext uri="{BB962C8B-B14F-4D97-AF65-F5344CB8AC3E}">
        <p14:creationId xmlns:p14="http://schemas.microsoft.com/office/powerpoint/2010/main" val="1961860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a:t>
            </a:r>
            <a:endParaRPr lang="es-AR" dirty="0"/>
          </a:p>
        </p:txBody>
      </p:sp>
      <p:sp>
        <p:nvSpPr>
          <p:cNvPr id="3" name="Content Placeholder 2"/>
          <p:cNvSpPr>
            <a:spLocks noGrp="1"/>
          </p:cNvSpPr>
          <p:nvPr>
            <p:ph idx="1"/>
          </p:nvPr>
        </p:nvSpPr>
        <p:spPr/>
        <p:txBody>
          <a:bodyPr/>
          <a:lstStyle/>
          <a:p>
            <a:r>
              <a:rPr lang="en-US" dirty="0" err="1"/>
              <a:t>Desarrollo</a:t>
            </a:r>
            <a:r>
              <a:rPr lang="en-US" dirty="0"/>
              <a:t> </a:t>
            </a:r>
            <a:r>
              <a:rPr lang="en-US" dirty="0" err="1"/>
              <a:t>sustentable</a:t>
            </a:r>
            <a:r>
              <a:rPr lang="en-US" dirty="0"/>
              <a:t> -&gt; “</a:t>
            </a:r>
            <a:r>
              <a:rPr lang="es-AR" dirty="0"/>
              <a:t>aquel que distribuye más equitativamente los beneficios del progreso económico, protege al medioambiente nacional y mundial en beneficio de las futuras generaciones y mejore genuinamente la calidad de vida</a:t>
            </a:r>
            <a:r>
              <a:rPr lang="en-US" dirty="0"/>
              <a:t>  ”</a:t>
            </a:r>
          </a:p>
          <a:p>
            <a:pPr marL="0" indent="0">
              <a:buNone/>
            </a:pPr>
            <a:endParaRPr lang="en-US" dirty="0"/>
          </a:p>
          <a:p>
            <a:pPr marL="0" indent="0">
              <a:buNone/>
            </a:pPr>
            <a:r>
              <a:rPr lang="en-US" dirty="0"/>
              <a:t>El </a:t>
            </a:r>
            <a:r>
              <a:rPr lang="en-US" dirty="0" err="1"/>
              <a:t>estudio</a:t>
            </a:r>
            <a:r>
              <a:rPr lang="en-US" dirty="0"/>
              <a:t> del </a:t>
            </a:r>
            <a:r>
              <a:rPr lang="en-US" dirty="0" err="1"/>
              <a:t>desarrollo</a:t>
            </a:r>
            <a:r>
              <a:rPr lang="en-US" dirty="0"/>
              <a:t> se </a:t>
            </a:r>
            <a:r>
              <a:rPr lang="en-US" dirty="0" err="1"/>
              <a:t>basará</a:t>
            </a:r>
            <a:r>
              <a:rPr lang="en-US" dirty="0"/>
              <a:t> </a:t>
            </a:r>
            <a:r>
              <a:rPr lang="en-US" dirty="0" err="1"/>
              <a:t>entonces</a:t>
            </a:r>
            <a:r>
              <a:rPr lang="en-US" dirty="0"/>
              <a:t> en </a:t>
            </a:r>
            <a:r>
              <a:rPr lang="en-US" dirty="0" err="1"/>
              <a:t>dimensiones</a:t>
            </a:r>
            <a:r>
              <a:rPr lang="en-US" dirty="0"/>
              <a:t> </a:t>
            </a:r>
            <a:r>
              <a:rPr lang="en-US" dirty="0" err="1"/>
              <a:t>política</a:t>
            </a:r>
            <a:r>
              <a:rPr lang="en-US" dirty="0"/>
              <a:t> , </a:t>
            </a:r>
            <a:r>
              <a:rPr lang="en-US" dirty="0" err="1"/>
              <a:t>económica</a:t>
            </a:r>
            <a:r>
              <a:rPr lang="en-US" dirty="0"/>
              <a:t>, social y </a:t>
            </a:r>
            <a:r>
              <a:rPr lang="en-US" dirty="0" err="1"/>
              <a:t>ambiental</a:t>
            </a:r>
            <a:r>
              <a:rPr lang="en-US" dirty="0"/>
              <a:t>.</a:t>
            </a:r>
            <a:endParaRPr lang="es-AR" dirty="0"/>
          </a:p>
        </p:txBody>
      </p:sp>
    </p:spTree>
    <p:extLst>
      <p:ext uri="{BB962C8B-B14F-4D97-AF65-F5344CB8AC3E}">
        <p14:creationId xmlns:p14="http://schemas.microsoft.com/office/powerpoint/2010/main" val="344430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Clasificación</a:t>
            </a:r>
            <a:r>
              <a:rPr lang="en-US" dirty="0"/>
              <a:t> </a:t>
            </a:r>
            <a:r>
              <a:rPr lang="en-US" dirty="0" err="1"/>
              <a:t>por</a:t>
            </a:r>
            <a:r>
              <a:rPr lang="en-US" dirty="0"/>
              <a:t> los </a:t>
            </a:r>
            <a:r>
              <a:rPr lang="en-US" dirty="0" err="1"/>
              <a:t>autores</a:t>
            </a:r>
            <a:endParaRPr lang="es-AR" dirty="0"/>
          </a:p>
        </p:txBody>
      </p:sp>
      <p:pic>
        <p:nvPicPr>
          <p:cNvPr id="6" name="Picture 5"/>
          <p:cNvPicPr>
            <a:picLocks noChangeAspect="1"/>
          </p:cNvPicPr>
          <p:nvPr/>
        </p:nvPicPr>
        <p:blipFill>
          <a:blip r:embed="rId2"/>
          <a:stretch>
            <a:fillRect/>
          </a:stretch>
        </p:blipFill>
        <p:spPr>
          <a:xfrm>
            <a:off x="2625596" y="1690688"/>
            <a:ext cx="5529360" cy="4594911"/>
          </a:xfrm>
          <a:prstGeom prst="rect">
            <a:avLst/>
          </a:prstGeom>
        </p:spPr>
      </p:pic>
    </p:spTree>
    <p:extLst>
      <p:ext uri="{BB962C8B-B14F-4D97-AF65-F5344CB8AC3E}">
        <p14:creationId xmlns:p14="http://schemas.microsoft.com/office/powerpoint/2010/main" val="1268340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Relevancia</a:t>
            </a:r>
            <a:r>
              <a:rPr lang="en-US" dirty="0"/>
              <a:t> y </a:t>
            </a:r>
            <a:r>
              <a:rPr lang="en-US" dirty="0" err="1"/>
              <a:t>utilidad</a:t>
            </a:r>
            <a:endParaRPr lang="es-AR" dirty="0"/>
          </a:p>
        </p:txBody>
      </p:sp>
      <p:sp>
        <p:nvSpPr>
          <p:cNvPr id="3" name="Content Placeholder 2"/>
          <p:cNvSpPr>
            <a:spLocks noGrp="1"/>
          </p:cNvSpPr>
          <p:nvPr>
            <p:ph idx="1"/>
          </p:nvPr>
        </p:nvSpPr>
        <p:spPr/>
        <p:txBody>
          <a:bodyPr/>
          <a:lstStyle/>
          <a:p>
            <a:r>
              <a:rPr lang="en-US" dirty="0"/>
              <a:t>En el </a:t>
            </a:r>
            <a:r>
              <a:rPr lang="en-US" dirty="0" err="1"/>
              <a:t>análisis</a:t>
            </a:r>
            <a:r>
              <a:rPr lang="en-US" dirty="0"/>
              <a:t> de </a:t>
            </a:r>
            <a:r>
              <a:rPr lang="en-US" dirty="0" err="1"/>
              <a:t>correlaciones</a:t>
            </a:r>
            <a:r>
              <a:rPr lang="en-US" dirty="0"/>
              <a:t> entre las variables, </a:t>
            </a:r>
            <a:r>
              <a:rPr lang="en-US" dirty="0" err="1"/>
              <a:t>encontramos</a:t>
            </a:r>
            <a:r>
              <a:rPr lang="en-US" dirty="0"/>
              <a:t> </a:t>
            </a:r>
            <a:r>
              <a:rPr lang="en-US" dirty="0" err="1"/>
              <a:t>correlaciones</a:t>
            </a:r>
            <a:r>
              <a:rPr lang="en-US" dirty="0"/>
              <a:t> </a:t>
            </a:r>
            <a:r>
              <a:rPr lang="en-US" dirty="0" err="1"/>
              <a:t>altas</a:t>
            </a:r>
            <a:r>
              <a:rPr lang="en-US" dirty="0"/>
              <a:t> en </a:t>
            </a:r>
            <a:r>
              <a:rPr lang="en-US" dirty="0" err="1"/>
              <a:t>varios</a:t>
            </a:r>
            <a:r>
              <a:rPr lang="en-US" dirty="0"/>
              <a:t> </a:t>
            </a:r>
            <a:r>
              <a:rPr lang="en-US" dirty="0" err="1"/>
              <a:t>casos</a:t>
            </a:r>
            <a:r>
              <a:rPr lang="en-US" dirty="0"/>
              <a:t>; </a:t>
            </a:r>
            <a:r>
              <a:rPr lang="en-US" dirty="0" err="1"/>
              <a:t>por</a:t>
            </a:r>
            <a:r>
              <a:rPr lang="en-US" dirty="0"/>
              <a:t> lo </a:t>
            </a:r>
            <a:r>
              <a:rPr lang="en-US" dirty="0" err="1"/>
              <a:t>cual</a:t>
            </a:r>
            <a:r>
              <a:rPr lang="en-US" dirty="0"/>
              <a:t> </a:t>
            </a:r>
            <a:r>
              <a:rPr lang="en-US" dirty="0" err="1"/>
              <a:t>tiene</a:t>
            </a:r>
            <a:r>
              <a:rPr lang="en-US" dirty="0"/>
              <a:t> </a:t>
            </a:r>
            <a:r>
              <a:rPr lang="en-US" dirty="0" err="1"/>
              <a:t>sentido</a:t>
            </a:r>
            <a:r>
              <a:rPr lang="en-US" dirty="0"/>
              <a:t> y </a:t>
            </a:r>
            <a:r>
              <a:rPr lang="en-US" dirty="0" err="1"/>
              <a:t>utilidad</a:t>
            </a:r>
            <a:r>
              <a:rPr lang="en-US" dirty="0"/>
              <a:t> </a:t>
            </a:r>
            <a:r>
              <a:rPr lang="en-US" dirty="0" err="1"/>
              <a:t>hacer</a:t>
            </a:r>
            <a:r>
              <a:rPr lang="en-US" dirty="0"/>
              <a:t> el </a:t>
            </a:r>
            <a:r>
              <a:rPr lang="en-US" dirty="0" err="1"/>
              <a:t>analiss</a:t>
            </a:r>
            <a:r>
              <a:rPr lang="en-US" dirty="0"/>
              <a:t> de components </a:t>
            </a:r>
            <a:r>
              <a:rPr lang="en-US" dirty="0" err="1"/>
              <a:t>principales</a:t>
            </a:r>
            <a:r>
              <a:rPr lang="en-US" dirty="0"/>
              <a:t>.</a:t>
            </a:r>
          </a:p>
          <a:p>
            <a:r>
              <a:rPr lang="en-US" dirty="0"/>
              <a:t>Para </a:t>
            </a:r>
            <a:r>
              <a:rPr lang="en-US" dirty="0" err="1"/>
              <a:t>poder</a:t>
            </a:r>
            <a:r>
              <a:rPr lang="en-US" dirty="0"/>
              <a:t> realizer el </a:t>
            </a:r>
            <a:r>
              <a:rPr lang="en-US" dirty="0" err="1"/>
              <a:t>analisis</a:t>
            </a:r>
            <a:r>
              <a:rPr lang="en-US" dirty="0"/>
              <a:t>, </a:t>
            </a:r>
            <a:r>
              <a:rPr lang="en-US" dirty="0" err="1"/>
              <a:t>estandarizamos</a:t>
            </a:r>
            <a:r>
              <a:rPr lang="en-US" dirty="0"/>
              <a:t> la base de </a:t>
            </a:r>
            <a:r>
              <a:rPr lang="en-US" dirty="0" err="1"/>
              <a:t>datos</a:t>
            </a:r>
            <a:r>
              <a:rPr lang="en-US" dirty="0"/>
              <a:t>.</a:t>
            </a:r>
          </a:p>
          <a:p>
            <a:endParaRPr lang="es-AR" dirty="0"/>
          </a:p>
        </p:txBody>
      </p:sp>
    </p:spTree>
    <p:extLst>
      <p:ext uri="{BB962C8B-B14F-4D97-AF65-F5344CB8AC3E}">
        <p14:creationId xmlns:p14="http://schemas.microsoft.com/office/powerpoint/2010/main" val="2628305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ACP para 1984</a:t>
            </a:r>
            <a:endParaRPr lang="es-AR" dirty="0"/>
          </a:p>
        </p:txBody>
      </p:sp>
      <p:pic>
        <p:nvPicPr>
          <p:cNvPr id="4" name="Content Placeholder 3"/>
          <p:cNvPicPr>
            <a:picLocks noGrp="1" noChangeAspect="1"/>
          </p:cNvPicPr>
          <p:nvPr>
            <p:ph idx="1"/>
          </p:nvPr>
        </p:nvPicPr>
        <p:blipFill>
          <a:blip r:embed="rId2"/>
          <a:stretch>
            <a:fillRect/>
          </a:stretch>
        </p:blipFill>
        <p:spPr>
          <a:xfrm>
            <a:off x="669278" y="2312283"/>
            <a:ext cx="6953250" cy="4086225"/>
          </a:xfrm>
          <a:prstGeom prst="rect">
            <a:avLst/>
          </a:prstGeom>
        </p:spPr>
      </p:pic>
      <p:sp>
        <p:nvSpPr>
          <p:cNvPr id="7" name="TextBox 6"/>
          <p:cNvSpPr txBox="1"/>
          <p:nvPr/>
        </p:nvSpPr>
        <p:spPr>
          <a:xfrm>
            <a:off x="569167" y="1388953"/>
            <a:ext cx="7753739" cy="923330"/>
          </a:xfrm>
          <a:prstGeom prst="rect">
            <a:avLst/>
          </a:prstGeom>
          <a:noFill/>
        </p:spPr>
        <p:txBody>
          <a:bodyPr wrap="square" rtlCol="0">
            <a:spAutoFit/>
          </a:bodyPr>
          <a:lstStyle/>
          <a:p>
            <a:r>
              <a:rPr lang="en-US" dirty="0"/>
              <a:t>La </a:t>
            </a:r>
            <a:r>
              <a:rPr lang="en-US" dirty="0" err="1"/>
              <a:t>variabilidad</a:t>
            </a:r>
            <a:r>
              <a:rPr lang="en-US" dirty="0"/>
              <a:t> de los </a:t>
            </a:r>
            <a:r>
              <a:rPr lang="en-US" dirty="0" err="1"/>
              <a:t>datos</a:t>
            </a:r>
            <a:r>
              <a:rPr lang="en-US" dirty="0"/>
              <a:t> </a:t>
            </a:r>
            <a:r>
              <a:rPr lang="en-US" dirty="0" err="1"/>
              <a:t>es</a:t>
            </a:r>
            <a:r>
              <a:rPr lang="en-US" dirty="0"/>
              <a:t> </a:t>
            </a:r>
            <a:r>
              <a:rPr lang="en-US" dirty="0" err="1"/>
              <a:t>captada</a:t>
            </a:r>
            <a:r>
              <a:rPr lang="en-US" dirty="0"/>
              <a:t> en un 46.54% </a:t>
            </a:r>
            <a:r>
              <a:rPr lang="en-US" dirty="0" err="1"/>
              <a:t>por</a:t>
            </a:r>
            <a:r>
              <a:rPr lang="en-US" dirty="0"/>
              <a:t> el primer </a:t>
            </a:r>
            <a:r>
              <a:rPr lang="en-US" dirty="0" err="1"/>
              <a:t>eje</a:t>
            </a:r>
            <a:r>
              <a:rPr lang="en-US" dirty="0"/>
              <a:t> de </a:t>
            </a:r>
            <a:r>
              <a:rPr lang="en-US" dirty="0" err="1"/>
              <a:t>inercia</a:t>
            </a:r>
            <a:r>
              <a:rPr lang="en-US" dirty="0"/>
              <a:t> </a:t>
            </a:r>
            <a:r>
              <a:rPr lang="en-US" dirty="0" err="1"/>
              <a:t>creado</a:t>
            </a:r>
            <a:r>
              <a:rPr lang="en-US" dirty="0"/>
              <a:t> a </a:t>
            </a:r>
            <a:r>
              <a:rPr lang="en-US" dirty="0" err="1"/>
              <a:t>partir</a:t>
            </a:r>
            <a:r>
              <a:rPr lang="en-US" dirty="0"/>
              <a:t> del ACP. </a:t>
            </a:r>
            <a:r>
              <a:rPr lang="en-US" dirty="0" err="1"/>
              <a:t>Sumar</a:t>
            </a:r>
            <a:r>
              <a:rPr lang="en-US" dirty="0"/>
              <a:t> la </a:t>
            </a:r>
            <a:r>
              <a:rPr lang="en-US" dirty="0" err="1"/>
              <a:t>segunda</a:t>
            </a:r>
            <a:r>
              <a:rPr lang="en-US" dirty="0"/>
              <a:t> </a:t>
            </a:r>
            <a:r>
              <a:rPr lang="en-US" dirty="0" err="1"/>
              <a:t>dimensión</a:t>
            </a:r>
            <a:r>
              <a:rPr lang="en-US" dirty="0"/>
              <a:t> </a:t>
            </a:r>
            <a:r>
              <a:rPr lang="en-US" dirty="0" err="1"/>
              <a:t>incrementa</a:t>
            </a:r>
            <a:r>
              <a:rPr lang="en-US" dirty="0"/>
              <a:t> ese </a:t>
            </a:r>
            <a:r>
              <a:rPr lang="en-US" dirty="0" err="1"/>
              <a:t>porcentaje</a:t>
            </a:r>
            <a:r>
              <a:rPr lang="en-US" dirty="0"/>
              <a:t> hasta  63.3%</a:t>
            </a:r>
            <a:endParaRPr lang="es-AR" dirty="0"/>
          </a:p>
        </p:txBody>
      </p:sp>
      <p:pic>
        <p:nvPicPr>
          <p:cNvPr id="9" name="Picture 8"/>
          <p:cNvPicPr>
            <a:picLocks noChangeAspect="1"/>
          </p:cNvPicPr>
          <p:nvPr/>
        </p:nvPicPr>
        <p:blipFill>
          <a:blip r:embed="rId3"/>
          <a:stretch>
            <a:fillRect/>
          </a:stretch>
        </p:blipFill>
        <p:spPr>
          <a:xfrm>
            <a:off x="8719494" y="2476712"/>
            <a:ext cx="1993565" cy="3005588"/>
          </a:xfrm>
          <a:prstGeom prst="rect">
            <a:avLst/>
          </a:prstGeom>
        </p:spPr>
      </p:pic>
    </p:spTree>
    <p:extLst>
      <p:ext uri="{BB962C8B-B14F-4D97-AF65-F5344CB8AC3E}">
        <p14:creationId xmlns:p14="http://schemas.microsoft.com/office/powerpoint/2010/main" val="2324452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ACP para 1984</a:t>
            </a:r>
            <a:endParaRPr lang="es-AR" dirty="0"/>
          </a:p>
        </p:txBody>
      </p:sp>
      <p:sp>
        <p:nvSpPr>
          <p:cNvPr id="4" name="Content Placeholder 2"/>
          <p:cNvSpPr>
            <a:spLocks noGrp="1"/>
          </p:cNvSpPr>
          <p:nvPr>
            <p:ph idx="1"/>
          </p:nvPr>
        </p:nvSpPr>
        <p:spPr>
          <a:xfrm>
            <a:off x="838200" y="1825625"/>
            <a:ext cx="10515600" cy="4667250"/>
          </a:xfrm>
        </p:spPr>
        <p:txBody>
          <a:bodyPr/>
          <a:lstStyle/>
          <a:p>
            <a:r>
              <a:rPr lang="en-US" dirty="0" err="1"/>
              <a:t>Bajo</a:t>
            </a:r>
            <a:r>
              <a:rPr lang="en-US" dirty="0"/>
              <a:t> el  </a:t>
            </a:r>
            <a:r>
              <a:rPr lang="en-US" dirty="0" err="1"/>
              <a:t>criterio</a:t>
            </a:r>
            <a:r>
              <a:rPr lang="en-US" dirty="0"/>
              <a:t> de </a:t>
            </a:r>
            <a:r>
              <a:rPr lang="es-AR" dirty="0"/>
              <a:t>Kaiser deberían retenerse 4 dimensiones.</a:t>
            </a:r>
            <a:endParaRPr lang="en-US" dirty="0"/>
          </a:p>
          <a:p>
            <a:r>
              <a:rPr lang="en-US" dirty="0" err="1"/>
              <a:t>Tabla</a:t>
            </a:r>
            <a:r>
              <a:rPr lang="en-US" dirty="0"/>
              <a:t> de los </a:t>
            </a:r>
            <a:r>
              <a:rPr lang="en-US" dirty="0" err="1"/>
              <a:t>valores</a:t>
            </a:r>
            <a:r>
              <a:rPr lang="en-US" dirty="0"/>
              <a:t> del </a:t>
            </a:r>
            <a:r>
              <a:rPr lang="en-US" dirty="0" err="1"/>
              <a:t>gráfico</a:t>
            </a:r>
            <a:r>
              <a:rPr lang="en-US" dirty="0"/>
              <a:t>:</a:t>
            </a:r>
          </a:p>
          <a:p>
            <a:endParaRPr lang="es-AR" dirty="0"/>
          </a:p>
        </p:txBody>
      </p:sp>
      <p:pic>
        <p:nvPicPr>
          <p:cNvPr id="8" name="Picture 7"/>
          <p:cNvPicPr>
            <a:picLocks noChangeAspect="1"/>
          </p:cNvPicPr>
          <p:nvPr/>
        </p:nvPicPr>
        <p:blipFill rotWithShape="1">
          <a:blip r:embed="rId2"/>
          <a:srcRect l="2736" r="1369"/>
          <a:stretch/>
        </p:blipFill>
        <p:spPr>
          <a:xfrm>
            <a:off x="5822302" y="2856228"/>
            <a:ext cx="3834156" cy="2117335"/>
          </a:xfrm>
          <a:prstGeom prst="rect">
            <a:avLst/>
          </a:prstGeom>
        </p:spPr>
      </p:pic>
      <p:pic>
        <p:nvPicPr>
          <p:cNvPr id="5" name="Imagen 4">
            <a:extLst>
              <a:ext uri="{FF2B5EF4-FFF2-40B4-BE49-F238E27FC236}">
                <a16:creationId xmlns:a16="http://schemas.microsoft.com/office/drawing/2014/main" id="{BE57961C-72DD-4219-9793-9B690417C4B7}"/>
              </a:ext>
            </a:extLst>
          </p:cNvPr>
          <p:cNvPicPr>
            <a:picLocks noChangeAspect="1"/>
          </p:cNvPicPr>
          <p:nvPr/>
        </p:nvPicPr>
        <p:blipFill rotWithShape="1">
          <a:blip r:embed="rId3"/>
          <a:srcRect b="23444"/>
          <a:stretch/>
        </p:blipFill>
        <p:spPr>
          <a:xfrm>
            <a:off x="952693" y="2949534"/>
            <a:ext cx="4188473" cy="3222753"/>
          </a:xfrm>
          <a:prstGeom prst="rect">
            <a:avLst/>
          </a:prstGeom>
        </p:spPr>
      </p:pic>
      <p:pic>
        <p:nvPicPr>
          <p:cNvPr id="9" name="Imagen 8">
            <a:extLst>
              <a:ext uri="{FF2B5EF4-FFF2-40B4-BE49-F238E27FC236}">
                <a16:creationId xmlns:a16="http://schemas.microsoft.com/office/drawing/2014/main" id="{DDFF6C4E-3984-4827-AAEF-F26385CB2F10}"/>
              </a:ext>
            </a:extLst>
          </p:cNvPr>
          <p:cNvPicPr>
            <a:picLocks noChangeAspect="1"/>
          </p:cNvPicPr>
          <p:nvPr/>
        </p:nvPicPr>
        <p:blipFill>
          <a:blip r:embed="rId4"/>
          <a:stretch>
            <a:fillRect/>
          </a:stretch>
        </p:blipFill>
        <p:spPr>
          <a:xfrm>
            <a:off x="5822302" y="5034299"/>
            <a:ext cx="3834156" cy="1203400"/>
          </a:xfrm>
          <a:prstGeom prst="rect">
            <a:avLst/>
          </a:prstGeom>
        </p:spPr>
      </p:pic>
    </p:spTree>
    <p:extLst>
      <p:ext uri="{BB962C8B-B14F-4D97-AF65-F5344CB8AC3E}">
        <p14:creationId xmlns:p14="http://schemas.microsoft.com/office/powerpoint/2010/main" val="858560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951" y="85207"/>
            <a:ext cx="10515600" cy="1325563"/>
          </a:xfrm>
        </p:spPr>
        <p:txBody>
          <a:bodyPr/>
          <a:lstStyle/>
          <a:p>
            <a:r>
              <a:rPr lang="en-US" dirty="0"/>
              <a:t>ACP para 1984</a:t>
            </a:r>
            <a:endParaRPr lang="es-AR" dirty="0"/>
          </a:p>
        </p:txBody>
      </p:sp>
      <p:pic>
        <p:nvPicPr>
          <p:cNvPr id="4" name="Picture 3"/>
          <p:cNvPicPr>
            <a:picLocks noChangeAspect="1"/>
          </p:cNvPicPr>
          <p:nvPr/>
        </p:nvPicPr>
        <p:blipFill rotWithShape="1">
          <a:blip r:embed="rId2"/>
          <a:srcRect l="14256" t="205" r="13739" b="-205"/>
          <a:stretch/>
        </p:blipFill>
        <p:spPr>
          <a:xfrm>
            <a:off x="9331" y="1410770"/>
            <a:ext cx="5169159" cy="4898471"/>
          </a:xfrm>
          <a:prstGeom prst="rect">
            <a:avLst/>
          </a:prstGeom>
        </p:spPr>
      </p:pic>
      <p:pic>
        <p:nvPicPr>
          <p:cNvPr id="5" name="Picture 4"/>
          <p:cNvPicPr>
            <a:picLocks noChangeAspect="1"/>
          </p:cNvPicPr>
          <p:nvPr/>
        </p:nvPicPr>
        <p:blipFill rotWithShape="1">
          <a:blip r:embed="rId3"/>
          <a:srcRect l="9418" t="610" r="17087" b="-610"/>
          <a:stretch/>
        </p:blipFill>
        <p:spPr>
          <a:xfrm>
            <a:off x="5178490" y="1480455"/>
            <a:ext cx="6957967" cy="4828786"/>
          </a:xfrm>
          <a:prstGeom prst="rect">
            <a:avLst/>
          </a:prstGeom>
        </p:spPr>
      </p:pic>
    </p:spTree>
    <p:extLst>
      <p:ext uri="{BB962C8B-B14F-4D97-AF65-F5344CB8AC3E}">
        <p14:creationId xmlns:p14="http://schemas.microsoft.com/office/powerpoint/2010/main" val="3000025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513</Words>
  <Application>Microsoft Office PowerPoint</Application>
  <PresentationFormat>Panorámica</PresentationFormat>
  <Paragraphs>35</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Calibri Light</vt:lpstr>
      <vt:lpstr>Office Theme</vt:lpstr>
      <vt:lpstr>Desarrollo sustentable y energía </vt:lpstr>
      <vt:lpstr> </vt:lpstr>
      <vt:lpstr>Presentación de PowerPoint</vt:lpstr>
      <vt:lpstr>Intro</vt:lpstr>
      <vt:lpstr>Clasificación por los autores</vt:lpstr>
      <vt:lpstr>Relevancia y utilidad</vt:lpstr>
      <vt:lpstr>ACP para 1984</vt:lpstr>
      <vt:lpstr>ACP para 1984</vt:lpstr>
      <vt:lpstr>ACP para 1984</vt:lpstr>
      <vt:lpstr>ACP para 1984</vt:lpstr>
      <vt:lpstr>ACP para 1984</vt:lpstr>
      <vt:lpstr>ACP para 1996</vt:lpstr>
      <vt:lpstr>ACP para 1996</vt:lpstr>
      <vt:lpstr>ACP para 1996</vt:lpstr>
      <vt:lpstr>ACP para 1996</vt:lpstr>
      <vt:lpstr>ACP para 1996</vt:lpstr>
      <vt:lpstr>Conclusiones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Spinelli, Luciano</dc:creator>
  <cp:lastModifiedBy>Ceci</cp:lastModifiedBy>
  <cp:revision>23</cp:revision>
  <dcterms:created xsi:type="dcterms:W3CDTF">2021-06-03T02:01:47Z</dcterms:created>
  <dcterms:modified xsi:type="dcterms:W3CDTF">2021-06-03T17:20:46Z</dcterms:modified>
</cp:coreProperties>
</file>