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2EBC2-33BB-4B35-AFCA-F4E816F21BB4}" type="datetimeFigureOut">
              <a:rPr lang="en-US" smtClean="0"/>
              <a:t>30-Sep-22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666A7-3308-4C4D-BCB9-F5CD9BEB5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224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2EBC2-33BB-4B35-AFCA-F4E816F21BB4}" type="datetimeFigureOut">
              <a:rPr lang="en-US" smtClean="0"/>
              <a:t>30-Sep-22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666A7-3308-4C4D-BCB9-F5CD9BEB5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802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2EBC2-33BB-4B35-AFCA-F4E816F21BB4}" type="datetimeFigureOut">
              <a:rPr lang="en-US" smtClean="0"/>
              <a:t>30-Sep-22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666A7-3308-4C4D-BCB9-F5CD9BEB5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02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2EBC2-33BB-4B35-AFCA-F4E816F21BB4}" type="datetimeFigureOut">
              <a:rPr lang="en-US" smtClean="0"/>
              <a:t>30-Sep-22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666A7-3308-4C4D-BCB9-F5CD9BEB5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96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2EBC2-33BB-4B35-AFCA-F4E816F21BB4}" type="datetimeFigureOut">
              <a:rPr lang="en-US" smtClean="0"/>
              <a:t>30-Sep-22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666A7-3308-4C4D-BCB9-F5CD9BEB5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789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2EBC2-33BB-4B35-AFCA-F4E816F21BB4}" type="datetimeFigureOut">
              <a:rPr lang="en-US" smtClean="0"/>
              <a:t>30-Sep-22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666A7-3308-4C4D-BCB9-F5CD9BEB5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562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2EBC2-33BB-4B35-AFCA-F4E816F21BB4}" type="datetimeFigureOut">
              <a:rPr lang="en-US" smtClean="0"/>
              <a:t>30-Sep-22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666A7-3308-4C4D-BCB9-F5CD9BEB5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554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2EBC2-33BB-4B35-AFCA-F4E816F21BB4}" type="datetimeFigureOut">
              <a:rPr lang="en-US" smtClean="0"/>
              <a:t>30-Sep-22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666A7-3308-4C4D-BCB9-F5CD9BEB5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321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2EBC2-33BB-4B35-AFCA-F4E816F21BB4}" type="datetimeFigureOut">
              <a:rPr lang="en-US" smtClean="0"/>
              <a:t>30-Sep-22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666A7-3308-4C4D-BCB9-F5CD9BEB5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179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2EBC2-33BB-4B35-AFCA-F4E816F21BB4}" type="datetimeFigureOut">
              <a:rPr lang="en-US" smtClean="0"/>
              <a:t>30-Sep-22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666A7-3308-4C4D-BCB9-F5CD9BEB5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199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2EBC2-33BB-4B35-AFCA-F4E816F21BB4}" type="datetimeFigureOut">
              <a:rPr lang="en-US" smtClean="0"/>
              <a:t>30-Sep-22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666A7-3308-4C4D-BCB9-F5CD9BEB5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15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B2EBC2-33BB-4B35-AFCA-F4E816F21BB4}" type="datetimeFigureOut">
              <a:rPr lang="en-US" smtClean="0"/>
              <a:t>30-Sep-22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8666A7-3308-4C4D-BCB9-F5CD9BEB5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625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55034" y="436729"/>
            <a:ext cx="3254417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s-AR" dirty="0" smtClean="0"/>
              <a:t>Data Set Inicial</a:t>
            </a:r>
          </a:p>
          <a:p>
            <a:pPr algn="ctr"/>
            <a:r>
              <a:rPr lang="es-AR" dirty="0" smtClean="0"/>
              <a:t>813214 registros x 211 columnas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169993" y="1487607"/>
            <a:ext cx="282449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AR" dirty="0" smtClean="0"/>
              <a:t>z801_Sobre_mas_features</a:t>
            </a:r>
            <a:endParaRPr lang="en-US" dirty="0"/>
          </a:p>
        </p:txBody>
      </p:sp>
      <p:cxnSp>
        <p:nvCxnSpPr>
          <p:cNvPr id="7" name="Elbow Connector 6"/>
          <p:cNvCxnSpPr>
            <a:stCxn id="4" idx="2"/>
            <a:endCxn id="5" idx="0"/>
          </p:cNvCxnSpPr>
          <p:nvPr/>
        </p:nvCxnSpPr>
        <p:spPr>
          <a:xfrm rot="5400000">
            <a:off x="3379968" y="1285331"/>
            <a:ext cx="404547" cy="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169992" y="2363339"/>
            <a:ext cx="282449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AR" dirty="0" smtClean="0"/>
              <a:t>new_features2</a:t>
            </a:r>
            <a:endParaRPr lang="en-US" dirty="0"/>
          </a:p>
        </p:txBody>
      </p:sp>
      <p:cxnSp>
        <p:nvCxnSpPr>
          <p:cNvPr id="16" name="Elbow Connector 15"/>
          <p:cNvCxnSpPr>
            <a:stCxn id="5" idx="2"/>
            <a:endCxn id="15" idx="0"/>
          </p:cNvCxnSpPr>
          <p:nvPr/>
        </p:nvCxnSpPr>
        <p:spPr>
          <a:xfrm rot="5400000">
            <a:off x="3329039" y="2110139"/>
            <a:ext cx="506400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loud Callout 19"/>
          <p:cNvSpPr/>
          <p:nvPr/>
        </p:nvSpPr>
        <p:spPr>
          <a:xfrm>
            <a:off x="5157067" y="210360"/>
            <a:ext cx="5847578" cy="1099067"/>
          </a:xfrm>
          <a:prstGeom prst="cloudCallout">
            <a:avLst>
              <a:gd name="adj1" fmla="val -54400"/>
              <a:gd name="adj2" fmla="val 73676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marzo</a:t>
            </a:r>
            <a:r>
              <a:rPr lang="en-US" dirty="0" smtClean="0">
                <a:solidFill>
                  <a:schemeClr val="tx1"/>
                </a:solidFill>
              </a:rPr>
              <a:t> &lt;- dataset[</a:t>
            </a:r>
            <a:r>
              <a:rPr lang="en-US" dirty="0" err="1" smtClean="0">
                <a:solidFill>
                  <a:schemeClr val="tx1"/>
                </a:solidFill>
              </a:rPr>
              <a:t>foto_mes</a:t>
            </a:r>
            <a:r>
              <a:rPr lang="en-US" dirty="0" smtClean="0">
                <a:solidFill>
                  <a:schemeClr val="tx1"/>
                </a:solidFill>
              </a:rPr>
              <a:t> == 202103]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mayo &lt;- dataset[</a:t>
            </a:r>
            <a:r>
              <a:rPr lang="en-US" dirty="0" err="1" smtClean="0">
                <a:solidFill>
                  <a:schemeClr val="tx1"/>
                </a:solidFill>
              </a:rPr>
              <a:t>foto_mes</a:t>
            </a:r>
            <a:r>
              <a:rPr lang="en-US" dirty="0" smtClean="0">
                <a:solidFill>
                  <a:schemeClr val="tx1"/>
                </a:solidFill>
              </a:rPr>
              <a:t> == 202105]</a:t>
            </a:r>
          </a:p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rm</a:t>
            </a:r>
            <a:r>
              <a:rPr lang="en-US" dirty="0" smtClean="0">
                <a:solidFill>
                  <a:schemeClr val="tx1"/>
                </a:solidFill>
              </a:rPr>
              <a:t>(dataset)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498080" y="1309427"/>
            <a:ext cx="40749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>
                <a:solidFill>
                  <a:srgbClr val="FF0000"/>
                </a:solidFill>
              </a:rPr>
              <a:t>Acá, al quedarme con marzo y mayo frente al Dataset inicial solo quedan</a:t>
            </a:r>
            <a:r>
              <a:rPr lang="en-US" dirty="0" smtClean="0">
                <a:solidFill>
                  <a:srgbClr val="FF0000"/>
                </a:solidFill>
              </a:rPr>
              <a:t>:</a:t>
            </a:r>
          </a:p>
          <a:p>
            <a:r>
              <a:rPr lang="es-AR" dirty="0" smtClean="0">
                <a:solidFill>
                  <a:srgbClr val="FF0000"/>
                </a:solidFill>
              </a:rPr>
              <a:t>162.900 + 163.718 = 326.668 registros</a:t>
            </a:r>
          </a:p>
        </p:txBody>
      </p:sp>
      <p:sp>
        <p:nvSpPr>
          <p:cNvPr id="22" name="Cloud Callout 21"/>
          <p:cNvSpPr/>
          <p:nvPr/>
        </p:nvSpPr>
        <p:spPr>
          <a:xfrm>
            <a:off x="261510" y="2913883"/>
            <a:ext cx="6415954" cy="1099067"/>
          </a:xfrm>
          <a:prstGeom prst="cloudCallout">
            <a:avLst>
              <a:gd name="adj1" fmla="val 18032"/>
              <a:gd name="adj2" fmla="val -85039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Aquí</a:t>
            </a:r>
            <a:r>
              <a:rPr lang="en-US" dirty="0" smtClean="0">
                <a:solidFill>
                  <a:schemeClr val="tx1"/>
                </a:solidFill>
              </a:rPr>
              <a:t> no </a:t>
            </a:r>
            <a:r>
              <a:rPr lang="en-US" dirty="0" err="1" smtClean="0">
                <a:solidFill>
                  <a:schemeClr val="tx1"/>
                </a:solidFill>
              </a:rPr>
              <a:t>estoy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logrando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extraer</a:t>
            </a:r>
            <a:r>
              <a:rPr lang="en-US" dirty="0" smtClean="0">
                <a:solidFill>
                  <a:schemeClr val="tx1"/>
                </a:solidFill>
              </a:rPr>
              <a:t> el dataset </a:t>
            </a:r>
            <a:r>
              <a:rPr lang="en-US" dirty="0" err="1" smtClean="0">
                <a:solidFill>
                  <a:schemeClr val="tx1"/>
                </a:solidFill>
              </a:rPr>
              <a:t>generado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dentro</a:t>
            </a:r>
            <a:r>
              <a:rPr lang="en-US" dirty="0" smtClean="0">
                <a:solidFill>
                  <a:schemeClr val="tx1"/>
                </a:solidFill>
              </a:rPr>
              <a:t> de new_features2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069145" y="4012950"/>
            <a:ext cx="106164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>
                <a:solidFill>
                  <a:srgbClr val="FF0000"/>
                </a:solidFill>
              </a:rPr>
              <a:t>De todas maneras, suponiendo que lo pueda extraer, cómo agrego esa información al Data Set Inicial, si tengo muchos registros que no tendrán información para agregarles de las nuevas </a:t>
            </a:r>
            <a:r>
              <a:rPr lang="es-AR" dirty="0" err="1" smtClean="0">
                <a:solidFill>
                  <a:srgbClr val="FF0000"/>
                </a:solidFill>
              </a:rPr>
              <a:t>features</a:t>
            </a:r>
            <a:r>
              <a:rPr lang="es-AR" dirty="0" smtClean="0">
                <a:solidFill>
                  <a:srgbClr val="FF0000"/>
                </a:solidFill>
              </a:rPr>
              <a:t>?</a:t>
            </a:r>
          </a:p>
          <a:p>
            <a:r>
              <a:rPr lang="es-AR" dirty="0" smtClean="0">
                <a:solidFill>
                  <a:srgbClr val="FF0000"/>
                </a:solidFill>
              </a:rPr>
              <a:t>O aquellos registros que no sean marzo y mayo los dejamos con </a:t>
            </a:r>
            <a:r>
              <a:rPr lang="es-AR" dirty="0" err="1" smtClean="0">
                <a:solidFill>
                  <a:srgbClr val="FF0000"/>
                </a:solidFill>
              </a:rPr>
              <a:t>NANs</a:t>
            </a:r>
            <a:r>
              <a:rPr lang="es-AR" dirty="0" smtClean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90025" y="4908869"/>
            <a:ext cx="106164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>
                <a:solidFill>
                  <a:srgbClr val="0070C0"/>
                </a:solidFill>
              </a:rPr>
              <a:t>No logro entender cuál es el in-</a:t>
            </a:r>
            <a:r>
              <a:rPr lang="es-AR" dirty="0" err="1" smtClean="0">
                <a:solidFill>
                  <a:srgbClr val="0070C0"/>
                </a:solidFill>
              </a:rPr>
              <a:t>put</a:t>
            </a:r>
            <a:r>
              <a:rPr lang="es-AR" dirty="0" smtClean="0">
                <a:solidFill>
                  <a:srgbClr val="0070C0"/>
                </a:solidFill>
              </a:rPr>
              <a:t> (</a:t>
            </a:r>
            <a:r>
              <a:rPr lang="es-AR" dirty="0" err="1" smtClean="0">
                <a:solidFill>
                  <a:srgbClr val="0070C0"/>
                </a:solidFill>
              </a:rPr>
              <a:t>DataSet</a:t>
            </a:r>
            <a:r>
              <a:rPr lang="es-AR" dirty="0" smtClean="0">
                <a:solidFill>
                  <a:srgbClr val="0070C0"/>
                </a:solidFill>
              </a:rPr>
              <a:t>) que tengo que armar para ir al próximo paso de OB. Yo me imagino que la OB tengo que entrar con el </a:t>
            </a:r>
            <a:r>
              <a:rPr lang="es-AR" dirty="0" err="1" smtClean="0">
                <a:solidFill>
                  <a:srgbClr val="0070C0"/>
                </a:solidFill>
              </a:rPr>
              <a:t>Data_Set_Inicial</a:t>
            </a:r>
            <a:r>
              <a:rPr lang="es-AR" dirty="0" smtClean="0">
                <a:solidFill>
                  <a:srgbClr val="0070C0"/>
                </a:solidFill>
              </a:rPr>
              <a:t> + </a:t>
            </a:r>
            <a:r>
              <a:rPr lang="es-AR" dirty="0" err="1" smtClean="0">
                <a:solidFill>
                  <a:srgbClr val="0070C0"/>
                </a:solidFill>
              </a:rPr>
              <a:t>Feature</a:t>
            </a:r>
            <a:r>
              <a:rPr lang="es-AR" dirty="0" smtClean="0">
                <a:solidFill>
                  <a:srgbClr val="0070C0"/>
                </a:solidFill>
              </a:rPr>
              <a:t> </a:t>
            </a:r>
            <a:r>
              <a:rPr lang="es-AR" dirty="0" err="1" smtClean="0">
                <a:solidFill>
                  <a:srgbClr val="0070C0"/>
                </a:solidFill>
              </a:rPr>
              <a:t>Engineering</a:t>
            </a:r>
            <a:r>
              <a:rPr lang="es-AR" dirty="0" smtClean="0">
                <a:solidFill>
                  <a:srgbClr val="0070C0"/>
                </a:solidFill>
              </a:rPr>
              <a:t> realizado con el Z801</a:t>
            </a:r>
          </a:p>
        </p:txBody>
      </p:sp>
    </p:spTree>
    <p:extLst>
      <p:ext uri="{BB962C8B-B14F-4D97-AF65-F5344CB8AC3E}">
        <p14:creationId xmlns:p14="http://schemas.microsoft.com/office/powerpoint/2010/main" val="6654929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145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Techint E &amp; 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CECI Pablo Andres      TECHINT</dc:creator>
  <cp:lastModifiedBy>CECI Pablo Andres      TECHINT</cp:lastModifiedBy>
  <cp:revision>3</cp:revision>
  <dcterms:created xsi:type="dcterms:W3CDTF">2022-09-30T22:29:10Z</dcterms:created>
  <dcterms:modified xsi:type="dcterms:W3CDTF">2022-09-30T22:41:03Z</dcterms:modified>
</cp:coreProperties>
</file>