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FD2"/>
    <a:srgbClr val="D7BDE2"/>
    <a:srgbClr val="76D7C4"/>
    <a:srgbClr val="F7DC6F"/>
    <a:srgbClr val="F1948A"/>
    <a:srgbClr val="F9E79F"/>
    <a:srgbClr val="85C1E9"/>
    <a:srgbClr val="F5CBA7"/>
    <a:srgbClr val="BB8FCE"/>
    <a:srgbClr val="82E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9D32-400A-3F82-AEB0-3591FC207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2F6BB9-5B61-7747-FEE3-B27F5F42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0266C-4E84-8030-4A24-92FD1205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BE50C-E25D-8840-EF7F-C782AC6F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445A2-F208-F1F4-EDC0-4989D30B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3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EE3CD-6AB5-FE87-D5C6-ECF486EF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D8B55-38EA-3B10-E992-2F6F48EE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4B620-99F1-8765-7669-BA7204F4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8AB74-BAEA-852A-4796-82ED945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988DB-BE02-9B3C-48C4-3E548F27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8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A9635-5140-7C6F-DF86-9FE97E663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ABF508-297B-E8A6-0C96-B2DB683C5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DCAAC-A7E6-1F2C-B5ED-7B3B1D29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58B4A-00F0-C5BF-A0BD-E1744F22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ED7E6-5AB7-6E36-3D53-4172E5A3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4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49D-D247-F47A-FAD0-A190B947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7D1F1-C394-5E14-1817-260BD408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DE3B0-6566-9924-FE78-5ADB2F31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276D4-3E5D-22C6-D00A-33BB6562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173CC-EF91-1B03-5C1B-A7CDA0B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89BF4-7007-03E7-7195-7D0E8068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DF494-7A0C-F5EC-C4AE-FCA852A0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348F6-98B3-DE15-91CF-9067F603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9122D-B37C-21FC-0763-F045DCD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ABEB2-5447-5706-E219-601B0220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0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859C9-D532-755C-23D8-5AC1DDC5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8D893-0BE6-3DD2-E5C0-D627910C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4A59FF-4FF2-D332-EEE0-9D396808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6092E-6ECE-6B09-0064-C0F0C8D7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504EE-2A0B-A64A-98C0-D05265B5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1F4A6-E783-4B85-A1AD-E1231E04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8A538-D8CB-4DB4-150E-F2E8FAC3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B2E08-36F8-9FEA-BF12-FF03A607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8E73A-0E36-D13A-A13E-31245AE1D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3A096C-B839-B46E-F5BC-87140BB72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AA617E-19C1-943D-1DF4-27F805C56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86DF63-4E4E-06E0-5964-AF08CA5E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ABF49-824C-F686-14CB-81CAF444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10D05-840B-73F6-E0F4-E49361D2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AE8EF-DD67-C58D-F020-893309A5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E9D9E-0DAA-B330-40DA-E4F35EC8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0D821F-123D-B676-8ED6-6B8D0F3B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A1C878-C446-056F-4A62-572654CD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05E2E9-FF13-BDB7-556B-FDC5F413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F6D339-CDD1-1967-1D48-D5B39949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036EE-AF51-7FFD-DA9A-DC2CF8C2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2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9A275-260C-72D3-2E61-8567239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A7914-420B-F782-5501-4F951FD3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70C42-9E08-7BC5-DC99-8C1E7C4F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B5424-EB37-5895-9377-05E5EDD4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23B7F-7222-0E56-0E33-9B665701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E8488-8910-574A-326E-9730CEA5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1053B-FC73-0FCA-1008-14CA56E1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858FFE-F84A-438A-0447-94854451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AB966-DC4D-7D33-726E-E4AA3C40F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B518F-0315-4DE2-B205-7BA00E94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C46BC-88A8-57F9-30A6-27F3A15E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9701F-1F9C-344F-C43E-5EC8ED04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5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93B3C5-B7DD-EF19-8952-4BA9063A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1917C-AD2C-E8AD-CDCF-CC6BB5C6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AB8CB-4AC1-2EFF-365D-E1450FCA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086C8-FC82-4517-82C8-7DE2D4C09C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A735E-25D6-91E4-6200-283B5EF2F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0546A-7E59-1275-CB14-2E772D300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5665A-7A26-493E-B4B7-8A7CD9D49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86A0612-5F62-0E68-9CDB-9CDC150640F5}"/>
              </a:ext>
            </a:extLst>
          </p:cNvPr>
          <p:cNvSpPr/>
          <p:nvPr/>
        </p:nvSpPr>
        <p:spPr>
          <a:xfrm>
            <a:off x="5429427" y="295182"/>
            <a:ext cx="3776717" cy="626763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7B2C9A-BE03-6A0E-381F-9ADF4282AB97}"/>
              </a:ext>
            </a:extLst>
          </p:cNvPr>
          <p:cNvSpPr/>
          <p:nvPr/>
        </p:nvSpPr>
        <p:spPr>
          <a:xfrm>
            <a:off x="577044" y="803429"/>
            <a:ext cx="2104007" cy="559293"/>
          </a:xfrm>
          <a:prstGeom prst="roundRect">
            <a:avLst/>
          </a:prstGeom>
          <a:solidFill>
            <a:srgbClr val="A3D9A5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In-the-Wild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5DEAC77-756E-F6FD-884A-1D436BDD9EB2}"/>
              </a:ext>
            </a:extLst>
          </p:cNvPr>
          <p:cNvSpPr/>
          <p:nvPr/>
        </p:nvSpPr>
        <p:spPr>
          <a:xfrm>
            <a:off x="577045" y="1603899"/>
            <a:ext cx="2104007" cy="559293"/>
          </a:xfrm>
          <a:prstGeom prst="roundRect">
            <a:avLst/>
          </a:prstGeom>
          <a:solidFill>
            <a:srgbClr val="D8BFD8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2022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2B642B-3CEC-8143-3F4C-2E0EF95EF39B}"/>
              </a:ext>
            </a:extLst>
          </p:cNvPr>
          <p:cNvSpPr/>
          <p:nvPr/>
        </p:nvSpPr>
        <p:spPr>
          <a:xfrm>
            <a:off x="577046" y="2404369"/>
            <a:ext cx="2104007" cy="559293"/>
          </a:xfrm>
          <a:prstGeom prst="roundRect">
            <a:avLst/>
          </a:prstGeom>
          <a:solidFill>
            <a:srgbClr val="F9E7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ASVspoof2015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5CD66B6-17AD-E6EB-3A4F-4D7D832CDFA6}"/>
              </a:ext>
            </a:extLst>
          </p:cNvPr>
          <p:cNvSpPr/>
          <p:nvPr/>
        </p:nvSpPr>
        <p:spPr>
          <a:xfrm>
            <a:off x="577046" y="3149353"/>
            <a:ext cx="2104007" cy="559293"/>
          </a:xfrm>
          <a:prstGeom prst="roundRect">
            <a:avLst/>
          </a:prstGeom>
          <a:solidFill>
            <a:srgbClr val="FF7F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ASVspoof2019LA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82B97A-030B-13A6-0324-3831F7BFFAFC}"/>
              </a:ext>
            </a:extLst>
          </p:cNvPr>
          <p:cNvSpPr/>
          <p:nvPr/>
        </p:nvSpPr>
        <p:spPr>
          <a:xfrm>
            <a:off x="577047" y="3894337"/>
            <a:ext cx="2104007" cy="559293"/>
          </a:xfrm>
          <a:prstGeom prst="roundRect">
            <a:avLst/>
          </a:prstGeom>
          <a:solidFill>
            <a:srgbClr val="FFA07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ASVspoof2021LA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6E289E-4E0B-4209-A29D-904C9A511707}"/>
              </a:ext>
            </a:extLst>
          </p:cNvPr>
          <p:cNvSpPr/>
          <p:nvPr/>
        </p:nvSpPr>
        <p:spPr>
          <a:xfrm>
            <a:off x="577043" y="4662994"/>
            <a:ext cx="2104007" cy="559293"/>
          </a:xfrm>
          <a:prstGeom prst="roundRect">
            <a:avLst/>
          </a:prstGeom>
          <a:solidFill>
            <a:srgbClr val="7FFFD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9A5536-3642-AC86-46FE-2C01C3BBE010}"/>
              </a:ext>
            </a:extLst>
          </p:cNvPr>
          <p:cNvSpPr/>
          <p:nvPr/>
        </p:nvSpPr>
        <p:spPr>
          <a:xfrm>
            <a:off x="577043" y="5407978"/>
            <a:ext cx="2104007" cy="559293"/>
          </a:xfrm>
          <a:prstGeom prst="roundRect">
            <a:avLst/>
          </a:prstGeom>
          <a:solidFill>
            <a:srgbClr val="D5DB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7179E9F-6861-6718-7B16-F9268BD4F6E0}"/>
              </a:ext>
            </a:extLst>
          </p:cNvPr>
          <p:cNvSpPr/>
          <p:nvPr/>
        </p:nvSpPr>
        <p:spPr>
          <a:xfrm>
            <a:off x="577043" y="58445"/>
            <a:ext cx="2104007" cy="559293"/>
          </a:xfrm>
          <a:prstGeom prst="roundRect">
            <a:avLst/>
          </a:prstGeom>
          <a:solidFill>
            <a:srgbClr val="A7C7E7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FMFCC-A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EEA172E-3D72-17A9-181B-0CAB88F64F8E}"/>
              </a:ext>
            </a:extLst>
          </p:cNvPr>
          <p:cNvSpPr/>
          <p:nvPr/>
        </p:nvSpPr>
        <p:spPr>
          <a:xfrm>
            <a:off x="3660089" y="2664780"/>
            <a:ext cx="1463341" cy="55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XLS-R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641AB28-F8E4-F056-9B0E-804BD269BF86}"/>
              </a:ext>
            </a:extLst>
          </p:cNvPr>
          <p:cNvSpPr/>
          <p:nvPr/>
        </p:nvSpPr>
        <p:spPr>
          <a:xfrm>
            <a:off x="3660089" y="3614689"/>
            <a:ext cx="1463341" cy="559293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 Feature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6F95945-72D0-F6F1-446E-DEB738F5C2EB}"/>
              </a:ext>
            </a:extLst>
          </p:cNvPr>
          <p:cNvSpPr/>
          <p:nvPr/>
        </p:nvSpPr>
        <p:spPr>
          <a:xfrm>
            <a:off x="577043" y="6152962"/>
            <a:ext cx="2104007" cy="559293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 Task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CD30BFA-A962-E7F2-1861-433E49B6FCF9}"/>
              </a:ext>
            </a:extLst>
          </p:cNvPr>
          <p:cNvSpPr/>
          <p:nvPr/>
        </p:nvSpPr>
        <p:spPr>
          <a:xfrm>
            <a:off x="5872584" y="1441715"/>
            <a:ext cx="1312421" cy="559293"/>
          </a:xfrm>
          <a:prstGeom prst="roundRect">
            <a:avLst/>
          </a:prstGeom>
          <a:solidFill>
            <a:srgbClr val="82E0AA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LwF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2B03FEA-1CDA-B3DC-53EE-1DCA47902A60}"/>
              </a:ext>
            </a:extLst>
          </p:cNvPr>
          <p:cNvSpPr/>
          <p:nvPr/>
        </p:nvSpPr>
        <p:spPr>
          <a:xfrm>
            <a:off x="5864443" y="2280654"/>
            <a:ext cx="1312421" cy="559293"/>
          </a:xfrm>
          <a:prstGeom prst="roundRect">
            <a:avLst/>
          </a:prstGeom>
          <a:solidFill>
            <a:srgbClr val="BB8FCE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GEM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CE8D2C4-0B9A-47CA-9A3D-0F801DFE6859}"/>
              </a:ext>
            </a:extLst>
          </p:cNvPr>
          <p:cNvSpPr/>
          <p:nvPr/>
        </p:nvSpPr>
        <p:spPr>
          <a:xfrm>
            <a:off x="5872584" y="3140130"/>
            <a:ext cx="1312421" cy="559293"/>
          </a:xfrm>
          <a:prstGeom prst="roundRect">
            <a:avLst/>
          </a:prstGeom>
          <a:solidFill>
            <a:srgbClr val="F5CBA7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OWM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0BD985-3E1A-7132-1645-DFF027C90191}"/>
              </a:ext>
            </a:extLst>
          </p:cNvPr>
          <p:cNvSpPr/>
          <p:nvPr/>
        </p:nvSpPr>
        <p:spPr>
          <a:xfrm>
            <a:off x="5872584" y="3976459"/>
            <a:ext cx="1328702" cy="559293"/>
          </a:xfrm>
          <a:prstGeom prst="roundRect">
            <a:avLst/>
          </a:prstGeom>
          <a:solidFill>
            <a:srgbClr val="85C1E9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RAWM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BEC33B9-0914-20DB-DDC9-C18AB333234B}"/>
              </a:ext>
            </a:extLst>
          </p:cNvPr>
          <p:cNvSpPr/>
          <p:nvPr/>
        </p:nvSpPr>
        <p:spPr>
          <a:xfrm>
            <a:off x="5856303" y="4798587"/>
            <a:ext cx="1328702" cy="559293"/>
          </a:xfrm>
          <a:prstGeom prst="roundRect">
            <a:avLst/>
          </a:prstGeom>
          <a:solidFill>
            <a:srgbClr val="F9E79F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RWM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01855D-6D7F-16D1-9944-1D55119CAA75}"/>
              </a:ext>
            </a:extLst>
          </p:cNvPr>
          <p:cNvSpPr/>
          <p:nvPr/>
        </p:nvSpPr>
        <p:spPr>
          <a:xfrm>
            <a:off x="5848162" y="5651945"/>
            <a:ext cx="1344982" cy="559293"/>
          </a:xfrm>
          <a:prstGeom prst="roundRect">
            <a:avLst/>
          </a:prstGeom>
          <a:solidFill>
            <a:srgbClr val="F1948A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F277D7E-49B4-5402-207B-4AD3FED9D61A}"/>
              </a:ext>
            </a:extLst>
          </p:cNvPr>
          <p:cNvSpPr/>
          <p:nvPr/>
        </p:nvSpPr>
        <p:spPr>
          <a:xfrm>
            <a:off x="7594831" y="3968893"/>
            <a:ext cx="1344982" cy="559293"/>
          </a:xfrm>
          <a:prstGeom prst="roundRect">
            <a:avLst/>
          </a:prstGeom>
          <a:solidFill>
            <a:srgbClr val="CACFD2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EWC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C711A8D-18E7-5FFB-4CEA-5336CA62F8BC}"/>
              </a:ext>
            </a:extLst>
          </p:cNvPr>
          <p:cNvSpPr/>
          <p:nvPr/>
        </p:nvSpPr>
        <p:spPr>
          <a:xfrm>
            <a:off x="5872584" y="654397"/>
            <a:ext cx="1312421" cy="559293"/>
          </a:xfrm>
          <a:prstGeom prst="roundRect">
            <a:avLst/>
          </a:prstGeom>
          <a:solidFill>
            <a:srgbClr val="FAD7A0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Finetune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943CA67-91F2-FA19-2110-EA85A8C52151}"/>
              </a:ext>
            </a:extLst>
          </p:cNvPr>
          <p:cNvSpPr/>
          <p:nvPr/>
        </p:nvSpPr>
        <p:spPr>
          <a:xfrm>
            <a:off x="7560809" y="4798586"/>
            <a:ext cx="1445586" cy="559293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 CL Method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F204900-6C60-3069-ECBA-DA364411D156}"/>
              </a:ext>
            </a:extLst>
          </p:cNvPr>
          <p:cNvSpPr/>
          <p:nvPr/>
        </p:nvSpPr>
        <p:spPr>
          <a:xfrm>
            <a:off x="7611111" y="666242"/>
            <a:ext cx="1344982" cy="559293"/>
          </a:xfrm>
          <a:prstGeom prst="roundRect">
            <a:avLst/>
          </a:prstGeom>
          <a:solidFill>
            <a:srgbClr val="F5B7B1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GDumb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B013765-4DF1-F0C1-ED50-4432DA1D58DB}"/>
              </a:ext>
            </a:extLst>
          </p:cNvPr>
          <p:cNvSpPr/>
          <p:nvPr/>
        </p:nvSpPr>
        <p:spPr>
          <a:xfrm>
            <a:off x="7611111" y="1462807"/>
            <a:ext cx="1344982" cy="559293"/>
          </a:xfrm>
          <a:prstGeom prst="roundRect">
            <a:avLst/>
          </a:prstGeom>
          <a:solidFill>
            <a:srgbClr val="F7DC6F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68BD637-DE5F-E8AF-9FF0-5CB99F8EB1DD}"/>
              </a:ext>
            </a:extLst>
          </p:cNvPr>
          <p:cNvSpPr/>
          <p:nvPr/>
        </p:nvSpPr>
        <p:spPr>
          <a:xfrm>
            <a:off x="7594831" y="2280654"/>
            <a:ext cx="1344982" cy="559293"/>
          </a:xfrm>
          <a:prstGeom prst="roundRect">
            <a:avLst/>
          </a:prstGeom>
          <a:solidFill>
            <a:srgbClr val="76D7C4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ELMA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84F3E78-79A1-0F50-494C-E11EFAF73707}"/>
              </a:ext>
            </a:extLst>
          </p:cNvPr>
          <p:cNvSpPr/>
          <p:nvPr/>
        </p:nvSpPr>
        <p:spPr>
          <a:xfrm>
            <a:off x="7594831" y="3134400"/>
            <a:ext cx="1312421" cy="559293"/>
          </a:xfrm>
          <a:prstGeom prst="roundRect">
            <a:avLst/>
          </a:prstGeom>
          <a:solidFill>
            <a:srgbClr val="D7BDE2">
              <a:alpha val="43922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(Bias) Reservoir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F815795-CB77-534D-CAB7-A614468114DE}"/>
              </a:ext>
            </a:extLst>
          </p:cNvPr>
          <p:cNvSpPr/>
          <p:nvPr/>
        </p:nvSpPr>
        <p:spPr>
          <a:xfrm>
            <a:off x="9615970" y="2664780"/>
            <a:ext cx="1463341" cy="55929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FD1BA7E-D83B-8E97-2176-0D042DDE28CA}"/>
              </a:ext>
            </a:extLst>
          </p:cNvPr>
          <p:cNvSpPr/>
          <p:nvPr/>
        </p:nvSpPr>
        <p:spPr>
          <a:xfrm>
            <a:off x="9615970" y="3614689"/>
            <a:ext cx="1463341" cy="559293"/>
          </a:xfrm>
          <a:prstGeom prst="roundRect">
            <a:avLst/>
          </a:prstGeom>
          <a:solidFill>
            <a:schemeClr val="accent1">
              <a:alpha val="4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 Classifier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89F65FC-8174-1416-839D-0548FD368DE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681050" y="338092"/>
            <a:ext cx="979039" cy="26063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6FDDF8-18B0-05CB-3F43-12FC297822D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681051" y="1083076"/>
            <a:ext cx="979038" cy="1861351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74D148F-99F0-0977-CDB6-A5C89787C040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2681052" y="1883546"/>
            <a:ext cx="979037" cy="1060881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03F27C2-2C79-FA53-364C-CDF822E7552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681053" y="2684016"/>
            <a:ext cx="979036" cy="260411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00EA9B2-B55D-F33B-D018-A59ACDCA5D2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681053" y="2944427"/>
            <a:ext cx="979036" cy="484573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C1E82BC-8BB4-6EE7-FC35-BB43823E57BE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681054" y="2944427"/>
            <a:ext cx="979035" cy="1229557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2356D0-6F9D-266F-2F7A-EC6E0B3BAB6A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681050" y="2944427"/>
            <a:ext cx="979039" cy="1998214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B1D3486-863B-C471-F551-9829EE7330A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681050" y="2944427"/>
            <a:ext cx="979039" cy="2743198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080B0C-2462-09D7-F3B6-A2D61D81842C}"/>
              </a:ext>
            </a:extLst>
          </p:cNvPr>
          <p:cNvCxnSpPr>
            <a:stCxn id="12" idx="3"/>
          </p:cNvCxnSpPr>
          <p:nvPr/>
        </p:nvCxnSpPr>
        <p:spPr>
          <a:xfrm flipV="1">
            <a:off x="5123430" y="2944426"/>
            <a:ext cx="30599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A787C34-F521-73D1-8931-C1DB3E4B537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199604" y="2944426"/>
            <a:ext cx="41636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DEF2E0DC-7DBE-7E0E-4050-860837DFC1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622" y="90834"/>
            <a:ext cx="1749719" cy="17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4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晓辉 张</dc:creator>
  <cp:lastModifiedBy>晓辉 张</cp:lastModifiedBy>
  <cp:revision>5</cp:revision>
  <dcterms:created xsi:type="dcterms:W3CDTF">2024-09-18T06:48:14Z</dcterms:created>
  <dcterms:modified xsi:type="dcterms:W3CDTF">2024-09-19T10:57:24Z</dcterms:modified>
</cp:coreProperties>
</file>