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CD928-5F8F-7278-0A20-0A861D8E6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9F5AA-BC1D-9687-432F-26CDEF9050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CBC3-943F-367B-AC44-92868D848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EA96-744C-1F2C-02A4-82A53200F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B12C0-52C6-448D-3AC7-A48CBB3E1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4641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E3A45-5094-8EAD-722C-FF8FAD0C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5D0B-3862-74BC-18E6-BCA9B9917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27D37-10B1-7153-D9E7-3AE6F78A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46440-0923-078A-D5E1-3B9F1C9A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1AB8E-AAD1-2080-A9DC-8E642D1E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21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540E3F-D372-A39B-C222-53FA586145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DC08A-BD73-68F3-7F18-16F9CFFBD9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BFBCE-008C-F816-7997-55E62C4F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68AE-9384-1B51-F2B6-02E91046D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9A8E-3CB7-D3B9-E5A2-C5FE6193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955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FA0C8-1D8C-688D-2BA0-5D3878170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72D43-0BAE-3537-0BCF-307F8544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619A-990E-12BE-F683-BA3AB052A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A02F6-A493-9DF1-14BC-22B8122D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1572-AE4D-0F74-44A8-DC5009A58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69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56B1-5B7F-F540-8630-C7F6C40CB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BC7E5-CBE3-9113-317A-F5A9B2E9C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4F82E-9F6E-FB1F-9B7B-8B5563A36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BE76-EA0A-42A1-E079-46ED7B2EE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A13C2-1587-1ECA-EA41-B846936E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824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C98CB-0BB0-9D76-C983-BF0370B90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44148-597C-43D3-A812-0552724F8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D0FD4-487E-1867-F82A-5E6AC7F47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79B7A-C253-E733-966F-1161B991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75A80-9470-1158-F673-945BA3BF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B4CC-7009-68D5-C548-2DEDF14F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749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A79A2-B13B-0080-319C-F2C999AF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2230-34E0-486A-F612-D498C2571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66A75-3FD2-DF8E-2AED-CBF4672B7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6AED4-DF00-6461-D823-FC9BBCBF5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4892A-352B-9851-0992-254B9B91EB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7ED98F-9338-2FD5-A5D4-6ABD1FCC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DB47AC-B2F5-61E0-BFBE-22CF44B5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C4AB1C-AE2F-3FF2-A79A-B5623E22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3958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5B15-1701-C5DA-83E5-B993F172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EEA1B4-5CEC-7D15-88FD-2EB77BC9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74D7C8-A4A5-B852-3482-D6C02A72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57F1-9873-D27C-66C7-072385B6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098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663F9-B5E6-5FA4-296E-8F13833C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B18BA-0EFE-50C8-FFE2-25AC9ECE0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3EA88-151E-8CA0-5287-E50788D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6843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2C589-E140-45EC-5224-D482B98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A5E4-CDB0-CBE8-E57F-6C6612A1A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7338E8-3F8D-AEBC-E6A3-F1A10A6BE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5554-7C7A-EE85-73FA-23A5D0EF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E120-67D2-DB79-78FE-7DFE21C1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B8480-0EDF-C350-D150-D1F9C4C5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44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BE15B-CDC3-73DF-6C73-18F535D6B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D9527-DE6F-3422-33D4-2434E1855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76A485-DC1F-8320-9C96-D9B496D1C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6654C-1674-FA88-5819-180A1DDB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8B81-9F5E-8EFD-C740-0A7AD9303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4BD4E-7B4B-4E74-65B0-FEAAE587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64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9E6A8-974C-DAC7-B578-EE415488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462AD-6203-C644-343D-9CD07CDBC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30A5D-B335-C1B5-8AC4-3298449F7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889F3-910E-4D82-9626-0AB48ABE47E3}" type="datetimeFigureOut">
              <a:rPr lang="zh-TW" altLang="en-US" smtClean="0"/>
              <a:t>2025/2/27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C80CF-50C2-A609-CE5F-A2D7BE6D8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F28B4-D22A-3007-BE36-D61C51644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531CA-BEBB-4211-930B-46570DCC99E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3531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A1DCE-9D91-92F1-C65C-C521D7994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7962"/>
            <a:ext cx="10515600" cy="1641530"/>
          </a:xfrm>
        </p:spPr>
        <p:txBody>
          <a:bodyPr/>
          <a:lstStyle/>
          <a:p>
            <a:pPr algn="ctr"/>
            <a:r>
              <a:rPr lang="en-US" altLang="zh-TW" dirty="0"/>
              <a:t>Build Local Environment</a:t>
            </a:r>
            <a:br>
              <a:rPr lang="en-US" altLang="zh-TW" dirty="0"/>
            </a:br>
            <a:r>
              <a:rPr lang="en-US" altLang="zh-TW" sz="4000" dirty="0"/>
              <a:t>VirtualBox, Kali, </a:t>
            </a:r>
            <a:r>
              <a:rPr lang="en-US" altLang="zh-TW" sz="4000" dirty="0" err="1"/>
              <a:t>Metasplitable</a:t>
            </a:r>
            <a:r>
              <a:rPr lang="en-US" altLang="zh-TW" sz="4000" dirty="0"/>
              <a:t> 2, OWASPBWA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612981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0F347E-83CF-1040-ECD3-FCF796511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06" y="1975670"/>
            <a:ext cx="5616662" cy="33140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E15844-A1DF-7B2D-D0B1-2E5104E95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995" y="1975670"/>
            <a:ext cx="6095999" cy="33317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E27F379-4D2C-5308-F28A-25E2E6FB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509"/>
          </a:xfrm>
        </p:spPr>
        <p:txBody>
          <a:bodyPr/>
          <a:lstStyle/>
          <a:p>
            <a:pPr algn="ctr"/>
            <a:r>
              <a:rPr lang="en-US" altLang="zh-TW" dirty="0"/>
              <a:t>Kali</a:t>
            </a:r>
            <a:endParaRPr lang="zh-TW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5716D-28F4-A0BB-D0A4-14E896985D3C}"/>
              </a:ext>
            </a:extLst>
          </p:cNvPr>
          <p:cNvSpPr txBox="1"/>
          <p:nvPr/>
        </p:nvSpPr>
        <p:spPr>
          <a:xfrm>
            <a:off x="398205" y="1380044"/>
            <a:ext cx="67203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Download link: https://www.kali.org/get-kali/#kali-platforms </a:t>
            </a:r>
            <a:endParaRPr lang="zh-TW" alt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28549E-DD98-0694-8E0B-F989AEEA67EC}"/>
              </a:ext>
            </a:extLst>
          </p:cNvPr>
          <p:cNvSpPr txBox="1"/>
          <p:nvPr/>
        </p:nvSpPr>
        <p:spPr>
          <a:xfrm>
            <a:off x="572723" y="5948255"/>
            <a:ext cx="489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Default 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account&amp;password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: kali/kali</a:t>
            </a:r>
            <a:endParaRPr lang="zh-TW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21AD1-BDBD-D328-0B0A-B52BEDB9CEF9}"/>
              </a:ext>
            </a:extLst>
          </p:cNvPr>
          <p:cNvSpPr txBox="1"/>
          <p:nvPr/>
        </p:nvSpPr>
        <p:spPr>
          <a:xfrm>
            <a:off x="4375352" y="5612441"/>
            <a:ext cx="2959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Double click, finish setup</a:t>
            </a:r>
            <a:endParaRPr lang="zh-TW" altLang="en-US" sz="2000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781B55B-8ADF-4F91-F901-3E46DBC3654C}"/>
              </a:ext>
            </a:extLst>
          </p:cNvPr>
          <p:cNvSpPr/>
          <p:nvPr/>
        </p:nvSpPr>
        <p:spPr>
          <a:xfrm>
            <a:off x="5668294" y="5300705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3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B5592B-EBF6-6A5F-0A8E-1B4A373082F1}"/>
              </a:ext>
            </a:extLst>
          </p:cNvPr>
          <p:cNvSpPr txBox="1"/>
          <p:nvPr/>
        </p:nvSpPr>
        <p:spPr>
          <a:xfrm>
            <a:off x="88490" y="6324287"/>
            <a:ext cx="575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Reference: https://ithelp.ithome.com.tw/articles/10299666</a:t>
            </a:r>
            <a:endParaRPr lang="zh-TW" alt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E70D44-046D-6591-AC82-A425EC562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r>
              <a:rPr lang="en-US" altLang="zh-TW" dirty="0"/>
              <a:t>Metasploitable2</a:t>
            </a:r>
            <a:endParaRPr lang="zh-TW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6095-B25B-97CD-C0A7-1F0E030C03D7}"/>
              </a:ext>
            </a:extLst>
          </p:cNvPr>
          <p:cNvSpPr txBox="1"/>
          <p:nvPr/>
        </p:nvSpPr>
        <p:spPr>
          <a:xfrm>
            <a:off x="142569" y="1035912"/>
            <a:ext cx="5697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Download link: 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https://sourceforge.net/projects/metasploitable/</a:t>
            </a:r>
            <a:endParaRPr lang="zh-TW" altLang="en-US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16FD84-B04D-592C-5E96-862009D19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05" y="1917802"/>
            <a:ext cx="4340322" cy="236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F9AB4C-E404-6CA4-A688-3145C047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063097"/>
            <a:ext cx="3067050" cy="115252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8A84ED12-72C1-4EA2-B81D-983870BD594F}"/>
              </a:ext>
            </a:extLst>
          </p:cNvPr>
          <p:cNvSpPr/>
          <p:nvPr/>
        </p:nvSpPr>
        <p:spPr>
          <a:xfrm>
            <a:off x="2212258" y="4129548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3C057-6DCF-799A-5F42-FC04F9C6E09B}"/>
              </a:ext>
            </a:extLst>
          </p:cNvPr>
          <p:cNvSpPr txBox="1"/>
          <p:nvPr/>
        </p:nvSpPr>
        <p:spPr>
          <a:xfrm>
            <a:off x="1526150" y="4488860"/>
            <a:ext cx="16911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Extract zip file</a:t>
            </a:r>
            <a:endParaRPr lang="zh-TW" altLang="en-US" sz="20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03F5766F-ACBD-2904-8BE3-8AF45742A9A5}"/>
              </a:ext>
            </a:extLst>
          </p:cNvPr>
          <p:cNvSpPr/>
          <p:nvPr/>
        </p:nvSpPr>
        <p:spPr>
          <a:xfrm>
            <a:off x="2184908" y="4918432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EA6D75B-0384-4F4F-F524-E9FEC0DDA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0363" y="192719"/>
            <a:ext cx="6209067" cy="3126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F2D670-8212-F795-F7AA-51431BD46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8361" y="2307340"/>
            <a:ext cx="4598731" cy="320688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053D8A1-4A73-1134-B2B2-970213726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475" y="5273649"/>
            <a:ext cx="4692445" cy="1391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2054D61A-E824-14B5-7997-1CA76829C9D7}"/>
              </a:ext>
            </a:extLst>
          </p:cNvPr>
          <p:cNvSpPr/>
          <p:nvPr/>
        </p:nvSpPr>
        <p:spPr>
          <a:xfrm>
            <a:off x="8081499" y="5063097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388F0EC4-745D-95E2-24FF-8358A1637AB7}"/>
              </a:ext>
            </a:extLst>
          </p:cNvPr>
          <p:cNvSpPr/>
          <p:nvPr/>
        </p:nvSpPr>
        <p:spPr>
          <a:xfrm rot="3695694">
            <a:off x="9820280" y="2541123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3C8E61-EF02-3E69-B55E-2EFAFDAF417E}"/>
              </a:ext>
            </a:extLst>
          </p:cNvPr>
          <p:cNvSpPr txBox="1"/>
          <p:nvPr/>
        </p:nvSpPr>
        <p:spPr>
          <a:xfrm>
            <a:off x="541852" y="108128"/>
            <a:ext cx="489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Default 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account&amp;password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: 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msfadmin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/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msfadmin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1072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38A1B-4A82-6DAE-B3C0-E60A8C30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6A30-5D05-C45A-9FAC-7AEBC35B4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920"/>
          </a:xfrm>
        </p:spPr>
        <p:txBody>
          <a:bodyPr/>
          <a:lstStyle/>
          <a:p>
            <a:pPr algn="ctr"/>
            <a:r>
              <a:rPr lang="en-US" altLang="zh-TW" dirty="0"/>
              <a:t>OWASPBWA</a:t>
            </a:r>
            <a:endParaRPr lang="zh-TW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7B8E59-524E-E873-ACC7-517BC41386BE}"/>
              </a:ext>
            </a:extLst>
          </p:cNvPr>
          <p:cNvSpPr txBox="1"/>
          <p:nvPr/>
        </p:nvSpPr>
        <p:spPr>
          <a:xfrm>
            <a:off x="231057" y="1222727"/>
            <a:ext cx="70546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Download link: </a:t>
            </a:r>
            <a:r>
              <a:rPr lang="en-US" altLang="zh-TW" sz="2000" b="0" i="0" dirty="0">
                <a:solidFill>
                  <a:srgbClr val="303233"/>
                </a:solidFill>
                <a:effectLst/>
                <a:latin typeface="Lato" panose="020F0502020204030203" pitchFamily="34" charset="0"/>
              </a:rPr>
              <a:t>https://sourceforge.net/projects/owaspbwa/</a:t>
            </a:r>
            <a:endParaRPr lang="zh-TW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AA0BF-5CFF-7E7A-B24A-783D22A0F54A}"/>
              </a:ext>
            </a:extLst>
          </p:cNvPr>
          <p:cNvSpPr txBox="1"/>
          <p:nvPr/>
        </p:nvSpPr>
        <p:spPr>
          <a:xfrm>
            <a:off x="88490" y="6324287"/>
            <a:ext cx="5751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Reference: https://ithelp.ithome.com.tw/articles/10299666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49A2BD-E12F-20F0-5C52-AA12C9002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550" y="1734518"/>
            <a:ext cx="6459794" cy="2626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C741D1-A4B1-BD05-BCBC-A59F558C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550" y="4472213"/>
            <a:ext cx="5633269" cy="794735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6B68381-6BF9-00F3-5AAB-2B4A361F5F00}"/>
              </a:ext>
            </a:extLst>
          </p:cNvPr>
          <p:cNvSpPr/>
          <p:nvPr/>
        </p:nvSpPr>
        <p:spPr>
          <a:xfrm>
            <a:off x="6469634" y="4344179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71604-0FD5-000D-525E-C7C3A8849345}"/>
              </a:ext>
            </a:extLst>
          </p:cNvPr>
          <p:cNvSpPr txBox="1"/>
          <p:nvPr/>
        </p:nvSpPr>
        <p:spPr>
          <a:xfrm>
            <a:off x="5211096" y="5612441"/>
            <a:ext cx="29595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Double click, finish setup</a:t>
            </a:r>
            <a:endParaRPr lang="zh-TW" altLang="en-US" sz="2000" b="1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2E9A988B-6F7C-1AC5-EB34-5915280E40AB}"/>
              </a:ext>
            </a:extLst>
          </p:cNvPr>
          <p:cNvSpPr/>
          <p:nvPr/>
        </p:nvSpPr>
        <p:spPr>
          <a:xfrm>
            <a:off x="6504038" y="5300705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C6257-0E3B-33D7-A811-CD522230ACED}"/>
              </a:ext>
            </a:extLst>
          </p:cNvPr>
          <p:cNvSpPr txBox="1"/>
          <p:nvPr/>
        </p:nvSpPr>
        <p:spPr>
          <a:xfrm>
            <a:off x="4836090" y="5954955"/>
            <a:ext cx="489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Default 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account&amp;password</a:t>
            </a:r>
            <a:r>
              <a:rPr lang="en-US" altLang="zh-TW" b="0" i="0" dirty="0">
                <a:solidFill>
                  <a:srgbClr val="C7254E"/>
                </a:solidFill>
                <a:effectLst/>
                <a:latin typeface="Menlo"/>
              </a:rPr>
              <a:t>: root/</a:t>
            </a:r>
            <a:r>
              <a:rPr lang="en-US" altLang="zh-TW" b="0" i="0" dirty="0" err="1">
                <a:solidFill>
                  <a:srgbClr val="C7254E"/>
                </a:solidFill>
                <a:effectLst/>
                <a:latin typeface="Menlo"/>
              </a:rPr>
              <a:t>owaspbwa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0427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623BC-42BB-4C5C-35E9-86585EAED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293405"/>
            <a:ext cx="4074088" cy="2507131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2385951-97B6-F6EA-EF00-263E38085A1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8109155" cy="74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Set Up Network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3A0AB-52BA-93C3-AEAC-FF7BEE7D89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486"/>
          <a:stretch/>
        </p:blipFill>
        <p:spPr>
          <a:xfrm>
            <a:off x="383458" y="3859623"/>
            <a:ext cx="5279922" cy="2900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3225A4-96CF-3C9F-BD45-6E5911B81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34" y="1461486"/>
            <a:ext cx="4783877" cy="25071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FD548B-2958-A7D3-8AE0-99340E7B5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0134" y="4064505"/>
            <a:ext cx="4783877" cy="26820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BF350C-85FC-C49D-5FB6-91A28F655226}"/>
              </a:ext>
            </a:extLst>
          </p:cNvPr>
          <p:cNvSpPr txBox="1"/>
          <p:nvPr/>
        </p:nvSpPr>
        <p:spPr>
          <a:xfrm>
            <a:off x="7430241" y="1012216"/>
            <a:ext cx="4503661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TW" sz="2000" b="1" dirty="0"/>
              <a:t>Do the same operation to each machine</a:t>
            </a:r>
            <a:endParaRPr lang="zh-TW" altLang="en-US" sz="2000" b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5F979BD9-8FB7-C12A-5A80-EF5BC42B48BD}"/>
              </a:ext>
            </a:extLst>
          </p:cNvPr>
          <p:cNvSpPr/>
          <p:nvPr/>
        </p:nvSpPr>
        <p:spPr>
          <a:xfrm>
            <a:off x="2649793" y="3796396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37824B-702E-9E30-2D22-2143148153AA}"/>
              </a:ext>
            </a:extLst>
          </p:cNvPr>
          <p:cNvSpPr/>
          <p:nvPr/>
        </p:nvSpPr>
        <p:spPr>
          <a:xfrm>
            <a:off x="9355394" y="3844340"/>
            <a:ext cx="373626" cy="34444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5215BB8-0DD7-E97B-C54D-C4E7566B1388}"/>
              </a:ext>
            </a:extLst>
          </p:cNvPr>
          <p:cNvSpPr/>
          <p:nvPr/>
        </p:nvSpPr>
        <p:spPr>
          <a:xfrm rot="16200000">
            <a:off x="6233622" y="3448316"/>
            <a:ext cx="430623" cy="705867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737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8758E41-36F6-6B47-8BDB-6F41A1B9FEAB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626213" cy="74592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/>
              <a:t>Check Network</a:t>
            </a:r>
            <a:endParaRPr lang="zh-TW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79C13-EF31-B57B-CCF7-1840D7E91F15}"/>
              </a:ext>
            </a:extLst>
          </p:cNvPr>
          <p:cNvSpPr txBox="1"/>
          <p:nvPr/>
        </p:nvSpPr>
        <p:spPr>
          <a:xfrm>
            <a:off x="598385" y="1235471"/>
            <a:ext cx="108660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enlo"/>
              </a:rPr>
              <a:t>Check IP: Open terminal and enter `</a:t>
            </a:r>
            <a:r>
              <a:rPr lang="en-US" altLang="zh-TW" dirty="0" err="1">
                <a:latin typeface="Menlo"/>
              </a:rPr>
              <a:t>ifconfig</a:t>
            </a:r>
            <a:r>
              <a:rPr lang="en-US" altLang="zh-TW" dirty="0">
                <a:latin typeface="Menlo"/>
              </a:rPr>
              <a:t> | grep </a:t>
            </a:r>
            <a:r>
              <a:rPr lang="en-US" altLang="zh-TW" dirty="0" err="1">
                <a:latin typeface="Menlo"/>
              </a:rPr>
              <a:t>inet</a:t>
            </a:r>
            <a:r>
              <a:rPr lang="en-US" altLang="zh-TW" dirty="0">
                <a:latin typeface="Menlo"/>
              </a:rPr>
              <a:t>`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enlo"/>
              </a:rPr>
              <a:t>Make sure 3 machines have their own IP and under the same network. I.E., Kali is 10.0.2.4 and OWASPBWA is 10.0.2.15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enlo"/>
              </a:rPr>
              <a:t>In Kali, ping OWASPBWA and should see something like below: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Menl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Menlo"/>
              </a:rPr>
              <a:t>In Kali, open browser and enter url: “http://&lt;</a:t>
            </a:r>
            <a:r>
              <a:rPr lang="en-US" altLang="zh-TW" dirty="0" err="1">
                <a:latin typeface="Menlo"/>
              </a:rPr>
              <a:t>ip</a:t>
            </a:r>
            <a:r>
              <a:rPr lang="en-US" altLang="zh-TW" dirty="0">
                <a:latin typeface="Menlo"/>
              </a:rPr>
              <a:t> of metasploitabl2&gt;”, should see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9F5C4D-72FD-1EB5-4827-625CB58CC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562" y="2445160"/>
            <a:ext cx="4667250" cy="1181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FC9A21-65DD-5214-5F6E-D2D6DC8C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562" y="4083316"/>
            <a:ext cx="3896175" cy="240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901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F48-8D75-7E74-C9EF-09F1C4CA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430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202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Menlo</vt:lpstr>
      <vt:lpstr>Arial</vt:lpstr>
      <vt:lpstr>Calibri</vt:lpstr>
      <vt:lpstr>Calibri Light</vt:lpstr>
      <vt:lpstr>Lato</vt:lpstr>
      <vt:lpstr>Office Theme</vt:lpstr>
      <vt:lpstr>Build Local Environment VirtualBox, Kali, Metasplitable 2, OWASPBWA</vt:lpstr>
      <vt:lpstr>Kali</vt:lpstr>
      <vt:lpstr>Metasploitable2</vt:lpstr>
      <vt:lpstr>OWASPBWA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Cecile Liu</dc:creator>
  <cp:lastModifiedBy>Cecile Liu</cp:lastModifiedBy>
  <cp:revision>19</cp:revision>
  <dcterms:created xsi:type="dcterms:W3CDTF">2025-02-27T06:42:04Z</dcterms:created>
  <dcterms:modified xsi:type="dcterms:W3CDTF">2025-02-27T15:49:05Z</dcterms:modified>
</cp:coreProperties>
</file>