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CED"/>
    <a:srgbClr val="CAC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2"/>
    <p:restoredTop sz="94595"/>
  </p:normalViewPr>
  <p:slideViewPr>
    <p:cSldViewPr>
      <p:cViewPr varScale="1">
        <p:scale>
          <a:sx n="14" d="100"/>
          <a:sy n="14" d="100"/>
        </p:scale>
        <p:origin x="2288" y="22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18/12/2019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TITRE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6308807" y="4431787"/>
            <a:ext cx="15063202" cy="1766231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Prénom Nom, Prénom Nom, …</a:t>
            </a:r>
          </a:p>
        </p:txBody>
      </p:sp>
      <p:pic>
        <p:nvPicPr>
          <p:cNvPr id="63" name="Picture 2" descr="C:\local\georges.kariniotakis\Project__GRID4EU\2016_FINAL EVENT\Logo_MINES_ParisTec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797" y="48063"/>
            <a:ext cx="6250648" cy="5922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2309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N°XX</a:t>
            </a:r>
            <a:endParaRPr lang="en-GB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</Words>
  <Application>Microsoft Macintosh PowerPoint</Application>
  <PresentationFormat>Personnalisé</PresentationFormat>
  <Paragraphs>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ヒラギノ角ゴ Pro W3</vt:lpstr>
      <vt:lpstr>Arial</vt:lpstr>
      <vt:lpstr>Arial Bold</vt:lpstr>
      <vt:lpstr>Calibri</vt:lpstr>
      <vt:lpstr>1_IMT_Poster_recherche</vt:lpstr>
      <vt:lpstr>TITRE</vt:lpstr>
    </vt:vector>
  </TitlesOfParts>
  <Company>MINES ParisTech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Robin Girard</cp:lastModifiedBy>
  <cp:revision>8</cp:revision>
  <cp:lastPrinted>2018-05-31T13:14:17Z</cp:lastPrinted>
  <dcterms:created xsi:type="dcterms:W3CDTF">2018-05-30T11:30:53Z</dcterms:created>
  <dcterms:modified xsi:type="dcterms:W3CDTF">2019-12-18T16:51:20Z</dcterms:modified>
</cp:coreProperties>
</file>