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 varScale="1">
        <p:scale>
          <a:sx n="57" d="100"/>
          <a:sy n="57" d="100"/>
        </p:scale>
        <p:origin x="3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ohn Wong" userId="8f973c2984cd5e1f" providerId="LiveId" clId="{A9B26D1A-5CC7-43C1-8773-CB2D6C9AC466}"/>
    <pc:docChg chg="delSld">
      <pc:chgData name="Ray John Wong" userId="8f973c2984cd5e1f" providerId="LiveId" clId="{A9B26D1A-5CC7-43C1-8773-CB2D6C9AC466}" dt="2025-01-23T16:33:57.413" v="1" actId="2696"/>
      <pc:docMkLst>
        <pc:docMk/>
      </pc:docMkLst>
      <pc:sldChg chg="del">
        <pc:chgData name="Ray John Wong" userId="8f973c2984cd5e1f" providerId="LiveId" clId="{A9B26D1A-5CC7-43C1-8773-CB2D6C9AC466}" dt="2025-01-23T16:33:54.097" v="0" actId="2696"/>
        <pc:sldMkLst>
          <pc:docMk/>
          <pc:sldMk cId="1082579568" sldId="261"/>
        </pc:sldMkLst>
      </pc:sldChg>
      <pc:sldChg chg="del">
        <pc:chgData name="Ray John Wong" userId="8f973c2984cd5e1f" providerId="LiveId" clId="{A9B26D1A-5CC7-43C1-8773-CB2D6C9AC466}" dt="2025-01-23T16:33:57.413" v="1" actId="2696"/>
        <pc:sldMkLst>
          <pc:docMk/>
          <pc:sldMk cId="3397677549" sldId="266"/>
        </pc:sldMkLst>
      </pc:sldChg>
    </pc:docChg>
  </pc:docChgLst>
  <pc:docChgLst>
    <pc:chgData name="Ray John Wong" userId="8f973c2984cd5e1f" providerId="LiveId" clId="{D45101AA-0A2F-44AF-A9E6-38D6A428751B}"/>
    <pc:docChg chg="undo redo custSel delSld modSld">
      <pc:chgData name="Ray John Wong" userId="8f973c2984cd5e1f" providerId="LiveId" clId="{D45101AA-0A2F-44AF-A9E6-38D6A428751B}" dt="2024-12-10T14:26:55.837" v="667"/>
      <pc:docMkLst>
        <pc:docMk/>
      </pc:docMkLst>
      <pc:sldChg chg="modSp mod">
        <pc:chgData name="Ray John Wong" userId="8f973c2984cd5e1f" providerId="LiveId" clId="{D45101AA-0A2F-44AF-A9E6-38D6A428751B}" dt="2024-12-10T06:51:49.736" v="101" actId="20577"/>
        <pc:sldMkLst>
          <pc:docMk/>
          <pc:sldMk cId="407818404" sldId="257"/>
        </pc:sldMkLst>
        <pc:spChg chg="mod">
          <ac:chgData name="Ray John Wong" userId="8f973c2984cd5e1f" providerId="LiveId" clId="{D45101AA-0A2F-44AF-A9E6-38D6A428751B}" dt="2024-12-10T06:51:29.989" v="76" actId="20577"/>
          <ac:spMkLst>
            <pc:docMk/>
            <pc:sldMk cId="407818404" sldId="257"/>
            <ac:spMk id="6" creationId="{1089AC9A-5D7D-5A4C-8605-7607252D4FA1}"/>
          </ac:spMkLst>
        </pc:spChg>
        <pc:spChg chg="mod">
          <ac:chgData name="Ray John Wong" userId="8f973c2984cd5e1f" providerId="LiveId" clId="{D45101AA-0A2F-44AF-A9E6-38D6A428751B}" dt="2024-12-10T06:51:49.736" v="101" actId="20577"/>
          <ac:spMkLst>
            <pc:docMk/>
            <pc:sldMk cId="407818404" sldId="257"/>
            <ac:spMk id="7" creationId="{9C71998B-4791-F94C-B599-D1D76743645B}"/>
          </ac:spMkLst>
        </pc:spChg>
      </pc:sldChg>
      <pc:sldChg chg="modSp mod">
        <pc:chgData name="Ray John Wong" userId="8f973c2984cd5e1f" providerId="LiveId" clId="{D45101AA-0A2F-44AF-A9E6-38D6A428751B}" dt="2024-12-10T06:55:04.743" v="247" actId="20577"/>
        <pc:sldMkLst>
          <pc:docMk/>
          <pc:sldMk cId="565184169" sldId="258"/>
        </pc:sldMkLst>
        <pc:spChg chg="mod">
          <ac:chgData name="Ray John Wong" userId="8f973c2984cd5e1f" providerId="LiveId" clId="{D45101AA-0A2F-44AF-A9E6-38D6A428751B}" dt="2024-12-10T06:53:32.965" v="171" actId="20577"/>
          <ac:spMkLst>
            <pc:docMk/>
            <pc:sldMk cId="565184169" sldId="258"/>
            <ac:spMk id="4" creationId="{B0882130-6200-324C-8A79-B506D34288AC}"/>
          </ac:spMkLst>
        </pc:spChg>
        <pc:spChg chg="mod">
          <ac:chgData name="Ray John Wong" userId="8f973c2984cd5e1f" providerId="LiveId" clId="{D45101AA-0A2F-44AF-A9E6-38D6A428751B}" dt="2024-12-10T06:55:04.743" v="247" actId="20577"/>
          <ac:spMkLst>
            <pc:docMk/>
            <pc:sldMk cId="565184169" sldId="258"/>
            <ac:spMk id="5" creationId="{F57E7746-DDC4-614A-A7D1-B72950AB5208}"/>
          </ac:spMkLst>
        </pc:spChg>
      </pc:sldChg>
      <pc:sldChg chg="delSp modSp mod">
        <pc:chgData name="Ray John Wong" userId="8f973c2984cd5e1f" providerId="LiveId" clId="{D45101AA-0A2F-44AF-A9E6-38D6A428751B}" dt="2024-12-10T14:19:59.197" v="364" actId="20577"/>
        <pc:sldMkLst>
          <pc:docMk/>
          <pc:sldMk cId="916806505" sldId="259"/>
        </pc:sldMkLst>
        <pc:spChg chg="mod">
          <ac:chgData name="Ray John Wong" userId="8f973c2984cd5e1f" providerId="LiveId" clId="{D45101AA-0A2F-44AF-A9E6-38D6A428751B}" dt="2024-12-10T14:16:32.820" v="306" actId="20577"/>
          <ac:spMkLst>
            <pc:docMk/>
            <pc:sldMk cId="916806505" sldId="259"/>
            <ac:spMk id="2" creationId="{6EFFE0B3-6566-3F48-9291-A6A8E30E2D62}"/>
          </ac:spMkLst>
        </pc:spChg>
        <pc:spChg chg="mod">
          <ac:chgData name="Ray John Wong" userId="8f973c2984cd5e1f" providerId="LiveId" clId="{D45101AA-0A2F-44AF-A9E6-38D6A428751B}" dt="2024-12-10T14:19:59.197" v="364" actId="20577"/>
          <ac:spMkLst>
            <pc:docMk/>
            <pc:sldMk cId="916806505" sldId="259"/>
            <ac:spMk id="5" creationId="{C69252C7-A6C4-2849-AD0F-63A6BD9AFA47}"/>
          </ac:spMkLst>
        </pc:spChg>
      </pc:sldChg>
      <pc:sldChg chg="modSp mod">
        <pc:chgData name="Ray John Wong" userId="8f973c2984cd5e1f" providerId="LiveId" clId="{D45101AA-0A2F-44AF-A9E6-38D6A428751B}" dt="2024-12-10T14:26:55.837" v="667"/>
        <pc:sldMkLst>
          <pc:docMk/>
          <pc:sldMk cId="2873966446" sldId="260"/>
        </pc:sldMkLst>
        <pc:spChg chg="mod">
          <ac:chgData name="Ray John Wong" userId="8f973c2984cd5e1f" providerId="LiveId" clId="{D45101AA-0A2F-44AF-A9E6-38D6A428751B}" dt="2024-12-10T14:20:51.770" v="396" actId="20577"/>
          <ac:spMkLst>
            <pc:docMk/>
            <pc:sldMk cId="2873966446" sldId="260"/>
            <ac:spMk id="2" creationId="{93BEC0A6-A5CE-914E-9A9E-BB0E40137093}"/>
          </ac:spMkLst>
        </pc:spChg>
        <pc:spChg chg="mod">
          <ac:chgData name="Ray John Wong" userId="8f973c2984cd5e1f" providerId="LiveId" clId="{D45101AA-0A2F-44AF-A9E6-38D6A428751B}" dt="2024-12-10T14:21:19.589" v="428" actId="20577"/>
          <ac:spMkLst>
            <pc:docMk/>
            <pc:sldMk cId="2873966446" sldId="260"/>
            <ac:spMk id="3" creationId="{38025F87-E395-E545-BB3A-BF62703CCBBB}"/>
          </ac:spMkLst>
        </pc:spChg>
        <pc:spChg chg="mod">
          <ac:chgData name="Ray John Wong" userId="8f973c2984cd5e1f" providerId="LiveId" clId="{D45101AA-0A2F-44AF-A9E6-38D6A428751B}" dt="2024-12-10T14:26:55.837" v="667"/>
          <ac:spMkLst>
            <pc:docMk/>
            <pc:sldMk cId="2873966446" sldId="260"/>
            <ac:spMk id="4" creationId="{141D36D5-50E8-C945-95D9-AC162A32E5E9}"/>
          </ac:spMkLst>
        </pc:spChg>
      </pc:sldChg>
      <pc:sldChg chg="addSp delSp modSp mod">
        <pc:chgData name="Ray John Wong" userId="8f973c2984cd5e1f" providerId="LiveId" clId="{D45101AA-0A2F-44AF-A9E6-38D6A428751B}" dt="2024-12-10T14:26:05.558" v="661"/>
        <pc:sldMkLst>
          <pc:docMk/>
          <pc:sldMk cId="671732486" sldId="267"/>
        </pc:sldMkLst>
        <pc:spChg chg="mod">
          <ac:chgData name="Ray John Wong" userId="8f973c2984cd5e1f" providerId="LiveId" clId="{D45101AA-0A2F-44AF-A9E6-38D6A428751B}" dt="2024-12-10T14:26:05.558" v="661"/>
          <ac:spMkLst>
            <pc:docMk/>
            <pc:sldMk cId="671732486" sldId="267"/>
            <ac:spMk id="3" creationId="{4229366B-9DFE-0244-A864-A3ECC8897F6F}"/>
          </ac:spMkLst>
        </pc:spChg>
        <pc:spChg chg="mod">
          <ac:chgData name="Ray John Wong" userId="8f973c2984cd5e1f" providerId="LiveId" clId="{D45101AA-0A2F-44AF-A9E6-38D6A428751B}" dt="2024-12-10T14:25:38.193" v="654" actId="14100"/>
          <ac:spMkLst>
            <pc:docMk/>
            <pc:sldMk cId="671732486" sldId="267"/>
            <ac:spMk id="9" creationId="{3AC14BE6-0C46-714B-B7A3-48A9E49BAF81}"/>
          </ac:spMkLst>
        </pc:spChg>
        <pc:picChg chg="add mod">
          <ac:chgData name="Ray John Wong" userId="8f973c2984cd5e1f" providerId="LiveId" clId="{D45101AA-0A2F-44AF-A9E6-38D6A428751B}" dt="2024-12-10T14:25:43.479" v="656" actId="1076"/>
          <ac:picMkLst>
            <pc:docMk/>
            <pc:sldMk cId="671732486" sldId="267"/>
            <ac:picMk id="8" creationId="{50C6AE60-4BB9-F730-71C2-FFE22ECB0FB7}"/>
          </ac:picMkLst>
        </pc:picChg>
      </pc:sldChg>
      <pc:sldChg chg="del">
        <pc:chgData name="Ray John Wong" userId="8f973c2984cd5e1f" providerId="LiveId" clId="{D45101AA-0A2F-44AF-A9E6-38D6A428751B}" dt="2024-12-10T14:26:10.799" v="662" actId="2696"/>
        <pc:sldMkLst>
          <pc:docMk/>
          <pc:sldMk cId="2801579389" sldId="268"/>
        </pc:sldMkLst>
      </pc:sldChg>
      <pc:sldChg chg="del">
        <pc:chgData name="Ray John Wong" userId="8f973c2984cd5e1f" providerId="LiveId" clId="{D45101AA-0A2F-44AF-A9E6-38D6A428751B}" dt="2024-12-10T14:26:12.866" v="663" actId="2696"/>
        <pc:sldMkLst>
          <pc:docMk/>
          <pc:sldMk cId="1508258539" sldId="269"/>
        </pc:sldMkLst>
      </pc:sldChg>
      <pc:sldChg chg="del">
        <pc:chgData name="Ray John Wong" userId="8f973c2984cd5e1f" providerId="LiveId" clId="{D45101AA-0A2F-44AF-A9E6-38D6A428751B}" dt="2024-12-10T14:26:14.870" v="664" actId="2696"/>
        <pc:sldMkLst>
          <pc:docMk/>
          <pc:sldMk cId="2921135351" sldId="270"/>
        </pc:sldMkLst>
      </pc:sldChg>
      <pc:sldChg chg="del">
        <pc:chgData name="Ray John Wong" userId="8f973c2984cd5e1f" providerId="LiveId" clId="{D45101AA-0A2F-44AF-A9E6-38D6A428751B}" dt="2024-12-10T14:26:17.333" v="665" actId="2696"/>
        <pc:sldMkLst>
          <pc:docMk/>
          <pc:sldMk cId="27828869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Solutions Based on Meta-learning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Lei-Han Wong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optimizations</a:t>
            </a:r>
          </a:p>
        </p:txBody>
      </p:sp>
      <p:sp>
        <p:nvSpPr>
          <p:cNvPr id="5" name="Section Divider Title">
            <a:extLst>
              <a:ext uri="{FF2B5EF4-FFF2-40B4-BE49-F238E27FC236}">
                <a16:creationId xmlns:a16="http://schemas.microsoft.com/office/drawing/2014/main" id="{F57E7746-DDC4-614A-A7D1-B72950AB5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Papers Reviews, New Polish Up</a:t>
            </a:r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Encryption Algorithm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Biometrics(hardware support)</a:t>
            </a:r>
          </a:p>
          <a:p>
            <a:pPr marL="0" indent="0">
              <a:buNone/>
            </a:pPr>
            <a:r>
              <a:rPr lang="en-US" dirty="0"/>
              <a:t>SIEM/SEM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with Security</a:t>
            </a:r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(software and system)</a:t>
            </a:r>
          </a:p>
          <a:p>
            <a:pPr marL="0" indent="0">
              <a:buNone/>
            </a:pPr>
            <a:r>
              <a:rPr lang="en-US" dirty="0"/>
              <a:t>Automatically discover vulnerabilities predict attacks</a:t>
            </a:r>
          </a:p>
          <a:p>
            <a:pPr marL="0" indent="0">
              <a:buNone/>
            </a:pPr>
            <a:r>
              <a:rPr lang="en-US" dirty="0"/>
              <a:t>optimize security strategies</a:t>
            </a:r>
          </a:p>
        </p:txBody>
      </p:sp>
      <p:sp>
        <p:nvSpPr>
          <p:cNvPr id="4" name="Side Text - Column 2">
            <a:extLst>
              <a:ext uri="{FF2B5EF4-FFF2-40B4-BE49-F238E27FC236}">
                <a16:creationId xmlns:a16="http://schemas.microsoft.com/office/drawing/2014/main" id="{141D36D5-50E8-C945-95D9-AC162A32E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(network and information)</a:t>
            </a:r>
          </a:p>
          <a:p>
            <a:pPr marL="0" indent="0">
              <a:buNone/>
            </a:pPr>
            <a:r>
              <a:rPr lang="en-US" dirty="0"/>
              <a:t>Using meta-learning’s Few-Shot learning to defend the hackers’ attack</a:t>
            </a:r>
          </a:p>
          <a:p>
            <a:pPr marL="0" indent="0">
              <a:buNone/>
            </a:pPr>
            <a:r>
              <a:rPr lang="en-US" dirty="0"/>
              <a:t>Structural security, access control, security auditing, boundary integrity checks, intrusion prevention, malicious code prevention, network equipment protection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502420"/>
            <a:ext cx="8881872" cy="1588127"/>
          </a:xfrm>
        </p:spPr>
        <p:txBody>
          <a:bodyPr/>
          <a:lstStyle/>
          <a:p>
            <a:r>
              <a:rPr lang="en-US" dirty="0"/>
              <a:t>Traditional Solutions to Keep Security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9935609" cy="176827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dirty="0"/>
              <a:t>常见的评估方法由</a:t>
            </a:r>
            <a:r>
              <a:rPr lang="en-US" dirty="0"/>
              <a:t>Delphi</a:t>
            </a:r>
            <a:r>
              <a:rPr lang="zh-CN" altLang="en-US" dirty="0"/>
              <a:t>排序、平均排序、以及概率*影响因子排序</a:t>
            </a:r>
            <a:endParaRPr lang="en-US" dirty="0"/>
          </a:p>
        </p:txBody>
      </p:sp>
      <p:sp>
        <p:nvSpPr>
          <p:cNvPr id="14" name="Slide Note">
            <a:extLst>
              <a:ext uri="{FF2B5EF4-FFF2-40B4-BE49-F238E27FC236}">
                <a16:creationId xmlns:a16="http://schemas.microsoft.com/office/drawing/2014/main" id="{767C01DD-707F-4742-B0A0-9274A977492A}"/>
              </a:ext>
            </a:extLst>
          </p:cNvPr>
          <p:cNvSpPr txBox="1"/>
          <p:nvPr/>
        </p:nvSpPr>
        <p:spPr>
          <a:xfrm>
            <a:off x="2974505" y="5442239"/>
            <a:ext cx="2194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NOTE:</a:t>
            </a:r>
            <a:r>
              <a:rPr lang="en-US" sz="16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Neque in dignissim, and quet nis et umis varius.</a:t>
            </a:r>
          </a:p>
        </p:txBody>
      </p:sp>
      <p:sp>
        <p:nvSpPr>
          <p:cNvPr id="15" name="Arrow" descr="Dashed Arrow">
            <a:extLst>
              <a:ext uri="{FF2B5EF4-FFF2-40B4-BE49-F238E27FC236}">
                <a16:creationId xmlns:a16="http://schemas.microsoft.com/office/drawing/2014/main" id="{E4E363DF-78BF-7047-827C-B91CD97363E6}"/>
              </a:ext>
            </a:extLst>
          </p:cNvPr>
          <p:cNvSpPr/>
          <p:nvPr/>
        </p:nvSpPr>
        <p:spPr>
          <a:xfrm rot="14218706" flipV="1">
            <a:off x="3979434" y="4366041"/>
            <a:ext cx="1399130" cy="1664208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tx2"/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C6AE60-4BB9-F730-71C2-FFE22ECB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8" y="3953073"/>
            <a:ext cx="9266723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118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Regular</vt:lpstr>
      <vt:lpstr>System Font Regular</vt:lpstr>
      <vt:lpstr>Arial</vt:lpstr>
      <vt:lpstr>Georgia</vt:lpstr>
      <vt:lpstr>Office Theme</vt:lpstr>
      <vt:lpstr>Solutions Based on Meta-learning</vt:lpstr>
      <vt:lpstr>algorithms and optimizations</vt:lpstr>
      <vt:lpstr>Dynamic Encryption Algorithm</vt:lpstr>
      <vt:lpstr>Simple AI with Security</vt:lpstr>
      <vt:lpstr>Traditional Solutions to Keep Security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Ray John Wong</cp:lastModifiedBy>
  <cp:revision>77</cp:revision>
  <dcterms:created xsi:type="dcterms:W3CDTF">2019-04-04T19:20:28Z</dcterms:created>
  <dcterms:modified xsi:type="dcterms:W3CDTF">2025-01-23T16:34:01Z</dcterms:modified>
  <cp:category/>
</cp:coreProperties>
</file>