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baseline="0" dirty="0">
                <a:solidFill>
                  <a:schemeClr val="tx1"/>
                </a:solidFill>
              </a:rPr>
              <a:t>运行效率比较：</a:t>
            </a:r>
            <a:r>
              <a:rPr lang="en-US" altLang="zh-CN" sz="2000" b="1" baseline="0" dirty="0">
                <a:solidFill>
                  <a:schemeClr val="tx1"/>
                </a:solidFill>
              </a:rPr>
              <a:t>String VS </a:t>
            </a:r>
            <a:r>
              <a:rPr lang="en-US" altLang="zh-CN" sz="2000" b="1" baseline="0" dirty="0" err="1">
                <a:solidFill>
                  <a:schemeClr val="tx1"/>
                </a:solidFill>
              </a:rPr>
              <a:t>StringBuilder</a:t>
            </a:r>
            <a:endParaRPr lang="zh-CN" sz="2000" b="1" baseline="0" dirty="0">
              <a:solidFill>
                <a:schemeClr val="tx1"/>
              </a:solidFill>
            </a:endParaRPr>
          </a:p>
        </c:rich>
      </c:tx>
      <c:overlay val="0"/>
      <c:spPr>
        <a:noFill/>
        <a:ln w="31750" cmpd="sng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2815329724409452E-2"/>
          <c:y val="0.11592205241621233"/>
          <c:w val="0.93405967027559056"/>
          <c:h val="0.7767840319399587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String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F-4A57-8AAB-3AB6CD6F98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StringBuilder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DF-4A57-8AAB-3AB6CD6F98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173468752"/>
        <c:axId val="1168485904"/>
      </c:lineChart>
      <c:catAx>
        <c:axId val="117346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3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8485904"/>
        <c:crosses val="autoZero"/>
        <c:auto val="1"/>
        <c:lblAlgn val="ctr"/>
        <c:lblOffset val="100"/>
        <c:noMultiLvlLbl val="0"/>
      </c:catAx>
      <c:valAx>
        <c:axId val="116848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3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734687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342741141732279"/>
          <c:y val="0.94528432915327698"/>
          <c:w val="0.47783255413385828"/>
          <c:h val="5.4715670846723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0.05808</cdr:x>
      <cdr:y>0.81738</cdr:y>
    </cdr:from>
    <cdr:to>
      <cdr:x>1</cdr:x>
      <cdr:y>0.86671</cdr:y>
    </cdr:to>
    <cdr:cxnSp macro="">
      <cdr:nvCxnSpPr>
        <cdr:cNvPr id="3" name="连接符: 曲线 2"/>
        <cdr:cNvCxnSpPr/>
      </cdr:nvCxnSpPr>
      <cdr:spPr>
        <a:xfrm xmlns:a="http://schemas.openxmlformats.org/drawingml/2006/main" flipV="1">
          <a:off x="472049" y="4429109"/>
          <a:ext cx="7655951" cy="267287"/>
        </a:xfrm>
        <a:prstGeom xmlns:a="http://schemas.openxmlformats.org/drawingml/2006/main" prst="curvedConnector3">
          <a:avLst/>
        </a:prstGeom>
        <a:ln xmlns:a="http://schemas.openxmlformats.org/drawingml/2006/main" w="41275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9CBE-C086-4A89-B226-A2CB9E94F03E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F6ED-AB50-4341-9E79-8F8CBCB9E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794129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连接符: 曲线 7"/>
          <p:cNvCxnSpPr/>
          <p:nvPr/>
        </p:nvCxnSpPr>
        <p:spPr>
          <a:xfrm flipV="1">
            <a:off x="2518117" y="2757267"/>
            <a:ext cx="7641883" cy="2630659"/>
          </a:xfrm>
          <a:prstGeom prst="curved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5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芷若初荨</dc:creator>
  <cp:lastModifiedBy>芷若初荨</cp:lastModifiedBy>
  <cp:revision>3</cp:revision>
  <dcterms:created xsi:type="dcterms:W3CDTF">2017-03-13T13:36:11Z</dcterms:created>
  <dcterms:modified xsi:type="dcterms:W3CDTF">2017-03-13T13:48:52Z</dcterms:modified>
</cp:coreProperties>
</file>