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23BA-08F9-4BE1-80D5-0B2D94ED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C35AE-A2C3-46A4-A677-8CA81121E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90967-13E5-41D9-B1F9-DCCCD05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ED33A-0C89-4659-94B8-58B2013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E2221-D1E7-46A6-8329-B1D320E1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994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A0124-F9AE-4E2E-9DEB-45DBE657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4959BE-D860-494A-9CEF-2FF91EF8E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31630-6B45-4A48-8C43-CE5CCF03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2AE50-90A6-4824-BD04-8BFD6830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99AB7-1524-42F5-B4F9-36834C7C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15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78AEA-07B1-44FC-B0F7-DCF329EAC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D8732-7D6E-4D50-8F66-E297EA59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4106-1B10-437A-8933-07A7C3A0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A68A7-A8A3-4557-BF24-1CB6A4E0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15B2E4-6957-4B09-85BE-E07E3FF5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53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90447-7354-4DAF-A819-910E4DDC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C3172-45BC-4F30-BF4F-D310AFF0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BA3A1-A3D8-46FC-B409-C9B92CF1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56965-CEDA-4D74-AD96-44F630D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874E1-EF20-4894-9713-F0173D0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63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8471B-93B7-4CC3-8497-368BD75C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6C2DE7-5AAC-468E-BCCA-94CF1AC5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997F7-72DD-45D9-A568-65F0A735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710D5-A0A1-4303-87FB-3CEA43FF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1372C-61BF-400E-A15A-87A68951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06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84B55-1231-4649-834E-F0902D8A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5A9B8-94EE-4179-8D1A-04E806EA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366FF7-0C64-4E13-9424-528912B1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9753CE-CA35-44D2-BB26-970951D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01AFF-4737-4EF7-8CB6-23045E68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8A14A8-7428-48A4-A391-04A9CBA9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22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B997C-841F-4196-8D81-E9285E61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51B36-CECE-494C-B6E4-B92F4191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FF818-593F-4129-AFA7-3EE9089E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1E2429-CA3D-48DB-82D6-EB184CD9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0C2B23-3A4E-491B-86CF-AC571EA7C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2F2F7C-1A67-4CFA-87A2-770B6910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7FF6A0-A8D4-46C7-A063-6BA4B6C9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D9869-F28A-4E84-A13F-A5EEAD2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89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B1C17-6AB0-4387-8B86-1FD3C924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102781-2120-4B9C-BC3F-E7075AFF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2F42E-FF83-4722-87E5-41EFF11C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1ABC8D-854A-4572-9B26-D1CE32A1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4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0750EE-7347-461D-A696-483A26B0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D325BB-4D71-41E4-AFFE-D6A6BC1B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2CC54-4920-4B4D-ACEC-1CEEAF2E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36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0FFC5-9843-4B56-B84A-BD4A7019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84CE7-C4AB-45D5-906A-286CDF19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8E9AE5-0677-4F94-87B6-AE8DA7EB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3158B-9BE4-437E-B786-DC39229D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B59C3C-89D9-49DF-9FCA-472FF19A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18AEC-5A11-4DDE-BBDC-071E820D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6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C92AE-6A75-471A-A38D-8C1F2787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97F809-6C00-4CB1-8716-1326DCB0A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E234-687E-4363-92A2-5D5739575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B4337-325D-4E0E-9A64-631D3CE7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FF3879-818D-4A44-BAA6-81ABFF6E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1A8EF-2A4A-4A28-8798-F12B9158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3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3840E5-8954-4913-8163-199ED3E2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9AF5-7406-4D82-B1F7-EF71BC28D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E134F-6DD6-4FB7-B281-F1D2A727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E2FD-4716-4688-BBA6-58F26A86E602}" type="datetimeFigureOut">
              <a:rPr lang="es-AR" smtClean="0"/>
              <a:t>28/10/2020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1C794-3333-4B82-A547-2F055DE3E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C7024-3B39-4834-B7D7-E5974FEF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720F-16D9-496B-8B89-0BB2528D0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8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9FD22BE2-5A24-4939-8491-912582D74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4430"/>
              </p:ext>
            </p:extLst>
          </p:nvPr>
        </p:nvGraphicFramePr>
        <p:xfrm>
          <a:off x="561008" y="693161"/>
          <a:ext cx="7273622" cy="121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3615504097"/>
                    </a:ext>
                  </a:extLst>
                </a:gridCol>
                <a:gridCol w="1713948">
                  <a:extLst>
                    <a:ext uri="{9D8B030D-6E8A-4147-A177-3AD203B41FA5}">
                      <a16:colId xmlns:a16="http://schemas.microsoft.com/office/drawing/2014/main" val="524872438"/>
                    </a:ext>
                  </a:extLst>
                </a:gridCol>
                <a:gridCol w="1713948">
                  <a:extLst>
                    <a:ext uri="{9D8B030D-6E8A-4147-A177-3AD203B41FA5}">
                      <a16:colId xmlns:a16="http://schemas.microsoft.com/office/drawing/2014/main" val="1787813115"/>
                    </a:ext>
                  </a:extLst>
                </a:gridCol>
                <a:gridCol w="1713948">
                  <a:extLst>
                    <a:ext uri="{9D8B030D-6E8A-4147-A177-3AD203B41FA5}">
                      <a16:colId xmlns:a16="http://schemas.microsoft.com/office/drawing/2014/main" val="9964747"/>
                    </a:ext>
                  </a:extLst>
                </a:gridCol>
                <a:gridCol w="1713948">
                  <a:extLst>
                    <a:ext uri="{9D8B030D-6E8A-4147-A177-3AD203B41FA5}">
                      <a16:colId xmlns:a16="http://schemas.microsoft.com/office/drawing/2014/main" val="250315071"/>
                    </a:ext>
                  </a:extLst>
                </a:gridCol>
              </a:tblGrid>
              <a:tr h="607576">
                <a:tc>
                  <a:txBody>
                    <a:bodyPr/>
                    <a:lstStyle/>
                    <a:p>
                      <a:r>
                        <a:rPr lang="es-A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Rodado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idCategoria_fk</a:t>
                      </a:r>
                      <a:r>
                        <a:rPr lang="es-AR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71872"/>
                  </a:ext>
                </a:extLst>
              </a:tr>
              <a:tr h="607576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71517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123C6D8-F3B0-4521-A145-654138252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64691"/>
              </p:ext>
            </p:extLst>
          </p:nvPr>
        </p:nvGraphicFramePr>
        <p:xfrm>
          <a:off x="561009" y="2296674"/>
          <a:ext cx="8128000" cy="1546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75626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2157533"/>
                    </a:ext>
                  </a:extLst>
                </a:gridCol>
              </a:tblGrid>
              <a:tr h="773228">
                <a:tc>
                  <a:txBody>
                    <a:bodyPr/>
                    <a:lstStyle/>
                    <a:p>
                      <a:r>
                        <a:rPr lang="es-AR" dirty="0" err="1"/>
                        <a:t>IdCategoria_fk</a:t>
                      </a:r>
                      <a:r>
                        <a:rPr lang="es-AR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categoria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8099"/>
                  </a:ext>
                </a:extLst>
              </a:tr>
              <a:tr h="773228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60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90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ceciliacarlon2@gmail.com</dc:creator>
  <cp:lastModifiedBy>ceciliacarlon2@gmail.com</cp:lastModifiedBy>
  <cp:revision>3</cp:revision>
  <dcterms:created xsi:type="dcterms:W3CDTF">2020-10-28T23:30:38Z</dcterms:created>
  <dcterms:modified xsi:type="dcterms:W3CDTF">2020-10-29T00:21:30Z</dcterms:modified>
</cp:coreProperties>
</file>