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48" d="100"/>
          <a:sy n="48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9ABD-0FB4-4C3B-A5DD-8F0FE91CA6AF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452D-6E3A-4318-9845-9C709E334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6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9ABD-0FB4-4C3B-A5DD-8F0FE91CA6AF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452D-6E3A-4318-9845-9C709E334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1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9ABD-0FB4-4C3B-A5DD-8F0FE91CA6AF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452D-6E3A-4318-9845-9C709E334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9ABD-0FB4-4C3B-A5DD-8F0FE91CA6AF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452D-6E3A-4318-9845-9C709E334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0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9ABD-0FB4-4C3B-A5DD-8F0FE91CA6AF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452D-6E3A-4318-9845-9C709E334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2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9ABD-0FB4-4C3B-A5DD-8F0FE91CA6AF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452D-6E3A-4318-9845-9C709E334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7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9ABD-0FB4-4C3B-A5DD-8F0FE91CA6AF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452D-6E3A-4318-9845-9C709E334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7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9ABD-0FB4-4C3B-A5DD-8F0FE91CA6AF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452D-6E3A-4318-9845-9C709E334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6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9ABD-0FB4-4C3B-A5DD-8F0FE91CA6AF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452D-6E3A-4318-9845-9C709E334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97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9ABD-0FB4-4C3B-A5DD-8F0FE91CA6AF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452D-6E3A-4318-9845-9C709E334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3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9ABD-0FB4-4C3B-A5DD-8F0FE91CA6AF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452D-6E3A-4318-9845-9C709E334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8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9ABD-0FB4-4C3B-A5DD-8F0FE91CA6AF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D452D-6E3A-4318-9845-9C709E334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3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84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925053" y="1395663"/>
            <a:ext cx="80691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925053" y="2326105"/>
            <a:ext cx="3192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184232" y="2326105"/>
            <a:ext cx="31923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925053" y="3112168"/>
            <a:ext cx="13475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17495" y="3112168"/>
            <a:ext cx="13475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216316" y="3112168"/>
            <a:ext cx="13475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908758" y="3112168"/>
            <a:ext cx="13475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9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842" y="392850"/>
            <a:ext cx="567976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Void adjust(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u,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l,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r,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v,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z) 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mid = l + r &gt;&gt; 1;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if (l == r) 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array[l] = z;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tot[u] = z;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return;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}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if (v &lt;= mid) adjust(u &lt;&lt; 1, l, mid, v, z);</a:t>
            </a:r>
          </a:p>
          <a:p>
            <a:r>
              <a:rPr lang="en-US" altLang="zh-CN" sz="2400" dirty="0" smtClean="0"/>
              <a:t>    else adjust(u &lt;&lt; 1 | 1, mid + 1, r, v, z);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tot[u] = tot[u &lt;&lt; 1] + tot[u &lt;&lt; 1 | 1];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6161023" y="577516"/>
            <a:ext cx="55739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Void query(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u,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l,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r,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ql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qr</a:t>
            </a:r>
            <a:r>
              <a:rPr lang="en-US" altLang="zh-CN" sz="2400" dirty="0" smtClean="0"/>
              <a:t>) 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mid = l + r &gt;&gt; 1;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if (l &gt; </a:t>
            </a:r>
            <a:r>
              <a:rPr lang="en-US" altLang="zh-CN" sz="2400" dirty="0" err="1" smtClean="0"/>
              <a:t>qr</a:t>
            </a:r>
            <a:r>
              <a:rPr lang="en-US" altLang="zh-CN" sz="2400" dirty="0" smtClean="0"/>
              <a:t> || r &lt; </a:t>
            </a:r>
            <a:r>
              <a:rPr lang="en-US" altLang="zh-CN" sz="2400" dirty="0" err="1" smtClean="0"/>
              <a:t>ql</a:t>
            </a:r>
            <a:r>
              <a:rPr lang="en-US" altLang="zh-CN" sz="2400" dirty="0" smtClean="0"/>
              <a:t>) return;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if (l &gt;= </a:t>
            </a:r>
            <a:r>
              <a:rPr lang="en-US" altLang="zh-CN" sz="2400" dirty="0" err="1" smtClean="0"/>
              <a:t>ql</a:t>
            </a:r>
            <a:r>
              <a:rPr lang="en-US" altLang="zh-CN" sz="2400" dirty="0" smtClean="0"/>
              <a:t> &amp;&amp; r &lt;= </a:t>
            </a:r>
            <a:r>
              <a:rPr lang="en-US" altLang="zh-CN" sz="2400" dirty="0" err="1" smtClean="0"/>
              <a:t>qr</a:t>
            </a:r>
            <a:r>
              <a:rPr lang="en-US" altLang="zh-CN" sz="2400" dirty="0" smtClean="0"/>
              <a:t>) 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ans</a:t>
            </a:r>
            <a:r>
              <a:rPr lang="en-US" altLang="zh-CN" sz="2400" dirty="0" smtClean="0"/>
              <a:t> += tot[u];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return;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}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query(u &lt;&lt; 1, l, mid, </a:t>
            </a:r>
            <a:r>
              <a:rPr lang="en-US" altLang="zh-CN" sz="2400" dirty="0" err="1" smtClean="0"/>
              <a:t>ql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qr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query(u &lt;&lt; 1 | 1, mid + 1, r, </a:t>
            </a:r>
            <a:r>
              <a:rPr lang="en-US" altLang="zh-CN" sz="2400" dirty="0" err="1" smtClean="0"/>
              <a:t>ql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qr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85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198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lzy</dc:creator>
  <cp:lastModifiedBy>lzy</cp:lastModifiedBy>
  <cp:revision>3</cp:revision>
  <dcterms:created xsi:type="dcterms:W3CDTF">2016-11-16T12:08:23Z</dcterms:created>
  <dcterms:modified xsi:type="dcterms:W3CDTF">2016-11-16T12:18:57Z</dcterms:modified>
</cp:coreProperties>
</file>