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5EC2224-BFB0-419F-B50C-B2B98B2DCA2E}">
  <a:tblStyle styleId="{95EC2224-BFB0-419F-B50C-B2B98B2DCA2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16212010014@fudan.edu.c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Huffman_coding" TargetMode="External"/><Relationship Id="rId4" Type="http://schemas.openxmlformats.org/officeDocument/2006/relationships/hyperlink" Target="https://www.siggraph.org/education/materials/HyperGraph/video/mpeg/mpegfaq/huffman_tutorial.html" TargetMode="External"/><Relationship Id="rId5" Type="http://schemas.openxmlformats.org/officeDocument/2006/relationships/hyperlink" Target="www.utdallas.edu/~daescu/huffman.ppt" TargetMode="External"/><Relationship Id="rId6" Type="http://schemas.openxmlformats.org/officeDocument/2006/relationships/hyperlink" Target="http://www.ics.uci.edu/~dan/pubs/DataCompress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PROJECT-1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Compression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Interview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Room 110  Software Building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Appointment in advance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CN"/>
              <a:t>SMS 	188-1826-5747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CN"/>
              <a:t>email 	</a:t>
            </a:r>
            <a:r>
              <a:rPr lang="zh-CN" u="sng">
                <a:solidFill>
                  <a:schemeClr val="hlink"/>
                </a:solidFill>
                <a:hlinkClick r:id="rId3"/>
              </a:rPr>
              <a:t>16212010014@fudan.edu.cn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CN"/>
              <a:t>WeChat</a:t>
            </a:r>
          </a:p>
        </p:txBody>
      </p:sp>
      <p:sp>
        <p:nvSpPr>
          <p:cNvPr id="117" name="Shape 117"/>
          <p:cNvSpPr/>
          <p:nvPr/>
        </p:nvSpPr>
        <p:spPr>
          <a:xfrm rot="5400000">
            <a:off x="5747825" y="1445150"/>
            <a:ext cx="2404200" cy="2404200"/>
          </a:xfrm>
          <a:prstGeom prst="corner">
            <a:avLst>
              <a:gd fmla="val 50000" name="adj1"/>
              <a:gd fmla="val 5027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385025" y="1944425"/>
            <a:ext cx="1129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2"/>
                </a:solidFill>
              </a:rPr>
              <a:t>Room 110</a:t>
            </a:r>
          </a:p>
        </p:txBody>
      </p:sp>
      <p:cxnSp>
        <p:nvCxnSpPr>
          <p:cNvPr id="119" name="Shape 119"/>
          <p:cNvCxnSpPr>
            <a:stCxn id="117" idx="0"/>
            <a:endCxn id="117" idx="0"/>
          </p:cNvCxnSpPr>
          <p:nvPr/>
        </p:nvCxnSpPr>
        <p:spPr>
          <a:xfrm>
            <a:off x="6348875" y="3849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17" idx="0"/>
            <a:endCxn id="117" idx="0"/>
          </p:cNvCxnSpPr>
          <p:nvPr/>
        </p:nvCxnSpPr>
        <p:spPr>
          <a:xfrm>
            <a:off x="6348875" y="3849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 flipH="1">
            <a:off x="6348900" y="3534100"/>
            <a:ext cx="624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6765900" y="3520925"/>
            <a:ext cx="1578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/>
          <p:nvPr/>
        </p:nvSpPr>
        <p:spPr>
          <a:xfrm>
            <a:off x="5846350" y="2632375"/>
            <a:ext cx="446700" cy="4566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Interview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/>
              <a:t>MON 	13:30 - 16:00	 &amp; 19:00 - 22:00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/>
              <a:t>TUE		13:30 - 16:00	 &amp; 19:00 - 22:00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/>
              <a:t>WED	13:30 - 17:00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/>
              <a:t>THU	9:00 - 16:00   &amp; 19:00 - 22:00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/>
              <a:t>FRI		9:00 - 12:00   &amp; 19:00 - 22:00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/>
              <a:t>SAT &amp; SUN	It depends  :)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Reference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https://en.wikipedia.org/wiki/Huffman_coding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https://www.siggraph.org/education/materials/HyperGraph/video/mpeg/mpegfaq/huffman_tutorial.html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5"/>
              </a:rPr>
              <a:t>www.utdallas.edu/~daescu/huffman.ppt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6"/>
              </a:rPr>
              <a:t>http://www.ics.uci.edu/~dan/pubs/DataCompression.html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Appendix - Huffman Coding: A CS2 Assignment (on FTP server)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Target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zh-CN"/>
              <a:t>Implement your own file compression tool using Huffman Coding in JAVA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Time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2016/9/28-2016/10/20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Motivation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Information stored and transmitted as bits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With Compression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Save storage space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Save transmission bandwidth and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Huffman Coding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Standard Encoding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ASCII - 7 bits per character ( 8 bits for Extended ASCII 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“MISSISSIPPI RIVER”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17 characters * 7 bits = 119 bits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Huffman Coding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46 bits in total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Huffman Coding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uffman_huff_demo.gif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487" y="1152475"/>
            <a:ext cx="4209024" cy="36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233500" y="4703900"/>
            <a:ext cx="4677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https://en.wikipedia.org/wiki/File:Huffman_huff_demo.gif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Your Job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 runnable tool that can compress and decompress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single file with size from several kilobytes to several gigabytes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folder with multiple files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empty file and empty folder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User-friendly GUI with a User Manual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/>
              <a:t>Bonus: compare the efficiency with other compression tools such as WinRAR, 7-zip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Points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{95EC2224-BFB0-419F-B50C-B2B98B2DCA2E}</a:tableStyleId>
              </a:tblPr>
              <a:tblGrid>
                <a:gridCol w="4920150"/>
                <a:gridCol w="2318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file compression &amp; decompression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Folder compression &amp; decompression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 design &amp; User Manual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Performance (Time &amp; Rate)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Development 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Optimization &amp; Comparison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2"/>
                          </a:solidFill>
                        </a:rPr>
                        <a:t>10 (bonus)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Deadline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Upload required files to FTP server before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2016/10/20  23:59 (GMT+08:00)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Interview before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2016/10/27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No Plagiarism &amp; No Extension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Submission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Executable jar file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All your source code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Documents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CN"/>
              <a:t>User Manual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CN"/>
              <a:t>Development Documentation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