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3"/>
  </p:notesMasterIdLst>
  <p:handoutMasterIdLst>
    <p:handoutMasterId r:id="rId14"/>
  </p:handoutMasterIdLst>
  <p:sldIdLst>
    <p:sldId id="261" r:id="rId3"/>
    <p:sldId id="418" r:id="rId4"/>
    <p:sldId id="420" r:id="rId5"/>
    <p:sldId id="422" r:id="rId6"/>
    <p:sldId id="423" r:id="rId7"/>
    <p:sldId id="426" r:id="rId8"/>
    <p:sldId id="424" r:id="rId9"/>
    <p:sldId id="419" r:id="rId10"/>
    <p:sldId id="427" r:id="rId11"/>
    <p:sldId id="428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DB0"/>
    <a:srgbClr val="005E77"/>
    <a:srgbClr val="2F4D5D"/>
    <a:srgbClr val="DCE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85" d="100"/>
          <a:sy n="85" d="100"/>
        </p:scale>
        <p:origin x="89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515506-1377-4A22-87A8-9C41110B2DA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FDF368-6AC7-464F-81A6-434C5D37419F}">
      <dgm:prSet phldrT="[Text]" custT="1"/>
      <dgm:spPr/>
      <dgm:t>
        <a:bodyPr/>
        <a:lstStyle/>
        <a:p>
          <a:r>
            <a:rPr lang="en-US" sz="1600" dirty="0" smtClean="0"/>
            <a:t>Installation instructions</a:t>
          </a:r>
          <a:endParaRPr lang="en-US" sz="1600" dirty="0"/>
        </a:p>
      </dgm:t>
    </dgm:pt>
    <dgm:pt modelId="{F07AC59D-366C-4AB6-8A51-7DE9C550A3BC}" type="parTrans" cxnId="{26C3A1DD-A1DB-46B0-8B4B-A28173828455}">
      <dgm:prSet/>
      <dgm:spPr/>
      <dgm:t>
        <a:bodyPr/>
        <a:lstStyle/>
        <a:p>
          <a:endParaRPr lang="en-US"/>
        </a:p>
      </dgm:t>
    </dgm:pt>
    <dgm:pt modelId="{E49A19BB-DACD-46F9-AEC3-F0BB78FE6D91}" type="sibTrans" cxnId="{26C3A1DD-A1DB-46B0-8B4B-A28173828455}">
      <dgm:prSet/>
      <dgm:spPr/>
      <dgm:t>
        <a:bodyPr/>
        <a:lstStyle/>
        <a:p>
          <a:pPr algn="ctr"/>
          <a:r>
            <a:rPr lang="en-US" dirty="0" err="1" smtClean="0"/>
            <a:t>networktutorials</a:t>
          </a:r>
          <a:r>
            <a:rPr lang="en-US" dirty="0" smtClean="0"/>
            <a:t>/installation_demo.html</a:t>
          </a:r>
          <a:endParaRPr lang="en-US" dirty="0"/>
        </a:p>
      </dgm:t>
    </dgm:pt>
    <dgm:pt modelId="{867F566A-4F76-4DDC-B78E-6979CEEE6F37}">
      <dgm:prSet phldrT="[Text]" custT="1"/>
      <dgm:spPr/>
      <dgm:t>
        <a:bodyPr/>
        <a:lstStyle/>
        <a:p>
          <a:r>
            <a:rPr lang="en-US" sz="1400" i="1" dirty="0" smtClean="0"/>
            <a:t>manta </a:t>
          </a:r>
          <a:r>
            <a:rPr lang="en-US" sz="1400" i="0" dirty="0" smtClean="0"/>
            <a:t>vignette </a:t>
          </a:r>
          <a:endParaRPr lang="en-US" sz="1400" i="1" dirty="0"/>
        </a:p>
      </dgm:t>
    </dgm:pt>
    <dgm:pt modelId="{A6DCC03C-53D4-4193-89A9-A03E49E925DE}" type="parTrans" cxnId="{BFAAFCEE-E667-4D71-A0FD-75D2A66874F2}">
      <dgm:prSet/>
      <dgm:spPr/>
      <dgm:t>
        <a:bodyPr/>
        <a:lstStyle/>
        <a:p>
          <a:endParaRPr lang="en-US"/>
        </a:p>
      </dgm:t>
    </dgm:pt>
    <dgm:pt modelId="{0013545A-BB00-4D9E-8561-0E62ED410CFB}" type="sibTrans" cxnId="{BFAAFCEE-E667-4D71-A0FD-75D2A66874F2}">
      <dgm:prSet custT="1"/>
      <dgm:spPr/>
      <dgm:t>
        <a:bodyPr/>
        <a:lstStyle/>
        <a:p>
          <a:pPr algn="ctr"/>
          <a:r>
            <a:rPr lang="en-US" sz="1200" dirty="0" smtClean="0"/>
            <a:t>manta/demo_manta.html</a:t>
          </a:r>
          <a:endParaRPr lang="en-US" sz="1400" dirty="0"/>
        </a:p>
      </dgm:t>
    </dgm:pt>
    <dgm:pt modelId="{160247EE-9DAB-4565-A319-7D5E1CA7FC19}">
      <dgm:prSet custT="1"/>
      <dgm:spPr/>
      <dgm:t>
        <a:bodyPr/>
        <a:lstStyle/>
        <a:p>
          <a:r>
            <a:rPr lang="en-US" sz="1600" dirty="0" smtClean="0"/>
            <a:t>Network analysis in Python </a:t>
          </a:r>
        </a:p>
      </dgm:t>
    </dgm:pt>
    <dgm:pt modelId="{DCC783DA-B153-46D2-B094-A46E6997CAD1}" type="parTrans" cxnId="{BEB97711-DD87-49F1-AD50-0A040470779F}">
      <dgm:prSet/>
      <dgm:spPr/>
      <dgm:t>
        <a:bodyPr/>
        <a:lstStyle/>
        <a:p>
          <a:endParaRPr lang="en-US"/>
        </a:p>
      </dgm:t>
    </dgm:pt>
    <dgm:pt modelId="{C9EEA969-0498-433F-9E38-5C3630FCFF48}" type="sibTrans" cxnId="{BEB97711-DD87-49F1-AD50-0A040470779F}">
      <dgm:prSet/>
      <dgm:spPr/>
      <dgm:t>
        <a:bodyPr/>
        <a:lstStyle/>
        <a:p>
          <a:pPr algn="ctr"/>
          <a:r>
            <a:rPr lang="en-US" dirty="0" err="1" smtClean="0"/>
            <a:t>networktutorials</a:t>
          </a:r>
          <a:r>
            <a:rPr lang="en-US" dirty="0" smtClean="0"/>
            <a:t>/python_demo.html</a:t>
          </a:r>
          <a:endParaRPr lang="en-US" dirty="0"/>
        </a:p>
      </dgm:t>
    </dgm:pt>
    <dgm:pt modelId="{45CFD522-B57C-4C57-BA09-2BA282292F4F}" type="asst">
      <dgm:prSet custT="1"/>
      <dgm:spPr/>
      <dgm:t>
        <a:bodyPr/>
        <a:lstStyle/>
        <a:p>
          <a:r>
            <a:rPr lang="en-US" sz="1400" dirty="0" smtClean="0"/>
            <a:t>Arctic soils with </a:t>
          </a:r>
          <a:r>
            <a:rPr lang="en-US" sz="1400" i="1" dirty="0" smtClean="0"/>
            <a:t>manta </a:t>
          </a:r>
          <a:r>
            <a:rPr lang="en-US" sz="1400" i="0" dirty="0" smtClean="0"/>
            <a:t>and </a:t>
          </a:r>
          <a:r>
            <a:rPr lang="en-US" sz="1400" i="1" dirty="0" smtClean="0"/>
            <a:t>anuran </a:t>
          </a:r>
          <a:endParaRPr lang="en-US" sz="1400" dirty="0"/>
        </a:p>
      </dgm:t>
    </dgm:pt>
    <dgm:pt modelId="{D9366912-F7B5-48DD-BD60-EC99F376E444}" type="parTrans" cxnId="{6C604FCB-F0DC-4E5E-AC55-9B548F65B2B6}">
      <dgm:prSet/>
      <dgm:spPr/>
      <dgm:t>
        <a:bodyPr/>
        <a:lstStyle/>
        <a:p>
          <a:endParaRPr lang="en-US"/>
        </a:p>
      </dgm:t>
    </dgm:pt>
    <dgm:pt modelId="{188F0651-A586-41BB-A5FA-BDB1704348D9}" type="sibTrans" cxnId="{6C604FCB-F0DC-4E5E-AC55-9B548F65B2B6}">
      <dgm:prSet/>
      <dgm:spPr/>
      <dgm:t>
        <a:bodyPr/>
        <a:lstStyle/>
        <a:p>
          <a:pPr algn="ctr"/>
          <a:r>
            <a:rPr lang="en-US" dirty="0" err="1" smtClean="0"/>
            <a:t>networktutorials</a:t>
          </a:r>
          <a:r>
            <a:rPr lang="en-US" dirty="0" smtClean="0"/>
            <a:t>/workshop_demo.html</a:t>
          </a:r>
          <a:endParaRPr lang="en-US" dirty="0"/>
        </a:p>
      </dgm:t>
    </dgm:pt>
    <dgm:pt modelId="{BE04501B-8D95-4813-94EA-24F0B1C2D346}">
      <dgm:prSet custT="1"/>
      <dgm:spPr/>
      <dgm:t>
        <a:bodyPr/>
        <a:lstStyle/>
        <a:p>
          <a:r>
            <a:rPr lang="en-US" sz="1600" i="1" dirty="0" smtClean="0"/>
            <a:t>anuran </a:t>
          </a:r>
          <a:r>
            <a:rPr lang="en-US" sz="1600" i="0" dirty="0" smtClean="0"/>
            <a:t>vignette</a:t>
          </a:r>
          <a:endParaRPr lang="en-US" sz="1600" i="0" dirty="0"/>
        </a:p>
      </dgm:t>
    </dgm:pt>
    <dgm:pt modelId="{FDAB8BFD-703A-4094-9F78-7A0E6D6219C2}" type="parTrans" cxnId="{EA33F8A9-7C98-477F-99E3-408E6CABF929}">
      <dgm:prSet/>
      <dgm:spPr/>
      <dgm:t>
        <a:bodyPr/>
        <a:lstStyle/>
        <a:p>
          <a:endParaRPr lang="en-US"/>
        </a:p>
      </dgm:t>
    </dgm:pt>
    <dgm:pt modelId="{2CD8E022-1BBE-477F-87A3-085065BD739F}" type="sibTrans" cxnId="{EA33F8A9-7C98-477F-99E3-408E6CABF929}">
      <dgm:prSet custT="1"/>
      <dgm:spPr/>
      <dgm:t>
        <a:bodyPr/>
        <a:lstStyle/>
        <a:p>
          <a:pPr algn="ctr"/>
          <a:r>
            <a:rPr lang="en-US" sz="1200" dirty="0" smtClean="0"/>
            <a:t>anuran/demo_anuran.html</a:t>
          </a:r>
          <a:endParaRPr lang="en-US" sz="1300" dirty="0"/>
        </a:p>
      </dgm:t>
    </dgm:pt>
    <dgm:pt modelId="{96092445-2651-4D5C-A193-1445F6EAF664}">
      <dgm:prSet custT="1"/>
      <dgm:spPr/>
      <dgm:t>
        <a:bodyPr/>
        <a:lstStyle/>
        <a:p>
          <a:r>
            <a:rPr lang="en-US" sz="1600" i="1" dirty="0" smtClean="0"/>
            <a:t>anuran </a:t>
          </a:r>
          <a:r>
            <a:rPr lang="en-US" sz="1600" i="0" dirty="0" smtClean="0"/>
            <a:t>API</a:t>
          </a:r>
          <a:endParaRPr lang="en-US" sz="1600" i="1" dirty="0"/>
        </a:p>
      </dgm:t>
    </dgm:pt>
    <dgm:pt modelId="{A590BC6E-42D1-4362-9D2F-FB8C6E87D07A}" type="parTrans" cxnId="{AB1B18AF-F94D-4C5A-8EED-4B56AF4DC8D6}">
      <dgm:prSet/>
      <dgm:spPr/>
      <dgm:t>
        <a:bodyPr/>
        <a:lstStyle/>
        <a:p>
          <a:endParaRPr lang="en-US"/>
        </a:p>
      </dgm:t>
    </dgm:pt>
    <dgm:pt modelId="{4930C40C-2628-49EE-A601-47B82C932CC1}" type="sibTrans" cxnId="{AB1B18AF-F94D-4C5A-8EED-4B56AF4DC8D6}">
      <dgm:prSet custT="1"/>
      <dgm:spPr/>
      <dgm:t>
        <a:bodyPr/>
        <a:lstStyle/>
        <a:p>
          <a:pPr algn="ctr"/>
          <a:r>
            <a:rPr lang="en-US" sz="1200" dirty="0" smtClean="0"/>
            <a:t>anuran/demo_API.html</a:t>
          </a:r>
          <a:endParaRPr lang="en-US" sz="1500" dirty="0"/>
        </a:p>
      </dgm:t>
    </dgm:pt>
    <dgm:pt modelId="{DD57F47D-8552-4053-9983-D9A3581EB110}" type="pres">
      <dgm:prSet presAssocID="{90515506-1377-4A22-87A8-9C41110B2DA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638F74-FACA-43D5-B29D-9763E2697824}" type="pres">
      <dgm:prSet presAssocID="{A9FDF368-6AC7-464F-81A6-434C5D37419F}" presName="hierRoot1" presStyleCnt="0">
        <dgm:presLayoutVars>
          <dgm:hierBranch val="init"/>
        </dgm:presLayoutVars>
      </dgm:prSet>
      <dgm:spPr/>
    </dgm:pt>
    <dgm:pt modelId="{D5D5DCE0-BFD7-457F-9575-A4BE15C1D322}" type="pres">
      <dgm:prSet presAssocID="{A9FDF368-6AC7-464F-81A6-434C5D37419F}" presName="rootComposite1" presStyleCnt="0"/>
      <dgm:spPr/>
    </dgm:pt>
    <dgm:pt modelId="{5A69684D-A976-4F93-9780-5E92D5CB5544}" type="pres">
      <dgm:prSet presAssocID="{A9FDF368-6AC7-464F-81A6-434C5D37419F}" presName="rootText1" presStyleLbl="node0" presStyleIdx="0" presStyleCnt="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C8577E6-194B-4E19-8682-B4C185C5EEDC}" type="pres">
      <dgm:prSet presAssocID="{A9FDF368-6AC7-464F-81A6-434C5D37419F}" presName="titleText1" presStyleLbl="fgAcc0" presStyleIdx="0" presStyleCnt="2" custScaleX="14300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145A872-4059-40AA-A859-2B49A6E59361}" type="pres">
      <dgm:prSet presAssocID="{A9FDF368-6AC7-464F-81A6-434C5D37419F}" presName="rootConnector1" presStyleLbl="node1" presStyleIdx="0" presStyleCnt="3"/>
      <dgm:spPr/>
    </dgm:pt>
    <dgm:pt modelId="{101AE758-A35B-4BF8-BC4A-BB0A9406B60A}" type="pres">
      <dgm:prSet presAssocID="{A9FDF368-6AC7-464F-81A6-434C5D37419F}" presName="hierChild2" presStyleCnt="0"/>
      <dgm:spPr/>
    </dgm:pt>
    <dgm:pt modelId="{069AB256-7EFF-4A7D-BB71-6830C615639B}" type="pres">
      <dgm:prSet presAssocID="{A6DCC03C-53D4-4193-89A9-A03E49E925DE}" presName="Name37" presStyleLbl="parChTrans1D2" presStyleIdx="0" presStyleCnt="3"/>
      <dgm:spPr/>
    </dgm:pt>
    <dgm:pt modelId="{F011BD32-66CC-48C9-A240-9D5887E14C35}" type="pres">
      <dgm:prSet presAssocID="{867F566A-4F76-4DDC-B78E-6979CEEE6F37}" presName="hierRoot2" presStyleCnt="0">
        <dgm:presLayoutVars>
          <dgm:hierBranch val="init"/>
        </dgm:presLayoutVars>
      </dgm:prSet>
      <dgm:spPr/>
    </dgm:pt>
    <dgm:pt modelId="{F00B22BA-6CD0-4B30-90E6-090EC543D28C}" type="pres">
      <dgm:prSet presAssocID="{867F566A-4F76-4DDC-B78E-6979CEEE6F37}" presName="rootComposite" presStyleCnt="0"/>
      <dgm:spPr/>
    </dgm:pt>
    <dgm:pt modelId="{1C0AF75B-8AC0-40B6-9E66-3426BEA95321}" type="pres">
      <dgm:prSet presAssocID="{867F566A-4F76-4DDC-B78E-6979CEEE6F37}" presName="rootText" presStyleLbl="node1" presStyleIdx="0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699BE35-F0CF-4DEF-971B-5A6D149EACFC}" type="pres">
      <dgm:prSet presAssocID="{867F566A-4F76-4DDC-B78E-6979CEEE6F37}" presName="titleText2" presStyleLbl="fgAcc1" presStyleIdx="0" presStyleCnt="3" custScaleX="14428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E3588B5-FAA2-4E36-AF20-0067BD230F32}" type="pres">
      <dgm:prSet presAssocID="{867F566A-4F76-4DDC-B78E-6979CEEE6F37}" presName="rootConnector" presStyleLbl="node2" presStyleIdx="0" presStyleCnt="0"/>
      <dgm:spPr/>
    </dgm:pt>
    <dgm:pt modelId="{75658513-CDC0-462E-9838-4ED1F2252B90}" type="pres">
      <dgm:prSet presAssocID="{867F566A-4F76-4DDC-B78E-6979CEEE6F37}" presName="hierChild4" presStyleCnt="0"/>
      <dgm:spPr/>
    </dgm:pt>
    <dgm:pt modelId="{B55415A9-5321-4428-A419-2E200AA2244F}" type="pres">
      <dgm:prSet presAssocID="{867F566A-4F76-4DDC-B78E-6979CEEE6F37}" presName="hierChild5" presStyleCnt="0"/>
      <dgm:spPr/>
    </dgm:pt>
    <dgm:pt modelId="{23314B71-2216-4110-9AD9-898AFA5970BA}" type="pres">
      <dgm:prSet presAssocID="{FDAB8BFD-703A-4094-9F78-7A0E6D6219C2}" presName="Name37" presStyleLbl="parChTrans1D2" presStyleIdx="1" presStyleCnt="3"/>
      <dgm:spPr/>
    </dgm:pt>
    <dgm:pt modelId="{D91CB13E-ECCD-4FAF-A945-6819B72BEB10}" type="pres">
      <dgm:prSet presAssocID="{BE04501B-8D95-4813-94EA-24F0B1C2D346}" presName="hierRoot2" presStyleCnt="0">
        <dgm:presLayoutVars>
          <dgm:hierBranch val="init"/>
        </dgm:presLayoutVars>
      </dgm:prSet>
      <dgm:spPr/>
    </dgm:pt>
    <dgm:pt modelId="{6ADA2FE9-BA1C-4A58-8AC9-5EF20686865A}" type="pres">
      <dgm:prSet presAssocID="{BE04501B-8D95-4813-94EA-24F0B1C2D346}" presName="rootComposite" presStyleCnt="0"/>
      <dgm:spPr/>
    </dgm:pt>
    <dgm:pt modelId="{0461FB0C-7CC6-46E6-BDEC-75D077EDF70B}" type="pres">
      <dgm:prSet presAssocID="{BE04501B-8D95-4813-94EA-24F0B1C2D346}" presName="rootText" presStyleLbl="node1" presStyleIdx="1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428E4E3-4592-4F53-AFE8-0A4BC6054603}" type="pres">
      <dgm:prSet presAssocID="{BE04501B-8D95-4813-94EA-24F0B1C2D346}" presName="titleText2" presStyleLbl="fgAcc1" presStyleIdx="1" presStyleCnt="3" custScaleX="14213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A85AEAD-A4D0-4676-B944-C47B70B284CE}" type="pres">
      <dgm:prSet presAssocID="{BE04501B-8D95-4813-94EA-24F0B1C2D346}" presName="rootConnector" presStyleLbl="node2" presStyleIdx="0" presStyleCnt="0"/>
      <dgm:spPr/>
    </dgm:pt>
    <dgm:pt modelId="{42B7131C-6C27-4582-8568-244A6BB108F3}" type="pres">
      <dgm:prSet presAssocID="{BE04501B-8D95-4813-94EA-24F0B1C2D346}" presName="hierChild4" presStyleCnt="0"/>
      <dgm:spPr/>
    </dgm:pt>
    <dgm:pt modelId="{CA5A5029-793E-4C71-A91D-F409E139D036}" type="pres">
      <dgm:prSet presAssocID="{A590BC6E-42D1-4362-9D2F-FB8C6E87D07A}" presName="Name37" presStyleLbl="parChTrans1D3" presStyleIdx="0" presStyleCnt="1"/>
      <dgm:spPr/>
    </dgm:pt>
    <dgm:pt modelId="{6FE4C3C2-C177-4D06-A49E-FBF1A1502576}" type="pres">
      <dgm:prSet presAssocID="{96092445-2651-4D5C-A193-1445F6EAF664}" presName="hierRoot2" presStyleCnt="0">
        <dgm:presLayoutVars>
          <dgm:hierBranch val="init"/>
        </dgm:presLayoutVars>
      </dgm:prSet>
      <dgm:spPr/>
    </dgm:pt>
    <dgm:pt modelId="{403BB486-6A6B-478E-B40A-E9431D0A7ED7}" type="pres">
      <dgm:prSet presAssocID="{96092445-2651-4D5C-A193-1445F6EAF664}" presName="rootComposite" presStyleCnt="0"/>
      <dgm:spPr/>
    </dgm:pt>
    <dgm:pt modelId="{4D801F60-985B-4A06-9B0A-8DBBA980424C}" type="pres">
      <dgm:prSet presAssocID="{96092445-2651-4D5C-A193-1445F6EAF664}" presName="rootText" presStyleLbl="node1" presStyleIdx="2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2DD6B89A-0210-402A-A18C-39A2AB29B090}" type="pres">
      <dgm:prSet presAssocID="{96092445-2651-4D5C-A193-1445F6EAF664}" presName="titleText2" presStyleLbl="fgAcc1" presStyleIdx="2" presStyleCnt="3" custScaleX="14256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7A241C3-0045-4A85-AA9B-B9CD22428FFA}" type="pres">
      <dgm:prSet presAssocID="{96092445-2651-4D5C-A193-1445F6EAF664}" presName="rootConnector" presStyleLbl="node3" presStyleIdx="0" presStyleCnt="0"/>
      <dgm:spPr/>
    </dgm:pt>
    <dgm:pt modelId="{7A91E135-657C-4651-8E4F-7DB3AC205697}" type="pres">
      <dgm:prSet presAssocID="{96092445-2651-4D5C-A193-1445F6EAF664}" presName="hierChild4" presStyleCnt="0"/>
      <dgm:spPr/>
    </dgm:pt>
    <dgm:pt modelId="{246B24C6-7E7A-4846-B612-DC347E3425FD}" type="pres">
      <dgm:prSet presAssocID="{96092445-2651-4D5C-A193-1445F6EAF664}" presName="hierChild5" presStyleCnt="0"/>
      <dgm:spPr/>
    </dgm:pt>
    <dgm:pt modelId="{721F1410-79E0-4F3F-AD23-01B43A61B1B7}" type="pres">
      <dgm:prSet presAssocID="{BE04501B-8D95-4813-94EA-24F0B1C2D346}" presName="hierChild5" presStyleCnt="0"/>
      <dgm:spPr/>
    </dgm:pt>
    <dgm:pt modelId="{E4EEC6A3-F4CB-40E7-8F36-C1273028CFCB}" type="pres">
      <dgm:prSet presAssocID="{A9FDF368-6AC7-464F-81A6-434C5D37419F}" presName="hierChild3" presStyleCnt="0"/>
      <dgm:spPr/>
    </dgm:pt>
    <dgm:pt modelId="{BC760BEE-BD46-457E-9D2D-BEEF57BDD9BF}" type="pres">
      <dgm:prSet presAssocID="{D9366912-F7B5-48DD-BD60-EC99F376E444}" presName="Name96" presStyleLbl="parChTrans1D2" presStyleIdx="2" presStyleCnt="3"/>
      <dgm:spPr/>
    </dgm:pt>
    <dgm:pt modelId="{AB522BA5-2CB4-49C3-8C50-880B40ED64EE}" type="pres">
      <dgm:prSet presAssocID="{45CFD522-B57C-4C57-BA09-2BA282292F4F}" presName="hierRoot3" presStyleCnt="0">
        <dgm:presLayoutVars>
          <dgm:hierBranch val="init"/>
        </dgm:presLayoutVars>
      </dgm:prSet>
      <dgm:spPr/>
    </dgm:pt>
    <dgm:pt modelId="{5FCCFCBE-4616-4275-A15E-A919659A136F}" type="pres">
      <dgm:prSet presAssocID="{45CFD522-B57C-4C57-BA09-2BA282292F4F}" presName="rootComposite3" presStyleCnt="0"/>
      <dgm:spPr/>
    </dgm:pt>
    <dgm:pt modelId="{4948FF39-2919-4449-819D-FDC7D4ABE63F}" type="pres">
      <dgm:prSet presAssocID="{45CFD522-B57C-4C57-BA09-2BA282292F4F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1A4E09-90B9-453C-8D01-416E2B486E10}" type="pres">
      <dgm:prSet presAssocID="{45CFD522-B57C-4C57-BA09-2BA282292F4F}" presName="titleText3" presStyleLbl="fgAcc2" presStyleIdx="0" presStyleCnt="1" custScaleX="14273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2CD6CD0-AC24-4D28-9E19-BBAAB83746F3}" type="pres">
      <dgm:prSet presAssocID="{45CFD522-B57C-4C57-BA09-2BA282292F4F}" presName="rootConnector3" presStyleLbl="asst1" presStyleIdx="0" presStyleCnt="1"/>
      <dgm:spPr/>
    </dgm:pt>
    <dgm:pt modelId="{5644062E-9DE6-4469-B91C-019551DF992F}" type="pres">
      <dgm:prSet presAssocID="{45CFD522-B57C-4C57-BA09-2BA282292F4F}" presName="hierChild6" presStyleCnt="0"/>
      <dgm:spPr/>
    </dgm:pt>
    <dgm:pt modelId="{55A195E0-507B-4444-9702-4D1F515C8C9D}" type="pres">
      <dgm:prSet presAssocID="{45CFD522-B57C-4C57-BA09-2BA282292F4F}" presName="hierChild7" presStyleCnt="0"/>
      <dgm:spPr/>
    </dgm:pt>
    <dgm:pt modelId="{8FDB5494-4117-4C67-8177-4E5CE4BB23F9}" type="pres">
      <dgm:prSet presAssocID="{160247EE-9DAB-4565-A319-7D5E1CA7FC19}" presName="hierRoot1" presStyleCnt="0">
        <dgm:presLayoutVars>
          <dgm:hierBranch val="init"/>
        </dgm:presLayoutVars>
      </dgm:prSet>
      <dgm:spPr/>
    </dgm:pt>
    <dgm:pt modelId="{FA140F13-29F8-4CE8-A0B8-82CC49051783}" type="pres">
      <dgm:prSet presAssocID="{160247EE-9DAB-4565-A319-7D5E1CA7FC19}" presName="rootComposite1" presStyleCnt="0"/>
      <dgm:spPr/>
    </dgm:pt>
    <dgm:pt modelId="{AA3EBC13-994E-4C78-8AD1-DD4D9B5A804F}" type="pres">
      <dgm:prSet presAssocID="{160247EE-9DAB-4565-A319-7D5E1CA7FC19}" presName="rootText1" presStyleLbl="node0" presStyleIdx="1" presStyleCnt="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98153BE-485D-4A27-8A7E-109859F7C11A}" type="pres">
      <dgm:prSet presAssocID="{160247EE-9DAB-4565-A319-7D5E1CA7FC19}" presName="titleText1" presStyleLbl="fgAcc0" presStyleIdx="1" presStyleCnt="2" custScaleX="14273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D9B848F-8DEF-4486-9AC2-91519EEAFBE0}" type="pres">
      <dgm:prSet presAssocID="{160247EE-9DAB-4565-A319-7D5E1CA7FC19}" presName="rootConnector1" presStyleLbl="node1" presStyleIdx="2" presStyleCnt="3"/>
      <dgm:spPr/>
    </dgm:pt>
    <dgm:pt modelId="{C50A9B05-B696-4390-ADE3-417F8782E3EA}" type="pres">
      <dgm:prSet presAssocID="{160247EE-9DAB-4565-A319-7D5E1CA7FC19}" presName="hierChild2" presStyleCnt="0"/>
      <dgm:spPr/>
    </dgm:pt>
    <dgm:pt modelId="{8331786D-DD44-42C6-A5EC-92E53F1DB515}" type="pres">
      <dgm:prSet presAssocID="{160247EE-9DAB-4565-A319-7D5E1CA7FC19}" presName="hierChild3" presStyleCnt="0"/>
      <dgm:spPr/>
    </dgm:pt>
  </dgm:ptLst>
  <dgm:cxnLst>
    <dgm:cxn modelId="{815B3F03-CE76-426B-B2D9-B53B94E1EA55}" type="presOf" srcId="{4930C40C-2628-49EE-A601-47B82C932CC1}" destId="{2DD6B89A-0210-402A-A18C-39A2AB29B090}" srcOrd="0" destOrd="0" presId="urn:microsoft.com/office/officeart/2008/layout/NameandTitleOrganizationalChart"/>
    <dgm:cxn modelId="{8B4465EA-5137-4F7F-9A43-D32516A27E62}" type="presOf" srcId="{0013545A-BB00-4D9E-8561-0E62ED410CFB}" destId="{9699BE35-F0CF-4DEF-971B-5A6D149EACFC}" srcOrd="0" destOrd="0" presId="urn:microsoft.com/office/officeart/2008/layout/NameandTitleOrganizationalChart"/>
    <dgm:cxn modelId="{E9FF83C9-B7D0-4F91-9E91-E338E9D14922}" type="presOf" srcId="{E49A19BB-DACD-46F9-AEC3-F0BB78FE6D91}" destId="{7C8577E6-194B-4E19-8682-B4C185C5EEDC}" srcOrd="0" destOrd="0" presId="urn:microsoft.com/office/officeart/2008/layout/NameandTitleOrganizationalChart"/>
    <dgm:cxn modelId="{04BCD036-42C6-40EB-B334-8235E2406015}" type="presOf" srcId="{D9366912-F7B5-48DD-BD60-EC99F376E444}" destId="{BC760BEE-BD46-457E-9D2D-BEEF57BDD9BF}" srcOrd="0" destOrd="0" presId="urn:microsoft.com/office/officeart/2008/layout/NameandTitleOrganizationalChart"/>
    <dgm:cxn modelId="{7E197C46-F589-4558-8841-297C0439AF6A}" type="presOf" srcId="{BE04501B-8D95-4813-94EA-24F0B1C2D346}" destId="{0461FB0C-7CC6-46E6-BDEC-75D077EDF70B}" srcOrd="0" destOrd="0" presId="urn:microsoft.com/office/officeart/2008/layout/NameandTitleOrganizationalChart"/>
    <dgm:cxn modelId="{CA78B26F-4FD3-45DE-9982-1D4E8A2C8895}" type="presOf" srcId="{96092445-2651-4D5C-A193-1445F6EAF664}" destId="{4D801F60-985B-4A06-9B0A-8DBBA980424C}" srcOrd="0" destOrd="0" presId="urn:microsoft.com/office/officeart/2008/layout/NameandTitleOrganizationalChart"/>
    <dgm:cxn modelId="{9319972D-F108-4629-8816-8C862370AA4F}" type="presOf" srcId="{BE04501B-8D95-4813-94EA-24F0B1C2D346}" destId="{7A85AEAD-A4D0-4676-B944-C47B70B284CE}" srcOrd="1" destOrd="0" presId="urn:microsoft.com/office/officeart/2008/layout/NameandTitleOrganizationalChart"/>
    <dgm:cxn modelId="{157AC358-49AA-4552-B124-03E2A991D0AF}" type="presOf" srcId="{45CFD522-B57C-4C57-BA09-2BA282292F4F}" destId="{32CD6CD0-AC24-4D28-9E19-BBAAB83746F3}" srcOrd="1" destOrd="0" presId="urn:microsoft.com/office/officeart/2008/layout/NameandTitleOrganizationalChart"/>
    <dgm:cxn modelId="{BFAAFCEE-E667-4D71-A0FD-75D2A66874F2}" srcId="{A9FDF368-6AC7-464F-81A6-434C5D37419F}" destId="{867F566A-4F76-4DDC-B78E-6979CEEE6F37}" srcOrd="0" destOrd="0" parTransId="{A6DCC03C-53D4-4193-89A9-A03E49E925DE}" sibTransId="{0013545A-BB00-4D9E-8561-0E62ED410CFB}"/>
    <dgm:cxn modelId="{2D640A8D-D736-41EA-9904-BA2EB481BF38}" type="presOf" srcId="{90515506-1377-4A22-87A8-9C41110B2DAA}" destId="{DD57F47D-8552-4053-9983-D9A3581EB110}" srcOrd="0" destOrd="0" presId="urn:microsoft.com/office/officeart/2008/layout/NameandTitleOrganizationalChart"/>
    <dgm:cxn modelId="{020884C6-138C-4C2D-8DD8-FA5C74DE3538}" type="presOf" srcId="{96092445-2651-4D5C-A193-1445F6EAF664}" destId="{E7A241C3-0045-4A85-AA9B-B9CD22428FFA}" srcOrd="1" destOrd="0" presId="urn:microsoft.com/office/officeart/2008/layout/NameandTitleOrganizationalChart"/>
    <dgm:cxn modelId="{8504A1A8-7C79-494D-9AC4-20DF57BAAA94}" type="presOf" srcId="{160247EE-9DAB-4565-A319-7D5E1CA7FC19}" destId="{BD9B848F-8DEF-4486-9AC2-91519EEAFBE0}" srcOrd="1" destOrd="0" presId="urn:microsoft.com/office/officeart/2008/layout/NameandTitleOrganizationalChart"/>
    <dgm:cxn modelId="{0D4C0C98-584D-4333-812B-3F5602838805}" type="presOf" srcId="{A9FDF368-6AC7-464F-81A6-434C5D37419F}" destId="{5A69684D-A976-4F93-9780-5E92D5CB5544}" srcOrd="0" destOrd="0" presId="urn:microsoft.com/office/officeart/2008/layout/NameandTitleOrganizationalChart"/>
    <dgm:cxn modelId="{DC1036D6-DB56-4443-A01D-1EDC04199C35}" type="presOf" srcId="{188F0651-A586-41BB-A5FA-BDB1704348D9}" destId="{941A4E09-90B9-453C-8D01-416E2B486E10}" srcOrd="0" destOrd="0" presId="urn:microsoft.com/office/officeart/2008/layout/NameandTitleOrganizationalChart"/>
    <dgm:cxn modelId="{F02811B0-E193-4F6A-97AB-D04DC9783CF0}" type="presOf" srcId="{FDAB8BFD-703A-4094-9F78-7A0E6D6219C2}" destId="{23314B71-2216-4110-9AD9-898AFA5970BA}" srcOrd="0" destOrd="0" presId="urn:microsoft.com/office/officeart/2008/layout/NameandTitleOrganizationalChart"/>
    <dgm:cxn modelId="{AB1B18AF-F94D-4C5A-8EED-4B56AF4DC8D6}" srcId="{BE04501B-8D95-4813-94EA-24F0B1C2D346}" destId="{96092445-2651-4D5C-A193-1445F6EAF664}" srcOrd="0" destOrd="0" parTransId="{A590BC6E-42D1-4362-9D2F-FB8C6E87D07A}" sibTransId="{4930C40C-2628-49EE-A601-47B82C932CC1}"/>
    <dgm:cxn modelId="{16349E17-5641-4BA5-9127-1E20A1CDC857}" type="presOf" srcId="{867F566A-4F76-4DDC-B78E-6979CEEE6F37}" destId="{4E3588B5-FAA2-4E36-AF20-0067BD230F32}" srcOrd="1" destOrd="0" presId="urn:microsoft.com/office/officeart/2008/layout/NameandTitleOrganizationalChart"/>
    <dgm:cxn modelId="{F03F4014-8DB4-4223-B146-EDB17E039B56}" type="presOf" srcId="{45CFD522-B57C-4C57-BA09-2BA282292F4F}" destId="{4948FF39-2919-4449-819D-FDC7D4ABE63F}" srcOrd="0" destOrd="0" presId="urn:microsoft.com/office/officeart/2008/layout/NameandTitleOrganizationalChart"/>
    <dgm:cxn modelId="{4E250617-934B-4DAB-B872-27763D7E8959}" type="presOf" srcId="{2CD8E022-1BBE-477F-87A3-085065BD739F}" destId="{4428E4E3-4592-4F53-AFE8-0A4BC6054603}" srcOrd="0" destOrd="0" presId="urn:microsoft.com/office/officeart/2008/layout/NameandTitleOrganizationalChart"/>
    <dgm:cxn modelId="{26C3A1DD-A1DB-46B0-8B4B-A28173828455}" srcId="{90515506-1377-4A22-87A8-9C41110B2DAA}" destId="{A9FDF368-6AC7-464F-81A6-434C5D37419F}" srcOrd="0" destOrd="0" parTransId="{F07AC59D-366C-4AB6-8A51-7DE9C550A3BC}" sibTransId="{E49A19BB-DACD-46F9-AEC3-F0BB78FE6D91}"/>
    <dgm:cxn modelId="{933C9C63-4116-4976-9BB1-DFD2D3EE10FF}" type="presOf" srcId="{867F566A-4F76-4DDC-B78E-6979CEEE6F37}" destId="{1C0AF75B-8AC0-40B6-9E66-3426BEA95321}" srcOrd="0" destOrd="0" presId="urn:microsoft.com/office/officeart/2008/layout/NameandTitleOrganizationalChart"/>
    <dgm:cxn modelId="{E4E9D293-D8A8-4C5D-BB8F-5DDC9F217FD1}" type="presOf" srcId="{160247EE-9DAB-4565-A319-7D5E1CA7FC19}" destId="{AA3EBC13-994E-4C78-8AD1-DD4D9B5A804F}" srcOrd="0" destOrd="0" presId="urn:microsoft.com/office/officeart/2008/layout/NameandTitleOrganizationalChart"/>
    <dgm:cxn modelId="{F27984B3-E1BF-4231-8130-C1285434B2D6}" type="presOf" srcId="{A6DCC03C-53D4-4193-89A9-A03E49E925DE}" destId="{069AB256-7EFF-4A7D-BB71-6830C615639B}" srcOrd="0" destOrd="0" presId="urn:microsoft.com/office/officeart/2008/layout/NameandTitleOrganizationalChart"/>
    <dgm:cxn modelId="{C218D2D2-9A18-4D7D-9D82-5D3CC75AAECB}" type="presOf" srcId="{A9FDF368-6AC7-464F-81A6-434C5D37419F}" destId="{7145A872-4059-40AA-A859-2B49A6E59361}" srcOrd="1" destOrd="0" presId="urn:microsoft.com/office/officeart/2008/layout/NameandTitleOrganizationalChart"/>
    <dgm:cxn modelId="{7DEAE2D7-267D-464A-AB6F-5BC7DF51E135}" type="presOf" srcId="{C9EEA969-0498-433F-9E38-5C3630FCFF48}" destId="{A98153BE-485D-4A27-8A7E-109859F7C11A}" srcOrd="0" destOrd="0" presId="urn:microsoft.com/office/officeart/2008/layout/NameandTitleOrganizationalChart"/>
    <dgm:cxn modelId="{BEB97711-DD87-49F1-AD50-0A040470779F}" srcId="{90515506-1377-4A22-87A8-9C41110B2DAA}" destId="{160247EE-9DAB-4565-A319-7D5E1CA7FC19}" srcOrd="1" destOrd="0" parTransId="{DCC783DA-B153-46D2-B094-A46E6997CAD1}" sibTransId="{C9EEA969-0498-433F-9E38-5C3630FCFF48}"/>
    <dgm:cxn modelId="{B2DB2CD8-3A17-4182-B2D1-002B6B9E9E8C}" type="presOf" srcId="{A590BC6E-42D1-4362-9D2F-FB8C6E87D07A}" destId="{CA5A5029-793E-4C71-A91D-F409E139D036}" srcOrd="0" destOrd="0" presId="urn:microsoft.com/office/officeart/2008/layout/NameandTitleOrganizationalChart"/>
    <dgm:cxn modelId="{EA33F8A9-7C98-477F-99E3-408E6CABF929}" srcId="{A9FDF368-6AC7-464F-81A6-434C5D37419F}" destId="{BE04501B-8D95-4813-94EA-24F0B1C2D346}" srcOrd="1" destOrd="0" parTransId="{FDAB8BFD-703A-4094-9F78-7A0E6D6219C2}" sibTransId="{2CD8E022-1BBE-477F-87A3-085065BD739F}"/>
    <dgm:cxn modelId="{6C604FCB-F0DC-4E5E-AC55-9B548F65B2B6}" srcId="{A9FDF368-6AC7-464F-81A6-434C5D37419F}" destId="{45CFD522-B57C-4C57-BA09-2BA282292F4F}" srcOrd="2" destOrd="0" parTransId="{D9366912-F7B5-48DD-BD60-EC99F376E444}" sibTransId="{188F0651-A586-41BB-A5FA-BDB1704348D9}"/>
    <dgm:cxn modelId="{0D21E8C3-B98D-434D-9E6D-FC80AEEA5AC9}" type="presParOf" srcId="{DD57F47D-8552-4053-9983-D9A3581EB110}" destId="{7A638F74-FACA-43D5-B29D-9763E2697824}" srcOrd="0" destOrd="0" presId="urn:microsoft.com/office/officeart/2008/layout/NameandTitleOrganizationalChart"/>
    <dgm:cxn modelId="{9A4FD4AB-94C8-45F9-8481-F6B3BA998A90}" type="presParOf" srcId="{7A638F74-FACA-43D5-B29D-9763E2697824}" destId="{D5D5DCE0-BFD7-457F-9575-A4BE15C1D322}" srcOrd="0" destOrd="0" presId="urn:microsoft.com/office/officeart/2008/layout/NameandTitleOrganizationalChart"/>
    <dgm:cxn modelId="{1C799365-17BF-447C-BFA8-E627BAF0DF18}" type="presParOf" srcId="{D5D5DCE0-BFD7-457F-9575-A4BE15C1D322}" destId="{5A69684D-A976-4F93-9780-5E92D5CB5544}" srcOrd="0" destOrd="0" presId="urn:microsoft.com/office/officeart/2008/layout/NameandTitleOrganizationalChart"/>
    <dgm:cxn modelId="{799D94A4-65E4-4529-963A-8E177E5E27CA}" type="presParOf" srcId="{D5D5DCE0-BFD7-457F-9575-A4BE15C1D322}" destId="{7C8577E6-194B-4E19-8682-B4C185C5EEDC}" srcOrd="1" destOrd="0" presId="urn:microsoft.com/office/officeart/2008/layout/NameandTitleOrganizationalChart"/>
    <dgm:cxn modelId="{B615B49E-CA35-4E5A-8741-0710DBB39087}" type="presParOf" srcId="{D5D5DCE0-BFD7-457F-9575-A4BE15C1D322}" destId="{7145A872-4059-40AA-A859-2B49A6E59361}" srcOrd="2" destOrd="0" presId="urn:microsoft.com/office/officeart/2008/layout/NameandTitleOrganizationalChart"/>
    <dgm:cxn modelId="{7DF1AE2B-C3F4-446F-AE61-43FAD1370401}" type="presParOf" srcId="{7A638F74-FACA-43D5-B29D-9763E2697824}" destId="{101AE758-A35B-4BF8-BC4A-BB0A9406B60A}" srcOrd="1" destOrd="0" presId="urn:microsoft.com/office/officeart/2008/layout/NameandTitleOrganizationalChart"/>
    <dgm:cxn modelId="{36D08BC1-7501-44C8-A845-5C756A3F2646}" type="presParOf" srcId="{101AE758-A35B-4BF8-BC4A-BB0A9406B60A}" destId="{069AB256-7EFF-4A7D-BB71-6830C615639B}" srcOrd="0" destOrd="0" presId="urn:microsoft.com/office/officeart/2008/layout/NameandTitleOrganizationalChart"/>
    <dgm:cxn modelId="{FAC85CCA-0785-4F30-9CD0-F3C9690DA436}" type="presParOf" srcId="{101AE758-A35B-4BF8-BC4A-BB0A9406B60A}" destId="{F011BD32-66CC-48C9-A240-9D5887E14C35}" srcOrd="1" destOrd="0" presId="urn:microsoft.com/office/officeart/2008/layout/NameandTitleOrganizationalChart"/>
    <dgm:cxn modelId="{D64E6D73-5E2C-41EE-B3AB-0DA6A8419974}" type="presParOf" srcId="{F011BD32-66CC-48C9-A240-9D5887E14C35}" destId="{F00B22BA-6CD0-4B30-90E6-090EC543D28C}" srcOrd="0" destOrd="0" presId="urn:microsoft.com/office/officeart/2008/layout/NameandTitleOrganizationalChart"/>
    <dgm:cxn modelId="{3009C0DD-E059-4901-A39C-799399DDC83E}" type="presParOf" srcId="{F00B22BA-6CD0-4B30-90E6-090EC543D28C}" destId="{1C0AF75B-8AC0-40B6-9E66-3426BEA95321}" srcOrd="0" destOrd="0" presId="urn:microsoft.com/office/officeart/2008/layout/NameandTitleOrganizationalChart"/>
    <dgm:cxn modelId="{2143104E-37C0-4016-A135-242FDEF54CFD}" type="presParOf" srcId="{F00B22BA-6CD0-4B30-90E6-090EC543D28C}" destId="{9699BE35-F0CF-4DEF-971B-5A6D149EACFC}" srcOrd="1" destOrd="0" presId="urn:microsoft.com/office/officeart/2008/layout/NameandTitleOrganizationalChart"/>
    <dgm:cxn modelId="{F5BB1423-6042-4F75-A311-B6973D1E626F}" type="presParOf" srcId="{F00B22BA-6CD0-4B30-90E6-090EC543D28C}" destId="{4E3588B5-FAA2-4E36-AF20-0067BD230F32}" srcOrd="2" destOrd="0" presId="urn:microsoft.com/office/officeart/2008/layout/NameandTitleOrganizationalChart"/>
    <dgm:cxn modelId="{0CD2E4FA-3005-426B-88F6-FBCE89D1C5DF}" type="presParOf" srcId="{F011BD32-66CC-48C9-A240-9D5887E14C35}" destId="{75658513-CDC0-462E-9838-4ED1F2252B90}" srcOrd="1" destOrd="0" presId="urn:microsoft.com/office/officeart/2008/layout/NameandTitleOrganizationalChart"/>
    <dgm:cxn modelId="{84D9CA9F-9D84-46C5-B693-2C80A32EBEC1}" type="presParOf" srcId="{F011BD32-66CC-48C9-A240-9D5887E14C35}" destId="{B55415A9-5321-4428-A419-2E200AA2244F}" srcOrd="2" destOrd="0" presId="urn:microsoft.com/office/officeart/2008/layout/NameandTitleOrganizationalChart"/>
    <dgm:cxn modelId="{285F1122-D581-4D5A-A1E9-140E2D6EA021}" type="presParOf" srcId="{101AE758-A35B-4BF8-BC4A-BB0A9406B60A}" destId="{23314B71-2216-4110-9AD9-898AFA5970BA}" srcOrd="2" destOrd="0" presId="urn:microsoft.com/office/officeart/2008/layout/NameandTitleOrganizationalChart"/>
    <dgm:cxn modelId="{3C357E69-730C-421D-A77D-DD595D4DBF1F}" type="presParOf" srcId="{101AE758-A35B-4BF8-BC4A-BB0A9406B60A}" destId="{D91CB13E-ECCD-4FAF-A945-6819B72BEB10}" srcOrd="3" destOrd="0" presId="urn:microsoft.com/office/officeart/2008/layout/NameandTitleOrganizationalChart"/>
    <dgm:cxn modelId="{A46EC23C-958A-499B-84B3-B93B959EF9B6}" type="presParOf" srcId="{D91CB13E-ECCD-4FAF-A945-6819B72BEB10}" destId="{6ADA2FE9-BA1C-4A58-8AC9-5EF20686865A}" srcOrd="0" destOrd="0" presId="urn:microsoft.com/office/officeart/2008/layout/NameandTitleOrganizationalChart"/>
    <dgm:cxn modelId="{67D604BA-3CC9-4E0B-86A9-23B771CD3497}" type="presParOf" srcId="{6ADA2FE9-BA1C-4A58-8AC9-5EF20686865A}" destId="{0461FB0C-7CC6-46E6-BDEC-75D077EDF70B}" srcOrd="0" destOrd="0" presId="urn:microsoft.com/office/officeart/2008/layout/NameandTitleOrganizationalChart"/>
    <dgm:cxn modelId="{69A5FEE3-7CCB-4758-9B4F-E758528EFF5A}" type="presParOf" srcId="{6ADA2FE9-BA1C-4A58-8AC9-5EF20686865A}" destId="{4428E4E3-4592-4F53-AFE8-0A4BC6054603}" srcOrd="1" destOrd="0" presId="urn:microsoft.com/office/officeart/2008/layout/NameandTitleOrganizationalChart"/>
    <dgm:cxn modelId="{82E7A568-38CB-4449-9DD0-2924B0A2A9B1}" type="presParOf" srcId="{6ADA2FE9-BA1C-4A58-8AC9-5EF20686865A}" destId="{7A85AEAD-A4D0-4676-B944-C47B70B284CE}" srcOrd="2" destOrd="0" presId="urn:microsoft.com/office/officeart/2008/layout/NameandTitleOrganizationalChart"/>
    <dgm:cxn modelId="{567F01A2-0027-4163-BFC7-7C523B659137}" type="presParOf" srcId="{D91CB13E-ECCD-4FAF-A945-6819B72BEB10}" destId="{42B7131C-6C27-4582-8568-244A6BB108F3}" srcOrd="1" destOrd="0" presId="urn:microsoft.com/office/officeart/2008/layout/NameandTitleOrganizationalChart"/>
    <dgm:cxn modelId="{C9233D92-85EC-4451-AE39-297A0855D24B}" type="presParOf" srcId="{42B7131C-6C27-4582-8568-244A6BB108F3}" destId="{CA5A5029-793E-4C71-A91D-F409E139D036}" srcOrd="0" destOrd="0" presId="urn:microsoft.com/office/officeart/2008/layout/NameandTitleOrganizationalChart"/>
    <dgm:cxn modelId="{BC21FAC5-8FAF-4499-A691-0F2A4ACFABEE}" type="presParOf" srcId="{42B7131C-6C27-4582-8568-244A6BB108F3}" destId="{6FE4C3C2-C177-4D06-A49E-FBF1A1502576}" srcOrd="1" destOrd="0" presId="urn:microsoft.com/office/officeart/2008/layout/NameandTitleOrganizationalChart"/>
    <dgm:cxn modelId="{B7F3C958-9596-408E-B57A-9184CAE73D96}" type="presParOf" srcId="{6FE4C3C2-C177-4D06-A49E-FBF1A1502576}" destId="{403BB486-6A6B-478E-B40A-E9431D0A7ED7}" srcOrd="0" destOrd="0" presId="urn:microsoft.com/office/officeart/2008/layout/NameandTitleOrganizationalChart"/>
    <dgm:cxn modelId="{48091A59-A3FD-4887-86F2-ECB89E1F7740}" type="presParOf" srcId="{403BB486-6A6B-478E-B40A-E9431D0A7ED7}" destId="{4D801F60-985B-4A06-9B0A-8DBBA980424C}" srcOrd="0" destOrd="0" presId="urn:microsoft.com/office/officeart/2008/layout/NameandTitleOrganizationalChart"/>
    <dgm:cxn modelId="{63328945-3C68-483E-A837-273175400C23}" type="presParOf" srcId="{403BB486-6A6B-478E-B40A-E9431D0A7ED7}" destId="{2DD6B89A-0210-402A-A18C-39A2AB29B090}" srcOrd="1" destOrd="0" presId="urn:microsoft.com/office/officeart/2008/layout/NameandTitleOrganizationalChart"/>
    <dgm:cxn modelId="{B31AAD28-ADDC-4962-BE2C-75AD64BA047C}" type="presParOf" srcId="{403BB486-6A6B-478E-B40A-E9431D0A7ED7}" destId="{E7A241C3-0045-4A85-AA9B-B9CD22428FFA}" srcOrd="2" destOrd="0" presId="urn:microsoft.com/office/officeart/2008/layout/NameandTitleOrganizationalChart"/>
    <dgm:cxn modelId="{EF5DC094-6B6C-4447-B12D-088C0EB1F8F2}" type="presParOf" srcId="{6FE4C3C2-C177-4D06-A49E-FBF1A1502576}" destId="{7A91E135-657C-4651-8E4F-7DB3AC205697}" srcOrd="1" destOrd="0" presId="urn:microsoft.com/office/officeart/2008/layout/NameandTitleOrganizationalChart"/>
    <dgm:cxn modelId="{7DF4F3A3-BE76-44F4-888A-12FA07F6CA61}" type="presParOf" srcId="{6FE4C3C2-C177-4D06-A49E-FBF1A1502576}" destId="{246B24C6-7E7A-4846-B612-DC347E3425FD}" srcOrd="2" destOrd="0" presId="urn:microsoft.com/office/officeart/2008/layout/NameandTitleOrganizationalChart"/>
    <dgm:cxn modelId="{D158FECD-96EA-4803-AA7B-8695EB7D83C5}" type="presParOf" srcId="{D91CB13E-ECCD-4FAF-A945-6819B72BEB10}" destId="{721F1410-79E0-4F3F-AD23-01B43A61B1B7}" srcOrd="2" destOrd="0" presId="urn:microsoft.com/office/officeart/2008/layout/NameandTitleOrganizationalChart"/>
    <dgm:cxn modelId="{C292DC83-F66B-40EB-9900-6CCAB1A4DCC4}" type="presParOf" srcId="{7A638F74-FACA-43D5-B29D-9763E2697824}" destId="{E4EEC6A3-F4CB-40E7-8F36-C1273028CFCB}" srcOrd="2" destOrd="0" presId="urn:microsoft.com/office/officeart/2008/layout/NameandTitleOrganizationalChart"/>
    <dgm:cxn modelId="{A49F4723-A1A4-4FEC-BC3E-DA09FF23EB0B}" type="presParOf" srcId="{E4EEC6A3-F4CB-40E7-8F36-C1273028CFCB}" destId="{BC760BEE-BD46-457E-9D2D-BEEF57BDD9BF}" srcOrd="0" destOrd="0" presId="urn:microsoft.com/office/officeart/2008/layout/NameandTitleOrganizationalChart"/>
    <dgm:cxn modelId="{CAD97E0C-17E0-4E9F-B082-C7B4E71272EA}" type="presParOf" srcId="{E4EEC6A3-F4CB-40E7-8F36-C1273028CFCB}" destId="{AB522BA5-2CB4-49C3-8C50-880B40ED64EE}" srcOrd="1" destOrd="0" presId="urn:microsoft.com/office/officeart/2008/layout/NameandTitleOrganizationalChart"/>
    <dgm:cxn modelId="{B7076470-7E91-44D4-9BC8-D157F00FF5EB}" type="presParOf" srcId="{AB522BA5-2CB4-49C3-8C50-880B40ED64EE}" destId="{5FCCFCBE-4616-4275-A15E-A919659A136F}" srcOrd="0" destOrd="0" presId="urn:microsoft.com/office/officeart/2008/layout/NameandTitleOrganizationalChart"/>
    <dgm:cxn modelId="{5396867D-1E92-49E7-BE50-E6DC1B3414B3}" type="presParOf" srcId="{5FCCFCBE-4616-4275-A15E-A919659A136F}" destId="{4948FF39-2919-4449-819D-FDC7D4ABE63F}" srcOrd="0" destOrd="0" presId="urn:microsoft.com/office/officeart/2008/layout/NameandTitleOrganizationalChart"/>
    <dgm:cxn modelId="{E0EF9062-B617-4EF3-8BDA-3C506F886520}" type="presParOf" srcId="{5FCCFCBE-4616-4275-A15E-A919659A136F}" destId="{941A4E09-90B9-453C-8D01-416E2B486E10}" srcOrd="1" destOrd="0" presId="urn:microsoft.com/office/officeart/2008/layout/NameandTitleOrganizationalChart"/>
    <dgm:cxn modelId="{51F55072-FE4D-4DA6-A801-4B1B21BF23F4}" type="presParOf" srcId="{5FCCFCBE-4616-4275-A15E-A919659A136F}" destId="{32CD6CD0-AC24-4D28-9E19-BBAAB83746F3}" srcOrd="2" destOrd="0" presId="urn:microsoft.com/office/officeart/2008/layout/NameandTitleOrganizationalChart"/>
    <dgm:cxn modelId="{B1C4E1A4-1896-4648-9666-3E169DADC189}" type="presParOf" srcId="{AB522BA5-2CB4-49C3-8C50-880B40ED64EE}" destId="{5644062E-9DE6-4469-B91C-019551DF992F}" srcOrd="1" destOrd="0" presId="urn:microsoft.com/office/officeart/2008/layout/NameandTitleOrganizationalChart"/>
    <dgm:cxn modelId="{142493A1-2650-4562-BB45-B8061EB131B1}" type="presParOf" srcId="{AB522BA5-2CB4-49C3-8C50-880B40ED64EE}" destId="{55A195E0-507B-4444-9702-4D1F515C8C9D}" srcOrd="2" destOrd="0" presId="urn:microsoft.com/office/officeart/2008/layout/NameandTitleOrganizationalChart"/>
    <dgm:cxn modelId="{0DD7A07F-4557-4589-89F2-2D468B649A01}" type="presParOf" srcId="{DD57F47D-8552-4053-9983-D9A3581EB110}" destId="{8FDB5494-4117-4C67-8177-4E5CE4BB23F9}" srcOrd="1" destOrd="0" presId="urn:microsoft.com/office/officeart/2008/layout/NameandTitleOrganizationalChart"/>
    <dgm:cxn modelId="{951CD763-71E5-48AE-8361-1B1512BE8058}" type="presParOf" srcId="{8FDB5494-4117-4C67-8177-4E5CE4BB23F9}" destId="{FA140F13-29F8-4CE8-A0B8-82CC49051783}" srcOrd="0" destOrd="0" presId="urn:microsoft.com/office/officeart/2008/layout/NameandTitleOrganizationalChart"/>
    <dgm:cxn modelId="{964CDFED-9CCF-425D-A4B1-C427DD16BC5A}" type="presParOf" srcId="{FA140F13-29F8-4CE8-A0B8-82CC49051783}" destId="{AA3EBC13-994E-4C78-8AD1-DD4D9B5A804F}" srcOrd="0" destOrd="0" presId="urn:microsoft.com/office/officeart/2008/layout/NameandTitleOrganizationalChart"/>
    <dgm:cxn modelId="{6D81BB75-E656-48A5-BEBD-CBFB7792562D}" type="presParOf" srcId="{FA140F13-29F8-4CE8-A0B8-82CC49051783}" destId="{A98153BE-485D-4A27-8A7E-109859F7C11A}" srcOrd="1" destOrd="0" presId="urn:microsoft.com/office/officeart/2008/layout/NameandTitleOrganizationalChart"/>
    <dgm:cxn modelId="{05A1B842-512D-4574-A718-183DEDF13CF8}" type="presParOf" srcId="{FA140F13-29F8-4CE8-A0B8-82CC49051783}" destId="{BD9B848F-8DEF-4486-9AC2-91519EEAFBE0}" srcOrd="2" destOrd="0" presId="urn:microsoft.com/office/officeart/2008/layout/NameandTitleOrganizationalChart"/>
    <dgm:cxn modelId="{F6366ED6-A0C7-45B2-B687-3B555BE2A652}" type="presParOf" srcId="{8FDB5494-4117-4C67-8177-4E5CE4BB23F9}" destId="{C50A9B05-B696-4390-ADE3-417F8782E3EA}" srcOrd="1" destOrd="0" presId="urn:microsoft.com/office/officeart/2008/layout/NameandTitleOrganizationalChart"/>
    <dgm:cxn modelId="{5046CE9D-4337-4AA6-B908-5E06A1A3CB73}" type="presParOf" srcId="{8FDB5494-4117-4C67-8177-4E5CE4BB23F9}" destId="{8331786D-DD44-42C6-A5EC-92E53F1DB51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515506-1377-4A22-87A8-9C41110B2DA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FDF368-6AC7-464F-81A6-434C5D37419F}">
      <dgm:prSet phldrT="[Text]" custT="1"/>
      <dgm:spPr/>
      <dgm:t>
        <a:bodyPr/>
        <a:lstStyle/>
        <a:p>
          <a:r>
            <a:rPr lang="en-US" sz="1600" dirty="0" smtClean="0"/>
            <a:t>Installation instructions</a:t>
          </a:r>
          <a:endParaRPr lang="en-US" sz="1600" dirty="0"/>
        </a:p>
      </dgm:t>
    </dgm:pt>
    <dgm:pt modelId="{F07AC59D-366C-4AB6-8A51-7DE9C550A3BC}" type="parTrans" cxnId="{26C3A1DD-A1DB-46B0-8B4B-A28173828455}">
      <dgm:prSet/>
      <dgm:spPr/>
      <dgm:t>
        <a:bodyPr/>
        <a:lstStyle/>
        <a:p>
          <a:endParaRPr lang="en-US"/>
        </a:p>
      </dgm:t>
    </dgm:pt>
    <dgm:pt modelId="{E49A19BB-DACD-46F9-AEC3-F0BB78FE6D91}" type="sibTrans" cxnId="{26C3A1DD-A1DB-46B0-8B4B-A28173828455}">
      <dgm:prSet/>
      <dgm:spPr/>
      <dgm:t>
        <a:bodyPr/>
        <a:lstStyle/>
        <a:p>
          <a:pPr algn="ctr"/>
          <a:r>
            <a:rPr lang="en-US" dirty="0" err="1" smtClean="0"/>
            <a:t>networktutorials</a:t>
          </a:r>
          <a:r>
            <a:rPr lang="en-US" dirty="0" smtClean="0"/>
            <a:t>/installation_demo.html</a:t>
          </a:r>
          <a:endParaRPr lang="en-US" dirty="0"/>
        </a:p>
      </dgm:t>
    </dgm:pt>
    <dgm:pt modelId="{867F566A-4F76-4DDC-B78E-6979CEEE6F37}">
      <dgm:prSet phldrT="[Text]" custT="1"/>
      <dgm:spPr/>
      <dgm:t>
        <a:bodyPr/>
        <a:lstStyle/>
        <a:p>
          <a:r>
            <a:rPr lang="en-US" sz="1400" i="1" dirty="0" smtClean="0"/>
            <a:t>manta </a:t>
          </a:r>
          <a:r>
            <a:rPr lang="en-US" sz="1400" i="0" dirty="0" smtClean="0"/>
            <a:t>vignette </a:t>
          </a:r>
          <a:endParaRPr lang="en-US" sz="1400" i="1" dirty="0"/>
        </a:p>
      </dgm:t>
    </dgm:pt>
    <dgm:pt modelId="{A6DCC03C-53D4-4193-89A9-A03E49E925DE}" type="parTrans" cxnId="{BFAAFCEE-E667-4D71-A0FD-75D2A66874F2}">
      <dgm:prSet/>
      <dgm:spPr/>
      <dgm:t>
        <a:bodyPr/>
        <a:lstStyle/>
        <a:p>
          <a:endParaRPr lang="en-US"/>
        </a:p>
      </dgm:t>
    </dgm:pt>
    <dgm:pt modelId="{0013545A-BB00-4D9E-8561-0E62ED410CFB}" type="sibTrans" cxnId="{BFAAFCEE-E667-4D71-A0FD-75D2A66874F2}">
      <dgm:prSet custT="1"/>
      <dgm:spPr/>
      <dgm:t>
        <a:bodyPr/>
        <a:lstStyle/>
        <a:p>
          <a:pPr algn="ctr"/>
          <a:r>
            <a:rPr lang="en-US" sz="1200" dirty="0" smtClean="0"/>
            <a:t>manta/demo_manta.html</a:t>
          </a:r>
          <a:endParaRPr lang="en-US" sz="1400" dirty="0"/>
        </a:p>
      </dgm:t>
    </dgm:pt>
    <dgm:pt modelId="{160247EE-9DAB-4565-A319-7D5E1CA7FC19}">
      <dgm:prSet custT="1"/>
      <dgm:spPr/>
      <dgm:t>
        <a:bodyPr/>
        <a:lstStyle/>
        <a:p>
          <a:r>
            <a:rPr lang="en-US" sz="1600" dirty="0" smtClean="0"/>
            <a:t>Network analysis in Python </a:t>
          </a:r>
        </a:p>
      </dgm:t>
    </dgm:pt>
    <dgm:pt modelId="{DCC783DA-B153-46D2-B094-A46E6997CAD1}" type="parTrans" cxnId="{BEB97711-DD87-49F1-AD50-0A040470779F}">
      <dgm:prSet/>
      <dgm:spPr/>
      <dgm:t>
        <a:bodyPr/>
        <a:lstStyle/>
        <a:p>
          <a:endParaRPr lang="en-US"/>
        </a:p>
      </dgm:t>
    </dgm:pt>
    <dgm:pt modelId="{C9EEA969-0498-433F-9E38-5C3630FCFF48}" type="sibTrans" cxnId="{BEB97711-DD87-49F1-AD50-0A040470779F}">
      <dgm:prSet/>
      <dgm:spPr/>
      <dgm:t>
        <a:bodyPr/>
        <a:lstStyle/>
        <a:p>
          <a:pPr algn="ctr"/>
          <a:r>
            <a:rPr lang="en-US" dirty="0" err="1" smtClean="0"/>
            <a:t>networktutorials</a:t>
          </a:r>
          <a:r>
            <a:rPr lang="en-US" dirty="0" smtClean="0"/>
            <a:t>/python_demo.html</a:t>
          </a:r>
          <a:endParaRPr lang="en-US" dirty="0"/>
        </a:p>
      </dgm:t>
    </dgm:pt>
    <dgm:pt modelId="{45CFD522-B57C-4C57-BA09-2BA282292F4F}" type="asst">
      <dgm:prSet custT="1"/>
      <dgm:spPr/>
      <dgm:t>
        <a:bodyPr/>
        <a:lstStyle/>
        <a:p>
          <a:r>
            <a:rPr lang="en-US" sz="1400" dirty="0" smtClean="0"/>
            <a:t>Arctic soils with </a:t>
          </a:r>
          <a:r>
            <a:rPr lang="en-US" sz="1400" i="1" dirty="0" smtClean="0"/>
            <a:t>manta </a:t>
          </a:r>
          <a:r>
            <a:rPr lang="en-US" sz="1400" i="0" dirty="0" smtClean="0"/>
            <a:t>and </a:t>
          </a:r>
          <a:r>
            <a:rPr lang="en-US" sz="1400" i="1" dirty="0" smtClean="0"/>
            <a:t>anuran </a:t>
          </a:r>
          <a:endParaRPr lang="en-US" sz="1400" dirty="0"/>
        </a:p>
      </dgm:t>
    </dgm:pt>
    <dgm:pt modelId="{D9366912-F7B5-48DD-BD60-EC99F376E444}" type="parTrans" cxnId="{6C604FCB-F0DC-4E5E-AC55-9B548F65B2B6}">
      <dgm:prSet/>
      <dgm:spPr/>
      <dgm:t>
        <a:bodyPr/>
        <a:lstStyle/>
        <a:p>
          <a:endParaRPr lang="en-US"/>
        </a:p>
      </dgm:t>
    </dgm:pt>
    <dgm:pt modelId="{188F0651-A586-41BB-A5FA-BDB1704348D9}" type="sibTrans" cxnId="{6C604FCB-F0DC-4E5E-AC55-9B548F65B2B6}">
      <dgm:prSet/>
      <dgm:spPr/>
      <dgm:t>
        <a:bodyPr/>
        <a:lstStyle/>
        <a:p>
          <a:pPr algn="ctr"/>
          <a:r>
            <a:rPr lang="en-US" dirty="0" err="1" smtClean="0"/>
            <a:t>networktutorials</a:t>
          </a:r>
          <a:r>
            <a:rPr lang="en-US" dirty="0" smtClean="0"/>
            <a:t>/workshop_demo.html</a:t>
          </a:r>
          <a:endParaRPr lang="en-US" dirty="0"/>
        </a:p>
      </dgm:t>
    </dgm:pt>
    <dgm:pt modelId="{BE04501B-8D95-4813-94EA-24F0B1C2D346}">
      <dgm:prSet custT="1"/>
      <dgm:spPr/>
      <dgm:t>
        <a:bodyPr/>
        <a:lstStyle/>
        <a:p>
          <a:r>
            <a:rPr lang="en-US" sz="1600" i="1" dirty="0" smtClean="0"/>
            <a:t>anuran </a:t>
          </a:r>
          <a:r>
            <a:rPr lang="en-US" sz="1600" i="0" dirty="0" smtClean="0"/>
            <a:t>vignette</a:t>
          </a:r>
          <a:endParaRPr lang="en-US" sz="1600" i="0" dirty="0"/>
        </a:p>
      </dgm:t>
    </dgm:pt>
    <dgm:pt modelId="{FDAB8BFD-703A-4094-9F78-7A0E6D6219C2}" type="parTrans" cxnId="{EA33F8A9-7C98-477F-99E3-408E6CABF929}">
      <dgm:prSet/>
      <dgm:spPr/>
      <dgm:t>
        <a:bodyPr/>
        <a:lstStyle/>
        <a:p>
          <a:endParaRPr lang="en-US"/>
        </a:p>
      </dgm:t>
    </dgm:pt>
    <dgm:pt modelId="{2CD8E022-1BBE-477F-87A3-085065BD739F}" type="sibTrans" cxnId="{EA33F8A9-7C98-477F-99E3-408E6CABF929}">
      <dgm:prSet custT="1"/>
      <dgm:spPr/>
      <dgm:t>
        <a:bodyPr/>
        <a:lstStyle/>
        <a:p>
          <a:pPr algn="ctr"/>
          <a:r>
            <a:rPr lang="en-US" sz="1200" dirty="0" smtClean="0"/>
            <a:t>anuran/demo_anuran.html</a:t>
          </a:r>
          <a:endParaRPr lang="en-US" sz="1300" dirty="0"/>
        </a:p>
      </dgm:t>
    </dgm:pt>
    <dgm:pt modelId="{96092445-2651-4D5C-A193-1445F6EAF664}">
      <dgm:prSet custT="1"/>
      <dgm:spPr/>
      <dgm:t>
        <a:bodyPr/>
        <a:lstStyle/>
        <a:p>
          <a:r>
            <a:rPr lang="en-US" sz="1600" i="1" dirty="0" smtClean="0"/>
            <a:t>anuran </a:t>
          </a:r>
          <a:r>
            <a:rPr lang="en-US" sz="1600" i="0" dirty="0" smtClean="0"/>
            <a:t>API</a:t>
          </a:r>
          <a:endParaRPr lang="en-US" sz="1600" i="1" dirty="0"/>
        </a:p>
      </dgm:t>
    </dgm:pt>
    <dgm:pt modelId="{A590BC6E-42D1-4362-9D2F-FB8C6E87D07A}" type="parTrans" cxnId="{AB1B18AF-F94D-4C5A-8EED-4B56AF4DC8D6}">
      <dgm:prSet/>
      <dgm:spPr/>
      <dgm:t>
        <a:bodyPr/>
        <a:lstStyle/>
        <a:p>
          <a:endParaRPr lang="en-US"/>
        </a:p>
      </dgm:t>
    </dgm:pt>
    <dgm:pt modelId="{4930C40C-2628-49EE-A601-47B82C932CC1}" type="sibTrans" cxnId="{AB1B18AF-F94D-4C5A-8EED-4B56AF4DC8D6}">
      <dgm:prSet custT="1"/>
      <dgm:spPr/>
      <dgm:t>
        <a:bodyPr/>
        <a:lstStyle/>
        <a:p>
          <a:pPr algn="ctr"/>
          <a:r>
            <a:rPr lang="en-US" sz="1200" dirty="0" smtClean="0"/>
            <a:t>anuran/demo_API.html</a:t>
          </a:r>
          <a:endParaRPr lang="en-US" sz="1500" dirty="0"/>
        </a:p>
      </dgm:t>
    </dgm:pt>
    <dgm:pt modelId="{DD57F47D-8552-4053-9983-D9A3581EB110}" type="pres">
      <dgm:prSet presAssocID="{90515506-1377-4A22-87A8-9C41110B2DA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638F74-FACA-43D5-B29D-9763E2697824}" type="pres">
      <dgm:prSet presAssocID="{A9FDF368-6AC7-464F-81A6-434C5D37419F}" presName="hierRoot1" presStyleCnt="0">
        <dgm:presLayoutVars>
          <dgm:hierBranch val="init"/>
        </dgm:presLayoutVars>
      </dgm:prSet>
      <dgm:spPr/>
    </dgm:pt>
    <dgm:pt modelId="{D5D5DCE0-BFD7-457F-9575-A4BE15C1D322}" type="pres">
      <dgm:prSet presAssocID="{A9FDF368-6AC7-464F-81A6-434C5D37419F}" presName="rootComposite1" presStyleCnt="0"/>
      <dgm:spPr/>
    </dgm:pt>
    <dgm:pt modelId="{5A69684D-A976-4F93-9780-5E92D5CB5544}" type="pres">
      <dgm:prSet presAssocID="{A9FDF368-6AC7-464F-81A6-434C5D37419F}" presName="rootText1" presStyleLbl="node0" presStyleIdx="0" presStyleCnt="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C8577E6-194B-4E19-8682-B4C185C5EEDC}" type="pres">
      <dgm:prSet presAssocID="{A9FDF368-6AC7-464F-81A6-434C5D37419F}" presName="titleText1" presStyleLbl="fgAcc0" presStyleIdx="0" presStyleCnt="2" custScaleX="14300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145A872-4059-40AA-A859-2B49A6E59361}" type="pres">
      <dgm:prSet presAssocID="{A9FDF368-6AC7-464F-81A6-434C5D37419F}" presName="rootConnector1" presStyleLbl="node1" presStyleIdx="0" presStyleCnt="3"/>
      <dgm:spPr/>
    </dgm:pt>
    <dgm:pt modelId="{101AE758-A35B-4BF8-BC4A-BB0A9406B60A}" type="pres">
      <dgm:prSet presAssocID="{A9FDF368-6AC7-464F-81A6-434C5D37419F}" presName="hierChild2" presStyleCnt="0"/>
      <dgm:spPr/>
    </dgm:pt>
    <dgm:pt modelId="{069AB256-7EFF-4A7D-BB71-6830C615639B}" type="pres">
      <dgm:prSet presAssocID="{A6DCC03C-53D4-4193-89A9-A03E49E925DE}" presName="Name37" presStyleLbl="parChTrans1D2" presStyleIdx="0" presStyleCnt="3"/>
      <dgm:spPr/>
    </dgm:pt>
    <dgm:pt modelId="{F011BD32-66CC-48C9-A240-9D5887E14C35}" type="pres">
      <dgm:prSet presAssocID="{867F566A-4F76-4DDC-B78E-6979CEEE6F37}" presName="hierRoot2" presStyleCnt="0">
        <dgm:presLayoutVars>
          <dgm:hierBranch val="init"/>
        </dgm:presLayoutVars>
      </dgm:prSet>
      <dgm:spPr/>
    </dgm:pt>
    <dgm:pt modelId="{F00B22BA-6CD0-4B30-90E6-090EC543D28C}" type="pres">
      <dgm:prSet presAssocID="{867F566A-4F76-4DDC-B78E-6979CEEE6F37}" presName="rootComposite" presStyleCnt="0"/>
      <dgm:spPr/>
    </dgm:pt>
    <dgm:pt modelId="{1C0AF75B-8AC0-40B6-9E66-3426BEA95321}" type="pres">
      <dgm:prSet presAssocID="{867F566A-4F76-4DDC-B78E-6979CEEE6F37}" presName="rootText" presStyleLbl="node1" presStyleIdx="0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699BE35-F0CF-4DEF-971B-5A6D149EACFC}" type="pres">
      <dgm:prSet presAssocID="{867F566A-4F76-4DDC-B78E-6979CEEE6F37}" presName="titleText2" presStyleLbl="fgAcc1" presStyleIdx="0" presStyleCnt="3" custScaleX="14428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E3588B5-FAA2-4E36-AF20-0067BD230F32}" type="pres">
      <dgm:prSet presAssocID="{867F566A-4F76-4DDC-B78E-6979CEEE6F37}" presName="rootConnector" presStyleLbl="node2" presStyleIdx="0" presStyleCnt="0"/>
      <dgm:spPr/>
    </dgm:pt>
    <dgm:pt modelId="{75658513-CDC0-462E-9838-4ED1F2252B90}" type="pres">
      <dgm:prSet presAssocID="{867F566A-4F76-4DDC-B78E-6979CEEE6F37}" presName="hierChild4" presStyleCnt="0"/>
      <dgm:spPr/>
    </dgm:pt>
    <dgm:pt modelId="{B55415A9-5321-4428-A419-2E200AA2244F}" type="pres">
      <dgm:prSet presAssocID="{867F566A-4F76-4DDC-B78E-6979CEEE6F37}" presName="hierChild5" presStyleCnt="0"/>
      <dgm:spPr/>
    </dgm:pt>
    <dgm:pt modelId="{23314B71-2216-4110-9AD9-898AFA5970BA}" type="pres">
      <dgm:prSet presAssocID="{FDAB8BFD-703A-4094-9F78-7A0E6D6219C2}" presName="Name37" presStyleLbl="parChTrans1D2" presStyleIdx="1" presStyleCnt="3"/>
      <dgm:spPr/>
    </dgm:pt>
    <dgm:pt modelId="{D91CB13E-ECCD-4FAF-A945-6819B72BEB10}" type="pres">
      <dgm:prSet presAssocID="{BE04501B-8D95-4813-94EA-24F0B1C2D346}" presName="hierRoot2" presStyleCnt="0">
        <dgm:presLayoutVars>
          <dgm:hierBranch val="init"/>
        </dgm:presLayoutVars>
      </dgm:prSet>
      <dgm:spPr/>
    </dgm:pt>
    <dgm:pt modelId="{6ADA2FE9-BA1C-4A58-8AC9-5EF20686865A}" type="pres">
      <dgm:prSet presAssocID="{BE04501B-8D95-4813-94EA-24F0B1C2D346}" presName="rootComposite" presStyleCnt="0"/>
      <dgm:spPr/>
    </dgm:pt>
    <dgm:pt modelId="{0461FB0C-7CC6-46E6-BDEC-75D077EDF70B}" type="pres">
      <dgm:prSet presAssocID="{BE04501B-8D95-4813-94EA-24F0B1C2D346}" presName="rootText" presStyleLbl="node1" presStyleIdx="1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428E4E3-4592-4F53-AFE8-0A4BC6054603}" type="pres">
      <dgm:prSet presAssocID="{BE04501B-8D95-4813-94EA-24F0B1C2D346}" presName="titleText2" presStyleLbl="fgAcc1" presStyleIdx="1" presStyleCnt="3" custScaleX="14213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A85AEAD-A4D0-4676-B944-C47B70B284CE}" type="pres">
      <dgm:prSet presAssocID="{BE04501B-8D95-4813-94EA-24F0B1C2D346}" presName="rootConnector" presStyleLbl="node2" presStyleIdx="0" presStyleCnt="0"/>
      <dgm:spPr/>
    </dgm:pt>
    <dgm:pt modelId="{42B7131C-6C27-4582-8568-244A6BB108F3}" type="pres">
      <dgm:prSet presAssocID="{BE04501B-8D95-4813-94EA-24F0B1C2D346}" presName="hierChild4" presStyleCnt="0"/>
      <dgm:spPr/>
    </dgm:pt>
    <dgm:pt modelId="{CA5A5029-793E-4C71-A91D-F409E139D036}" type="pres">
      <dgm:prSet presAssocID="{A590BC6E-42D1-4362-9D2F-FB8C6E87D07A}" presName="Name37" presStyleLbl="parChTrans1D3" presStyleIdx="0" presStyleCnt="1"/>
      <dgm:spPr/>
    </dgm:pt>
    <dgm:pt modelId="{6FE4C3C2-C177-4D06-A49E-FBF1A1502576}" type="pres">
      <dgm:prSet presAssocID="{96092445-2651-4D5C-A193-1445F6EAF664}" presName="hierRoot2" presStyleCnt="0">
        <dgm:presLayoutVars>
          <dgm:hierBranch val="init"/>
        </dgm:presLayoutVars>
      </dgm:prSet>
      <dgm:spPr/>
    </dgm:pt>
    <dgm:pt modelId="{403BB486-6A6B-478E-B40A-E9431D0A7ED7}" type="pres">
      <dgm:prSet presAssocID="{96092445-2651-4D5C-A193-1445F6EAF664}" presName="rootComposite" presStyleCnt="0"/>
      <dgm:spPr/>
    </dgm:pt>
    <dgm:pt modelId="{4D801F60-985B-4A06-9B0A-8DBBA980424C}" type="pres">
      <dgm:prSet presAssocID="{96092445-2651-4D5C-A193-1445F6EAF664}" presName="rootText" presStyleLbl="node1" presStyleIdx="2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2DD6B89A-0210-402A-A18C-39A2AB29B090}" type="pres">
      <dgm:prSet presAssocID="{96092445-2651-4D5C-A193-1445F6EAF664}" presName="titleText2" presStyleLbl="fgAcc1" presStyleIdx="2" presStyleCnt="3" custScaleX="14256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7A241C3-0045-4A85-AA9B-B9CD22428FFA}" type="pres">
      <dgm:prSet presAssocID="{96092445-2651-4D5C-A193-1445F6EAF664}" presName="rootConnector" presStyleLbl="node3" presStyleIdx="0" presStyleCnt="0"/>
      <dgm:spPr/>
    </dgm:pt>
    <dgm:pt modelId="{7A91E135-657C-4651-8E4F-7DB3AC205697}" type="pres">
      <dgm:prSet presAssocID="{96092445-2651-4D5C-A193-1445F6EAF664}" presName="hierChild4" presStyleCnt="0"/>
      <dgm:spPr/>
    </dgm:pt>
    <dgm:pt modelId="{246B24C6-7E7A-4846-B612-DC347E3425FD}" type="pres">
      <dgm:prSet presAssocID="{96092445-2651-4D5C-A193-1445F6EAF664}" presName="hierChild5" presStyleCnt="0"/>
      <dgm:spPr/>
    </dgm:pt>
    <dgm:pt modelId="{721F1410-79E0-4F3F-AD23-01B43A61B1B7}" type="pres">
      <dgm:prSet presAssocID="{BE04501B-8D95-4813-94EA-24F0B1C2D346}" presName="hierChild5" presStyleCnt="0"/>
      <dgm:spPr/>
    </dgm:pt>
    <dgm:pt modelId="{E4EEC6A3-F4CB-40E7-8F36-C1273028CFCB}" type="pres">
      <dgm:prSet presAssocID="{A9FDF368-6AC7-464F-81A6-434C5D37419F}" presName="hierChild3" presStyleCnt="0"/>
      <dgm:spPr/>
    </dgm:pt>
    <dgm:pt modelId="{BC760BEE-BD46-457E-9D2D-BEEF57BDD9BF}" type="pres">
      <dgm:prSet presAssocID="{D9366912-F7B5-48DD-BD60-EC99F376E444}" presName="Name96" presStyleLbl="parChTrans1D2" presStyleIdx="2" presStyleCnt="3"/>
      <dgm:spPr/>
    </dgm:pt>
    <dgm:pt modelId="{AB522BA5-2CB4-49C3-8C50-880B40ED64EE}" type="pres">
      <dgm:prSet presAssocID="{45CFD522-B57C-4C57-BA09-2BA282292F4F}" presName="hierRoot3" presStyleCnt="0">
        <dgm:presLayoutVars>
          <dgm:hierBranch val="init"/>
        </dgm:presLayoutVars>
      </dgm:prSet>
      <dgm:spPr/>
    </dgm:pt>
    <dgm:pt modelId="{5FCCFCBE-4616-4275-A15E-A919659A136F}" type="pres">
      <dgm:prSet presAssocID="{45CFD522-B57C-4C57-BA09-2BA282292F4F}" presName="rootComposite3" presStyleCnt="0"/>
      <dgm:spPr/>
    </dgm:pt>
    <dgm:pt modelId="{4948FF39-2919-4449-819D-FDC7D4ABE63F}" type="pres">
      <dgm:prSet presAssocID="{45CFD522-B57C-4C57-BA09-2BA282292F4F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1A4E09-90B9-453C-8D01-416E2B486E10}" type="pres">
      <dgm:prSet presAssocID="{45CFD522-B57C-4C57-BA09-2BA282292F4F}" presName="titleText3" presStyleLbl="fgAcc2" presStyleIdx="0" presStyleCnt="1" custScaleX="14273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2CD6CD0-AC24-4D28-9E19-BBAAB83746F3}" type="pres">
      <dgm:prSet presAssocID="{45CFD522-B57C-4C57-BA09-2BA282292F4F}" presName="rootConnector3" presStyleLbl="asst1" presStyleIdx="0" presStyleCnt="1"/>
      <dgm:spPr/>
    </dgm:pt>
    <dgm:pt modelId="{5644062E-9DE6-4469-B91C-019551DF992F}" type="pres">
      <dgm:prSet presAssocID="{45CFD522-B57C-4C57-BA09-2BA282292F4F}" presName="hierChild6" presStyleCnt="0"/>
      <dgm:spPr/>
    </dgm:pt>
    <dgm:pt modelId="{55A195E0-507B-4444-9702-4D1F515C8C9D}" type="pres">
      <dgm:prSet presAssocID="{45CFD522-B57C-4C57-BA09-2BA282292F4F}" presName="hierChild7" presStyleCnt="0"/>
      <dgm:spPr/>
    </dgm:pt>
    <dgm:pt modelId="{8FDB5494-4117-4C67-8177-4E5CE4BB23F9}" type="pres">
      <dgm:prSet presAssocID="{160247EE-9DAB-4565-A319-7D5E1CA7FC19}" presName="hierRoot1" presStyleCnt="0">
        <dgm:presLayoutVars>
          <dgm:hierBranch val="init"/>
        </dgm:presLayoutVars>
      </dgm:prSet>
      <dgm:spPr/>
    </dgm:pt>
    <dgm:pt modelId="{FA140F13-29F8-4CE8-A0B8-82CC49051783}" type="pres">
      <dgm:prSet presAssocID="{160247EE-9DAB-4565-A319-7D5E1CA7FC19}" presName="rootComposite1" presStyleCnt="0"/>
      <dgm:spPr/>
    </dgm:pt>
    <dgm:pt modelId="{AA3EBC13-994E-4C78-8AD1-DD4D9B5A804F}" type="pres">
      <dgm:prSet presAssocID="{160247EE-9DAB-4565-A319-7D5E1CA7FC19}" presName="rootText1" presStyleLbl="node0" presStyleIdx="1" presStyleCnt="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98153BE-485D-4A27-8A7E-109859F7C11A}" type="pres">
      <dgm:prSet presAssocID="{160247EE-9DAB-4565-A319-7D5E1CA7FC19}" presName="titleText1" presStyleLbl="fgAcc0" presStyleIdx="1" presStyleCnt="2" custScaleX="14273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D9B848F-8DEF-4486-9AC2-91519EEAFBE0}" type="pres">
      <dgm:prSet presAssocID="{160247EE-9DAB-4565-A319-7D5E1CA7FC19}" presName="rootConnector1" presStyleLbl="node1" presStyleIdx="2" presStyleCnt="3"/>
      <dgm:spPr/>
    </dgm:pt>
    <dgm:pt modelId="{C50A9B05-B696-4390-ADE3-417F8782E3EA}" type="pres">
      <dgm:prSet presAssocID="{160247EE-9DAB-4565-A319-7D5E1CA7FC19}" presName="hierChild2" presStyleCnt="0"/>
      <dgm:spPr/>
    </dgm:pt>
    <dgm:pt modelId="{8331786D-DD44-42C6-A5EC-92E53F1DB515}" type="pres">
      <dgm:prSet presAssocID="{160247EE-9DAB-4565-A319-7D5E1CA7FC19}" presName="hierChild3" presStyleCnt="0"/>
      <dgm:spPr/>
    </dgm:pt>
  </dgm:ptLst>
  <dgm:cxnLst>
    <dgm:cxn modelId="{815B3F03-CE76-426B-B2D9-B53B94E1EA55}" type="presOf" srcId="{4930C40C-2628-49EE-A601-47B82C932CC1}" destId="{2DD6B89A-0210-402A-A18C-39A2AB29B090}" srcOrd="0" destOrd="0" presId="urn:microsoft.com/office/officeart/2008/layout/NameandTitleOrganizationalChart"/>
    <dgm:cxn modelId="{E9FF83C9-B7D0-4F91-9E91-E338E9D14922}" type="presOf" srcId="{E49A19BB-DACD-46F9-AEC3-F0BB78FE6D91}" destId="{7C8577E6-194B-4E19-8682-B4C185C5EEDC}" srcOrd="0" destOrd="0" presId="urn:microsoft.com/office/officeart/2008/layout/NameandTitleOrganizationalChart"/>
    <dgm:cxn modelId="{8B4465EA-5137-4F7F-9A43-D32516A27E62}" type="presOf" srcId="{0013545A-BB00-4D9E-8561-0E62ED410CFB}" destId="{9699BE35-F0CF-4DEF-971B-5A6D149EACFC}" srcOrd="0" destOrd="0" presId="urn:microsoft.com/office/officeart/2008/layout/NameandTitleOrganizationalChart"/>
    <dgm:cxn modelId="{04BCD036-42C6-40EB-B334-8235E2406015}" type="presOf" srcId="{D9366912-F7B5-48DD-BD60-EC99F376E444}" destId="{BC760BEE-BD46-457E-9D2D-BEEF57BDD9BF}" srcOrd="0" destOrd="0" presId="urn:microsoft.com/office/officeart/2008/layout/NameandTitleOrganizationalChart"/>
    <dgm:cxn modelId="{7E197C46-F589-4558-8841-297C0439AF6A}" type="presOf" srcId="{BE04501B-8D95-4813-94EA-24F0B1C2D346}" destId="{0461FB0C-7CC6-46E6-BDEC-75D077EDF70B}" srcOrd="0" destOrd="0" presId="urn:microsoft.com/office/officeart/2008/layout/NameandTitleOrganizationalChart"/>
    <dgm:cxn modelId="{157AC358-49AA-4552-B124-03E2A991D0AF}" type="presOf" srcId="{45CFD522-B57C-4C57-BA09-2BA282292F4F}" destId="{32CD6CD0-AC24-4D28-9E19-BBAAB83746F3}" srcOrd="1" destOrd="0" presId="urn:microsoft.com/office/officeart/2008/layout/NameandTitleOrganizationalChart"/>
    <dgm:cxn modelId="{CA78B26F-4FD3-45DE-9982-1D4E8A2C8895}" type="presOf" srcId="{96092445-2651-4D5C-A193-1445F6EAF664}" destId="{4D801F60-985B-4A06-9B0A-8DBBA980424C}" srcOrd="0" destOrd="0" presId="urn:microsoft.com/office/officeart/2008/layout/NameandTitleOrganizationalChart"/>
    <dgm:cxn modelId="{9319972D-F108-4629-8816-8C862370AA4F}" type="presOf" srcId="{BE04501B-8D95-4813-94EA-24F0B1C2D346}" destId="{7A85AEAD-A4D0-4676-B944-C47B70B284CE}" srcOrd="1" destOrd="0" presId="urn:microsoft.com/office/officeart/2008/layout/NameandTitleOrganizationalChart"/>
    <dgm:cxn modelId="{BFAAFCEE-E667-4D71-A0FD-75D2A66874F2}" srcId="{A9FDF368-6AC7-464F-81A6-434C5D37419F}" destId="{867F566A-4F76-4DDC-B78E-6979CEEE6F37}" srcOrd="0" destOrd="0" parTransId="{A6DCC03C-53D4-4193-89A9-A03E49E925DE}" sibTransId="{0013545A-BB00-4D9E-8561-0E62ED410CFB}"/>
    <dgm:cxn modelId="{2D640A8D-D736-41EA-9904-BA2EB481BF38}" type="presOf" srcId="{90515506-1377-4A22-87A8-9C41110B2DAA}" destId="{DD57F47D-8552-4053-9983-D9A3581EB110}" srcOrd="0" destOrd="0" presId="urn:microsoft.com/office/officeart/2008/layout/NameandTitleOrganizationalChart"/>
    <dgm:cxn modelId="{020884C6-138C-4C2D-8DD8-FA5C74DE3538}" type="presOf" srcId="{96092445-2651-4D5C-A193-1445F6EAF664}" destId="{E7A241C3-0045-4A85-AA9B-B9CD22428FFA}" srcOrd="1" destOrd="0" presId="urn:microsoft.com/office/officeart/2008/layout/NameandTitleOrganizationalChart"/>
    <dgm:cxn modelId="{8504A1A8-7C79-494D-9AC4-20DF57BAAA94}" type="presOf" srcId="{160247EE-9DAB-4565-A319-7D5E1CA7FC19}" destId="{BD9B848F-8DEF-4486-9AC2-91519EEAFBE0}" srcOrd="1" destOrd="0" presId="urn:microsoft.com/office/officeart/2008/layout/NameandTitleOrganizationalChart"/>
    <dgm:cxn modelId="{0D4C0C98-584D-4333-812B-3F5602838805}" type="presOf" srcId="{A9FDF368-6AC7-464F-81A6-434C5D37419F}" destId="{5A69684D-A976-4F93-9780-5E92D5CB5544}" srcOrd="0" destOrd="0" presId="urn:microsoft.com/office/officeart/2008/layout/NameandTitleOrganizationalChart"/>
    <dgm:cxn modelId="{DC1036D6-DB56-4443-A01D-1EDC04199C35}" type="presOf" srcId="{188F0651-A586-41BB-A5FA-BDB1704348D9}" destId="{941A4E09-90B9-453C-8D01-416E2B486E10}" srcOrd="0" destOrd="0" presId="urn:microsoft.com/office/officeart/2008/layout/NameandTitleOrganizationalChart"/>
    <dgm:cxn modelId="{F02811B0-E193-4F6A-97AB-D04DC9783CF0}" type="presOf" srcId="{FDAB8BFD-703A-4094-9F78-7A0E6D6219C2}" destId="{23314B71-2216-4110-9AD9-898AFA5970BA}" srcOrd="0" destOrd="0" presId="urn:microsoft.com/office/officeart/2008/layout/NameandTitleOrganizationalChart"/>
    <dgm:cxn modelId="{AB1B18AF-F94D-4C5A-8EED-4B56AF4DC8D6}" srcId="{BE04501B-8D95-4813-94EA-24F0B1C2D346}" destId="{96092445-2651-4D5C-A193-1445F6EAF664}" srcOrd="0" destOrd="0" parTransId="{A590BC6E-42D1-4362-9D2F-FB8C6E87D07A}" sibTransId="{4930C40C-2628-49EE-A601-47B82C932CC1}"/>
    <dgm:cxn modelId="{16349E17-5641-4BA5-9127-1E20A1CDC857}" type="presOf" srcId="{867F566A-4F76-4DDC-B78E-6979CEEE6F37}" destId="{4E3588B5-FAA2-4E36-AF20-0067BD230F32}" srcOrd="1" destOrd="0" presId="urn:microsoft.com/office/officeart/2008/layout/NameandTitleOrganizationalChart"/>
    <dgm:cxn modelId="{F03F4014-8DB4-4223-B146-EDB17E039B56}" type="presOf" srcId="{45CFD522-B57C-4C57-BA09-2BA282292F4F}" destId="{4948FF39-2919-4449-819D-FDC7D4ABE63F}" srcOrd="0" destOrd="0" presId="urn:microsoft.com/office/officeart/2008/layout/NameandTitleOrganizationalChart"/>
    <dgm:cxn modelId="{4E250617-934B-4DAB-B872-27763D7E8959}" type="presOf" srcId="{2CD8E022-1BBE-477F-87A3-085065BD739F}" destId="{4428E4E3-4592-4F53-AFE8-0A4BC6054603}" srcOrd="0" destOrd="0" presId="urn:microsoft.com/office/officeart/2008/layout/NameandTitleOrganizationalChart"/>
    <dgm:cxn modelId="{26C3A1DD-A1DB-46B0-8B4B-A28173828455}" srcId="{90515506-1377-4A22-87A8-9C41110B2DAA}" destId="{A9FDF368-6AC7-464F-81A6-434C5D37419F}" srcOrd="0" destOrd="0" parTransId="{F07AC59D-366C-4AB6-8A51-7DE9C550A3BC}" sibTransId="{E49A19BB-DACD-46F9-AEC3-F0BB78FE6D91}"/>
    <dgm:cxn modelId="{933C9C63-4116-4976-9BB1-DFD2D3EE10FF}" type="presOf" srcId="{867F566A-4F76-4DDC-B78E-6979CEEE6F37}" destId="{1C0AF75B-8AC0-40B6-9E66-3426BEA95321}" srcOrd="0" destOrd="0" presId="urn:microsoft.com/office/officeart/2008/layout/NameandTitleOrganizationalChart"/>
    <dgm:cxn modelId="{E4E9D293-D8A8-4C5D-BB8F-5DDC9F217FD1}" type="presOf" srcId="{160247EE-9DAB-4565-A319-7D5E1CA7FC19}" destId="{AA3EBC13-994E-4C78-8AD1-DD4D9B5A804F}" srcOrd="0" destOrd="0" presId="urn:microsoft.com/office/officeart/2008/layout/NameandTitleOrganizationalChart"/>
    <dgm:cxn modelId="{F27984B3-E1BF-4231-8130-C1285434B2D6}" type="presOf" srcId="{A6DCC03C-53D4-4193-89A9-A03E49E925DE}" destId="{069AB256-7EFF-4A7D-BB71-6830C615639B}" srcOrd="0" destOrd="0" presId="urn:microsoft.com/office/officeart/2008/layout/NameandTitleOrganizationalChart"/>
    <dgm:cxn modelId="{C218D2D2-9A18-4D7D-9D82-5D3CC75AAECB}" type="presOf" srcId="{A9FDF368-6AC7-464F-81A6-434C5D37419F}" destId="{7145A872-4059-40AA-A859-2B49A6E59361}" srcOrd="1" destOrd="0" presId="urn:microsoft.com/office/officeart/2008/layout/NameandTitleOrganizationalChart"/>
    <dgm:cxn modelId="{7DEAE2D7-267D-464A-AB6F-5BC7DF51E135}" type="presOf" srcId="{C9EEA969-0498-433F-9E38-5C3630FCFF48}" destId="{A98153BE-485D-4A27-8A7E-109859F7C11A}" srcOrd="0" destOrd="0" presId="urn:microsoft.com/office/officeart/2008/layout/NameandTitleOrganizationalChart"/>
    <dgm:cxn modelId="{BEB97711-DD87-49F1-AD50-0A040470779F}" srcId="{90515506-1377-4A22-87A8-9C41110B2DAA}" destId="{160247EE-9DAB-4565-A319-7D5E1CA7FC19}" srcOrd="1" destOrd="0" parTransId="{DCC783DA-B153-46D2-B094-A46E6997CAD1}" sibTransId="{C9EEA969-0498-433F-9E38-5C3630FCFF48}"/>
    <dgm:cxn modelId="{B2DB2CD8-3A17-4182-B2D1-002B6B9E9E8C}" type="presOf" srcId="{A590BC6E-42D1-4362-9D2F-FB8C6E87D07A}" destId="{CA5A5029-793E-4C71-A91D-F409E139D036}" srcOrd="0" destOrd="0" presId="urn:microsoft.com/office/officeart/2008/layout/NameandTitleOrganizationalChart"/>
    <dgm:cxn modelId="{EA33F8A9-7C98-477F-99E3-408E6CABF929}" srcId="{A9FDF368-6AC7-464F-81A6-434C5D37419F}" destId="{BE04501B-8D95-4813-94EA-24F0B1C2D346}" srcOrd="1" destOrd="0" parTransId="{FDAB8BFD-703A-4094-9F78-7A0E6D6219C2}" sibTransId="{2CD8E022-1BBE-477F-87A3-085065BD739F}"/>
    <dgm:cxn modelId="{6C604FCB-F0DC-4E5E-AC55-9B548F65B2B6}" srcId="{A9FDF368-6AC7-464F-81A6-434C5D37419F}" destId="{45CFD522-B57C-4C57-BA09-2BA282292F4F}" srcOrd="2" destOrd="0" parTransId="{D9366912-F7B5-48DD-BD60-EC99F376E444}" sibTransId="{188F0651-A586-41BB-A5FA-BDB1704348D9}"/>
    <dgm:cxn modelId="{0D21E8C3-B98D-434D-9E6D-FC80AEEA5AC9}" type="presParOf" srcId="{DD57F47D-8552-4053-9983-D9A3581EB110}" destId="{7A638F74-FACA-43D5-B29D-9763E2697824}" srcOrd="0" destOrd="0" presId="urn:microsoft.com/office/officeart/2008/layout/NameandTitleOrganizationalChart"/>
    <dgm:cxn modelId="{9A4FD4AB-94C8-45F9-8481-F6B3BA998A90}" type="presParOf" srcId="{7A638F74-FACA-43D5-B29D-9763E2697824}" destId="{D5D5DCE0-BFD7-457F-9575-A4BE15C1D322}" srcOrd="0" destOrd="0" presId="urn:microsoft.com/office/officeart/2008/layout/NameandTitleOrganizationalChart"/>
    <dgm:cxn modelId="{1C799365-17BF-447C-BFA8-E627BAF0DF18}" type="presParOf" srcId="{D5D5DCE0-BFD7-457F-9575-A4BE15C1D322}" destId="{5A69684D-A976-4F93-9780-5E92D5CB5544}" srcOrd="0" destOrd="0" presId="urn:microsoft.com/office/officeart/2008/layout/NameandTitleOrganizationalChart"/>
    <dgm:cxn modelId="{799D94A4-65E4-4529-963A-8E177E5E27CA}" type="presParOf" srcId="{D5D5DCE0-BFD7-457F-9575-A4BE15C1D322}" destId="{7C8577E6-194B-4E19-8682-B4C185C5EEDC}" srcOrd="1" destOrd="0" presId="urn:microsoft.com/office/officeart/2008/layout/NameandTitleOrganizationalChart"/>
    <dgm:cxn modelId="{B615B49E-CA35-4E5A-8741-0710DBB39087}" type="presParOf" srcId="{D5D5DCE0-BFD7-457F-9575-A4BE15C1D322}" destId="{7145A872-4059-40AA-A859-2B49A6E59361}" srcOrd="2" destOrd="0" presId="urn:microsoft.com/office/officeart/2008/layout/NameandTitleOrganizationalChart"/>
    <dgm:cxn modelId="{7DF1AE2B-C3F4-446F-AE61-43FAD1370401}" type="presParOf" srcId="{7A638F74-FACA-43D5-B29D-9763E2697824}" destId="{101AE758-A35B-4BF8-BC4A-BB0A9406B60A}" srcOrd="1" destOrd="0" presId="urn:microsoft.com/office/officeart/2008/layout/NameandTitleOrganizationalChart"/>
    <dgm:cxn modelId="{36D08BC1-7501-44C8-A845-5C756A3F2646}" type="presParOf" srcId="{101AE758-A35B-4BF8-BC4A-BB0A9406B60A}" destId="{069AB256-7EFF-4A7D-BB71-6830C615639B}" srcOrd="0" destOrd="0" presId="urn:microsoft.com/office/officeart/2008/layout/NameandTitleOrganizationalChart"/>
    <dgm:cxn modelId="{FAC85CCA-0785-4F30-9CD0-F3C9690DA436}" type="presParOf" srcId="{101AE758-A35B-4BF8-BC4A-BB0A9406B60A}" destId="{F011BD32-66CC-48C9-A240-9D5887E14C35}" srcOrd="1" destOrd="0" presId="urn:microsoft.com/office/officeart/2008/layout/NameandTitleOrganizationalChart"/>
    <dgm:cxn modelId="{D64E6D73-5E2C-41EE-B3AB-0DA6A8419974}" type="presParOf" srcId="{F011BD32-66CC-48C9-A240-9D5887E14C35}" destId="{F00B22BA-6CD0-4B30-90E6-090EC543D28C}" srcOrd="0" destOrd="0" presId="urn:microsoft.com/office/officeart/2008/layout/NameandTitleOrganizationalChart"/>
    <dgm:cxn modelId="{3009C0DD-E059-4901-A39C-799399DDC83E}" type="presParOf" srcId="{F00B22BA-6CD0-4B30-90E6-090EC543D28C}" destId="{1C0AF75B-8AC0-40B6-9E66-3426BEA95321}" srcOrd="0" destOrd="0" presId="urn:microsoft.com/office/officeart/2008/layout/NameandTitleOrganizationalChart"/>
    <dgm:cxn modelId="{2143104E-37C0-4016-A135-242FDEF54CFD}" type="presParOf" srcId="{F00B22BA-6CD0-4B30-90E6-090EC543D28C}" destId="{9699BE35-F0CF-4DEF-971B-5A6D149EACFC}" srcOrd="1" destOrd="0" presId="urn:microsoft.com/office/officeart/2008/layout/NameandTitleOrganizationalChart"/>
    <dgm:cxn modelId="{F5BB1423-6042-4F75-A311-B6973D1E626F}" type="presParOf" srcId="{F00B22BA-6CD0-4B30-90E6-090EC543D28C}" destId="{4E3588B5-FAA2-4E36-AF20-0067BD230F32}" srcOrd="2" destOrd="0" presId="urn:microsoft.com/office/officeart/2008/layout/NameandTitleOrganizationalChart"/>
    <dgm:cxn modelId="{0CD2E4FA-3005-426B-88F6-FBCE89D1C5DF}" type="presParOf" srcId="{F011BD32-66CC-48C9-A240-9D5887E14C35}" destId="{75658513-CDC0-462E-9838-4ED1F2252B90}" srcOrd="1" destOrd="0" presId="urn:microsoft.com/office/officeart/2008/layout/NameandTitleOrganizationalChart"/>
    <dgm:cxn modelId="{84D9CA9F-9D84-46C5-B693-2C80A32EBEC1}" type="presParOf" srcId="{F011BD32-66CC-48C9-A240-9D5887E14C35}" destId="{B55415A9-5321-4428-A419-2E200AA2244F}" srcOrd="2" destOrd="0" presId="urn:microsoft.com/office/officeart/2008/layout/NameandTitleOrganizationalChart"/>
    <dgm:cxn modelId="{285F1122-D581-4D5A-A1E9-140E2D6EA021}" type="presParOf" srcId="{101AE758-A35B-4BF8-BC4A-BB0A9406B60A}" destId="{23314B71-2216-4110-9AD9-898AFA5970BA}" srcOrd="2" destOrd="0" presId="urn:microsoft.com/office/officeart/2008/layout/NameandTitleOrganizationalChart"/>
    <dgm:cxn modelId="{3C357E69-730C-421D-A77D-DD595D4DBF1F}" type="presParOf" srcId="{101AE758-A35B-4BF8-BC4A-BB0A9406B60A}" destId="{D91CB13E-ECCD-4FAF-A945-6819B72BEB10}" srcOrd="3" destOrd="0" presId="urn:microsoft.com/office/officeart/2008/layout/NameandTitleOrganizationalChart"/>
    <dgm:cxn modelId="{A46EC23C-958A-499B-84B3-B93B959EF9B6}" type="presParOf" srcId="{D91CB13E-ECCD-4FAF-A945-6819B72BEB10}" destId="{6ADA2FE9-BA1C-4A58-8AC9-5EF20686865A}" srcOrd="0" destOrd="0" presId="urn:microsoft.com/office/officeart/2008/layout/NameandTitleOrganizationalChart"/>
    <dgm:cxn modelId="{67D604BA-3CC9-4E0B-86A9-23B771CD3497}" type="presParOf" srcId="{6ADA2FE9-BA1C-4A58-8AC9-5EF20686865A}" destId="{0461FB0C-7CC6-46E6-BDEC-75D077EDF70B}" srcOrd="0" destOrd="0" presId="urn:microsoft.com/office/officeart/2008/layout/NameandTitleOrganizationalChart"/>
    <dgm:cxn modelId="{69A5FEE3-7CCB-4758-9B4F-E758528EFF5A}" type="presParOf" srcId="{6ADA2FE9-BA1C-4A58-8AC9-5EF20686865A}" destId="{4428E4E3-4592-4F53-AFE8-0A4BC6054603}" srcOrd="1" destOrd="0" presId="urn:microsoft.com/office/officeart/2008/layout/NameandTitleOrganizationalChart"/>
    <dgm:cxn modelId="{82E7A568-38CB-4449-9DD0-2924B0A2A9B1}" type="presParOf" srcId="{6ADA2FE9-BA1C-4A58-8AC9-5EF20686865A}" destId="{7A85AEAD-A4D0-4676-B944-C47B70B284CE}" srcOrd="2" destOrd="0" presId="urn:microsoft.com/office/officeart/2008/layout/NameandTitleOrganizationalChart"/>
    <dgm:cxn modelId="{567F01A2-0027-4163-BFC7-7C523B659137}" type="presParOf" srcId="{D91CB13E-ECCD-4FAF-A945-6819B72BEB10}" destId="{42B7131C-6C27-4582-8568-244A6BB108F3}" srcOrd="1" destOrd="0" presId="urn:microsoft.com/office/officeart/2008/layout/NameandTitleOrganizationalChart"/>
    <dgm:cxn modelId="{C9233D92-85EC-4451-AE39-297A0855D24B}" type="presParOf" srcId="{42B7131C-6C27-4582-8568-244A6BB108F3}" destId="{CA5A5029-793E-4C71-A91D-F409E139D036}" srcOrd="0" destOrd="0" presId="urn:microsoft.com/office/officeart/2008/layout/NameandTitleOrganizationalChart"/>
    <dgm:cxn modelId="{BC21FAC5-8FAF-4499-A691-0F2A4ACFABEE}" type="presParOf" srcId="{42B7131C-6C27-4582-8568-244A6BB108F3}" destId="{6FE4C3C2-C177-4D06-A49E-FBF1A1502576}" srcOrd="1" destOrd="0" presId="urn:microsoft.com/office/officeart/2008/layout/NameandTitleOrganizationalChart"/>
    <dgm:cxn modelId="{B7F3C958-9596-408E-B57A-9184CAE73D96}" type="presParOf" srcId="{6FE4C3C2-C177-4D06-A49E-FBF1A1502576}" destId="{403BB486-6A6B-478E-B40A-E9431D0A7ED7}" srcOrd="0" destOrd="0" presId="urn:microsoft.com/office/officeart/2008/layout/NameandTitleOrganizationalChart"/>
    <dgm:cxn modelId="{48091A59-A3FD-4887-86F2-ECB89E1F7740}" type="presParOf" srcId="{403BB486-6A6B-478E-B40A-E9431D0A7ED7}" destId="{4D801F60-985B-4A06-9B0A-8DBBA980424C}" srcOrd="0" destOrd="0" presId="urn:microsoft.com/office/officeart/2008/layout/NameandTitleOrganizationalChart"/>
    <dgm:cxn modelId="{63328945-3C68-483E-A837-273175400C23}" type="presParOf" srcId="{403BB486-6A6B-478E-B40A-E9431D0A7ED7}" destId="{2DD6B89A-0210-402A-A18C-39A2AB29B090}" srcOrd="1" destOrd="0" presId="urn:microsoft.com/office/officeart/2008/layout/NameandTitleOrganizationalChart"/>
    <dgm:cxn modelId="{B31AAD28-ADDC-4962-BE2C-75AD64BA047C}" type="presParOf" srcId="{403BB486-6A6B-478E-B40A-E9431D0A7ED7}" destId="{E7A241C3-0045-4A85-AA9B-B9CD22428FFA}" srcOrd="2" destOrd="0" presId="urn:microsoft.com/office/officeart/2008/layout/NameandTitleOrganizationalChart"/>
    <dgm:cxn modelId="{EF5DC094-6B6C-4447-B12D-088C0EB1F8F2}" type="presParOf" srcId="{6FE4C3C2-C177-4D06-A49E-FBF1A1502576}" destId="{7A91E135-657C-4651-8E4F-7DB3AC205697}" srcOrd="1" destOrd="0" presId="urn:microsoft.com/office/officeart/2008/layout/NameandTitleOrganizationalChart"/>
    <dgm:cxn modelId="{7DF4F3A3-BE76-44F4-888A-12FA07F6CA61}" type="presParOf" srcId="{6FE4C3C2-C177-4D06-A49E-FBF1A1502576}" destId="{246B24C6-7E7A-4846-B612-DC347E3425FD}" srcOrd="2" destOrd="0" presId="urn:microsoft.com/office/officeart/2008/layout/NameandTitleOrganizationalChart"/>
    <dgm:cxn modelId="{D158FECD-96EA-4803-AA7B-8695EB7D83C5}" type="presParOf" srcId="{D91CB13E-ECCD-4FAF-A945-6819B72BEB10}" destId="{721F1410-79E0-4F3F-AD23-01B43A61B1B7}" srcOrd="2" destOrd="0" presId="urn:microsoft.com/office/officeart/2008/layout/NameandTitleOrganizationalChart"/>
    <dgm:cxn modelId="{C292DC83-F66B-40EB-9900-6CCAB1A4DCC4}" type="presParOf" srcId="{7A638F74-FACA-43D5-B29D-9763E2697824}" destId="{E4EEC6A3-F4CB-40E7-8F36-C1273028CFCB}" srcOrd="2" destOrd="0" presId="urn:microsoft.com/office/officeart/2008/layout/NameandTitleOrganizationalChart"/>
    <dgm:cxn modelId="{A49F4723-A1A4-4FEC-BC3E-DA09FF23EB0B}" type="presParOf" srcId="{E4EEC6A3-F4CB-40E7-8F36-C1273028CFCB}" destId="{BC760BEE-BD46-457E-9D2D-BEEF57BDD9BF}" srcOrd="0" destOrd="0" presId="urn:microsoft.com/office/officeart/2008/layout/NameandTitleOrganizationalChart"/>
    <dgm:cxn modelId="{CAD97E0C-17E0-4E9F-B082-C7B4E71272EA}" type="presParOf" srcId="{E4EEC6A3-F4CB-40E7-8F36-C1273028CFCB}" destId="{AB522BA5-2CB4-49C3-8C50-880B40ED64EE}" srcOrd="1" destOrd="0" presId="urn:microsoft.com/office/officeart/2008/layout/NameandTitleOrganizationalChart"/>
    <dgm:cxn modelId="{B7076470-7E91-44D4-9BC8-D157F00FF5EB}" type="presParOf" srcId="{AB522BA5-2CB4-49C3-8C50-880B40ED64EE}" destId="{5FCCFCBE-4616-4275-A15E-A919659A136F}" srcOrd="0" destOrd="0" presId="urn:microsoft.com/office/officeart/2008/layout/NameandTitleOrganizationalChart"/>
    <dgm:cxn modelId="{5396867D-1E92-49E7-BE50-E6DC1B3414B3}" type="presParOf" srcId="{5FCCFCBE-4616-4275-A15E-A919659A136F}" destId="{4948FF39-2919-4449-819D-FDC7D4ABE63F}" srcOrd="0" destOrd="0" presId="urn:microsoft.com/office/officeart/2008/layout/NameandTitleOrganizationalChart"/>
    <dgm:cxn modelId="{E0EF9062-B617-4EF3-8BDA-3C506F886520}" type="presParOf" srcId="{5FCCFCBE-4616-4275-A15E-A919659A136F}" destId="{941A4E09-90B9-453C-8D01-416E2B486E10}" srcOrd="1" destOrd="0" presId="urn:microsoft.com/office/officeart/2008/layout/NameandTitleOrganizationalChart"/>
    <dgm:cxn modelId="{51F55072-FE4D-4DA6-A801-4B1B21BF23F4}" type="presParOf" srcId="{5FCCFCBE-4616-4275-A15E-A919659A136F}" destId="{32CD6CD0-AC24-4D28-9E19-BBAAB83746F3}" srcOrd="2" destOrd="0" presId="urn:microsoft.com/office/officeart/2008/layout/NameandTitleOrganizationalChart"/>
    <dgm:cxn modelId="{B1C4E1A4-1896-4648-9666-3E169DADC189}" type="presParOf" srcId="{AB522BA5-2CB4-49C3-8C50-880B40ED64EE}" destId="{5644062E-9DE6-4469-B91C-019551DF992F}" srcOrd="1" destOrd="0" presId="urn:microsoft.com/office/officeart/2008/layout/NameandTitleOrganizationalChart"/>
    <dgm:cxn modelId="{142493A1-2650-4562-BB45-B8061EB131B1}" type="presParOf" srcId="{AB522BA5-2CB4-49C3-8C50-880B40ED64EE}" destId="{55A195E0-507B-4444-9702-4D1F515C8C9D}" srcOrd="2" destOrd="0" presId="urn:microsoft.com/office/officeart/2008/layout/NameandTitleOrganizationalChart"/>
    <dgm:cxn modelId="{0DD7A07F-4557-4589-89F2-2D468B649A01}" type="presParOf" srcId="{DD57F47D-8552-4053-9983-D9A3581EB110}" destId="{8FDB5494-4117-4C67-8177-4E5CE4BB23F9}" srcOrd="1" destOrd="0" presId="urn:microsoft.com/office/officeart/2008/layout/NameandTitleOrganizationalChart"/>
    <dgm:cxn modelId="{951CD763-71E5-48AE-8361-1B1512BE8058}" type="presParOf" srcId="{8FDB5494-4117-4C67-8177-4E5CE4BB23F9}" destId="{FA140F13-29F8-4CE8-A0B8-82CC49051783}" srcOrd="0" destOrd="0" presId="urn:microsoft.com/office/officeart/2008/layout/NameandTitleOrganizationalChart"/>
    <dgm:cxn modelId="{964CDFED-9CCF-425D-A4B1-C427DD16BC5A}" type="presParOf" srcId="{FA140F13-29F8-4CE8-A0B8-82CC49051783}" destId="{AA3EBC13-994E-4C78-8AD1-DD4D9B5A804F}" srcOrd="0" destOrd="0" presId="urn:microsoft.com/office/officeart/2008/layout/NameandTitleOrganizationalChart"/>
    <dgm:cxn modelId="{6D81BB75-E656-48A5-BEBD-CBFB7792562D}" type="presParOf" srcId="{FA140F13-29F8-4CE8-A0B8-82CC49051783}" destId="{A98153BE-485D-4A27-8A7E-109859F7C11A}" srcOrd="1" destOrd="0" presId="urn:microsoft.com/office/officeart/2008/layout/NameandTitleOrganizationalChart"/>
    <dgm:cxn modelId="{05A1B842-512D-4574-A718-183DEDF13CF8}" type="presParOf" srcId="{FA140F13-29F8-4CE8-A0B8-82CC49051783}" destId="{BD9B848F-8DEF-4486-9AC2-91519EEAFBE0}" srcOrd="2" destOrd="0" presId="urn:microsoft.com/office/officeart/2008/layout/NameandTitleOrganizationalChart"/>
    <dgm:cxn modelId="{F6366ED6-A0C7-45B2-B687-3B555BE2A652}" type="presParOf" srcId="{8FDB5494-4117-4C67-8177-4E5CE4BB23F9}" destId="{C50A9B05-B696-4390-ADE3-417F8782E3EA}" srcOrd="1" destOrd="0" presId="urn:microsoft.com/office/officeart/2008/layout/NameandTitleOrganizationalChart"/>
    <dgm:cxn modelId="{5046CE9D-4337-4AA6-B908-5E06A1A3CB73}" type="presParOf" srcId="{8FDB5494-4117-4C67-8177-4E5CE4BB23F9}" destId="{8331786D-DD44-42C6-A5EC-92E53F1DB51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60BEE-BD46-457E-9D2D-BEEF57BDD9BF}">
      <dsp:nvSpPr>
        <dsp:cNvPr id="0" name=""/>
        <dsp:cNvSpPr/>
      </dsp:nvSpPr>
      <dsp:spPr>
        <a:xfrm>
          <a:off x="4220035" y="847158"/>
          <a:ext cx="435259" cy="911878"/>
        </a:xfrm>
        <a:custGeom>
          <a:avLst/>
          <a:gdLst/>
          <a:ahLst/>
          <a:cxnLst/>
          <a:rect l="0" t="0" r="0" b="0"/>
          <a:pathLst>
            <a:path>
              <a:moveTo>
                <a:pt x="435259" y="0"/>
              </a:moveTo>
              <a:lnTo>
                <a:pt x="435259" y="911878"/>
              </a:lnTo>
              <a:lnTo>
                <a:pt x="0" y="9118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5A5029-793E-4C71-A91D-F409E139D036}">
      <dsp:nvSpPr>
        <dsp:cNvPr id="0" name=""/>
        <dsp:cNvSpPr/>
      </dsp:nvSpPr>
      <dsp:spPr>
        <a:xfrm>
          <a:off x="5870177" y="3516987"/>
          <a:ext cx="91440" cy="488841"/>
        </a:xfrm>
        <a:custGeom>
          <a:avLst/>
          <a:gdLst/>
          <a:ahLst/>
          <a:cxnLst/>
          <a:rect l="0" t="0" r="0" b="0"/>
          <a:pathLst>
            <a:path>
              <a:moveTo>
                <a:pt x="47301" y="0"/>
              </a:moveTo>
              <a:lnTo>
                <a:pt x="47301" y="291425"/>
              </a:lnTo>
              <a:lnTo>
                <a:pt x="45720" y="291425"/>
              </a:lnTo>
              <a:lnTo>
                <a:pt x="45720" y="4888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4B71-2216-4110-9AD9-898AFA5970BA}">
      <dsp:nvSpPr>
        <dsp:cNvPr id="0" name=""/>
        <dsp:cNvSpPr/>
      </dsp:nvSpPr>
      <dsp:spPr>
        <a:xfrm>
          <a:off x="4655295" y="847158"/>
          <a:ext cx="1262182" cy="1823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6339"/>
              </a:lnTo>
              <a:lnTo>
                <a:pt x="1262182" y="1626339"/>
              </a:lnTo>
              <a:lnTo>
                <a:pt x="1262182" y="18237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AB256-7EFF-4A7D-BB71-6830C615639B}">
      <dsp:nvSpPr>
        <dsp:cNvPr id="0" name=""/>
        <dsp:cNvSpPr/>
      </dsp:nvSpPr>
      <dsp:spPr>
        <a:xfrm>
          <a:off x="3399488" y="847158"/>
          <a:ext cx="1255807" cy="1823756"/>
        </a:xfrm>
        <a:custGeom>
          <a:avLst/>
          <a:gdLst/>
          <a:ahLst/>
          <a:cxnLst/>
          <a:rect l="0" t="0" r="0" b="0"/>
          <a:pathLst>
            <a:path>
              <a:moveTo>
                <a:pt x="1255807" y="0"/>
              </a:moveTo>
              <a:lnTo>
                <a:pt x="1255807" y="1626339"/>
              </a:lnTo>
              <a:lnTo>
                <a:pt x="0" y="1626339"/>
              </a:lnTo>
              <a:lnTo>
                <a:pt x="0" y="18237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69684D-A976-4F93-9780-5E92D5CB5544}">
      <dsp:nvSpPr>
        <dsp:cNvPr id="0" name=""/>
        <dsp:cNvSpPr/>
      </dsp:nvSpPr>
      <dsp:spPr>
        <a:xfrm>
          <a:off x="3838237" y="1085"/>
          <a:ext cx="1634115" cy="846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1939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Installation instructions</a:t>
          </a:r>
          <a:endParaRPr lang="en-US" sz="1600" kern="1200" dirty="0"/>
        </a:p>
      </dsp:txBody>
      <dsp:txXfrm>
        <a:off x="3838237" y="1085"/>
        <a:ext cx="1634115" cy="846072"/>
      </dsp:txXfrm>
    </dsp:sp>
    <dsp:sp modelId="{7C8577E6-194B-4E19-8682-B4C185C5EEDC}">
      <dsp:nvSpPr>
        <dsp:cNvPr id="0" name=""/>
        <dsp:cNvSpPr/>
      </dsp:nvSpPr>
      <dsp:spPr>
        <a:xfrm>
          <a:off x="3848815" y="659142"/>
          <a:ext cx="2103194" cy="282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networktutorials</a:t>
          </a:r>
          <a:r>
            <a:rPr lang="en-US" sz="900" kern="1200" dirty="0" smtClean="0"/>
            <a:t>/installation_demo.html</a:t>
          </a:r>
          <a:endParaRPr lang="en-US" sz="900" kern="1200" dirty="0"/>
        </a:p>
      </dsp:txBody>
      <dsp:txXfrm>
        <a:off x="3848815" y="659142"/>
        <a:ext cx="2103194" cy="282024"/>
      </dsp:txXfrm>
    </dsp:sp>
    <dsp:sp modelId="{1C0AF75B-8AC0-40B6-9E66-3426BEA95321}">
      <dsp:nvSpPr>
        <dsp:cNvPr id="0" name=""/>
        <dsp:cNvSpPr/>
      </dsp:nvSpPr>
      <dsp:spPr>
        <a:xfrm>
          <a:off x="2582430" y="2670914"/>
          <a:ext cx="1634115" cy="846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193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smtClean="0"/>
            <a:t>manta </a:t>
          </a:r>
          <a:r>
            <a:rPr lang="en-US" sz="1400" i="0" kern="1200" dirty="0" smtClean="0"/>
            <a:t>vignette </a:t>
          </a:r>
          <a:endParaRPr lang="en-US" sz="1400" i="1" kern="1200" dirty="0"/>
        </a:p>
      </dsp:txBody>
      <dsp:txXfrm>
        <a:off x="2582430" y="2670914"/>
        <a:ext cx="1634115" cy="846072"/>
      </dsp:txXfrm>
    </dsp:sp>
    <dsp:sp modelId="{9699BE35-F0CF-4DEF-971B-5A6D149EACFC}">
      <dsp:nvSpPr>
        <dsp:cNvPr id="0" name=""/>
        <dsp:cNvSpPr/>
      </dsp:nvSpPr>
      <dsp:spPr>
        <a:xfrm>
          <a:off x="2583625" y="3328971"/>
          <a:ext cx="2121961" cy="282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manta/demo_manta.html</a:t>
          </a:r>
          <a:endParaRPr lang="en-US" sz="1400" kern="1200" dirty="0"/>
        </a:p>
      </dsp:txBody>
      <dsp:txXfrm>
        <a:off x="2583625" y="3328971"/>
        <a:ext cx="2121961" cy="282024"/>
      </dsp:txXfrm>
    </dsp:sp>
    <dsp:sp modelId="{0461FB0C-7CC6-46E6-BDEC-75D077EDF70B}">
      <dsp:nvSpPr>
        <dsp:cNvPr id="0" name=""/>
        <dsp:cNvSpPr/>
      </dsp:nvSpPr>
      <dsp:spPr>
        <a:xfrm>
          <a:off x="5100420" y="2670914"/>
          <a:ext cx="1634115" cy="846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1939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kern="1200" dirty="0" smtClean="0"/>
            <a:t>anuran </a:t>
          </a:r>
          <a:r>
            <a:rPr lang="en-US" sz="1600" i="0" kern="1200" dirty="0" smtClean="0"/>
            <a:t>vignette</a:t>
          </a:r>
          <a:endParaRPr lang="en-US" sz="1600" i="0" kern="1200" dirty="0"/>
        </a:p>
      </dsp:txBody>
      <dsp:txXfrm>
        <a:off x="5100420" y="2670914"/>
        <a:ext cx="1634115" cy="846072"/>
      </dsp:txXfrm>
    </dsp:sp>
    <dsp:sp modelId="{4428E4E3-4592-4F53-AFE8-0A4BC6054603}">
      <dsp:nvSpPr>
        <dsp:cNvPr id="0" name=""/>
        <dsp:cNvSpPr/>
      </dsp:nvSpPr>
      <dsp:spPr>
        <a:xfrm>
          <a:off x="5117373" y="3328971"/>
          <a:ext cx="2090443" cy="282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anuran/demo_anuran.html</a:t>
          </a:r>
          <a:endParaRPr lang="en-US" sz="1300" kern="1200" dirty="0"/>
        </a:p>
      </dsp:txBody>
      <dsp:txXfrm>
        <a:off x="5117373" y="3328971"/>
        <a:ext cx="2090443" cy="282024"/>
      </dsp:txXfrm>
    </dsp:sp>
    <dsp:sp modelId="{4D801F60-985B-4A06-9B0A-8DBBA980424C}">
      <dsp:nvSpPr>
        <dsp:cNvPr id="0" name=""/>
        <dsp:cNvSpPr/>
      </dsp:nvSpPr>
      <dsp:spPr>
        <a:xfrm>
          <a:off x="5098839" y="4005829"/>
          <a:ext cx="1634115" cy="846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1939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kern="1200" dirty="0" smtClean="0"/>
            <a:t>anuran </a:t>
          </a:r>
          <a:r>
            <a:rPr lang="en-US" sz="1600" i="0" kern="1200" dirty="0" smtClean="0"/>
            <a:t>API</a:t>
          </a:r>
          <a:endParaRPr lang="en-US" sz="1600" i="1" kern="1200" dirty="0"/>
        </a:p>
      </dsp:txBody>
      <dsp:txXfrm>
        <a:off x="5098839" y="4005829"/>
        <a:ext cx="1634115" cy="846072"/>
      </dsp:txXfrm>
    </dsp:sp>
    <dsp:sp modelId="{2DD6B89A-0210-402A-A18C-39A2AB29B090}">
      <dsp:nvSpPr>
        <dsp:cNvPr id="0" name=""/>
        <dsp:cNvSpPr/>
      </dsp:nvSpPr>
      <dsp:spPr>
        <a:xfrm>
          <a:off x="5112630" y="4663885"/>
          <a:ext cx="2096767" cy="282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anuran/demo_API.html</a:t>
          </a:r>
          <a:endParaRPr lang="en-US" sz="1500" kern="1200" dirty="0"/>
        </a:p>
      </dsp:txBody>
      <dsp:txXfrm>
        <a:off x="5112630" y="4663885"/>
        <a:ext cx="2096767" cy="282024"/>
      </dsp:txXfrm>
    </dsp:sp>
    <dsp:sp modelId="{4948FF39-2919-4449-819D-FDC7D4ABE63F}">
      <dsp:nvSpPr>
        <dsp:cNvPr id="0" name=""/>
        <dsp:cNvSpPr/>
      </dsp:nvSpPr>
      <dsp:spPr>
        <a:xfrm>
          <a:off x="2585919" y="1336000"/>
          <a:ext cx="1634115" cy="846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193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Arctic soils with </a:t>
          </a:r>
          <a:r>
            <a:rPr lang="en-US" sz="1400" i="1" kern="1200" dirty="0" smtClean="0"/>
            <a:t>manta </a:t>
          </a:r>
          <a:r>
            <a:rPr lang="en-US" sz="1400" i="0" kern="1200" dirty="0" smtClean="0"/>
            <a:t>and </a:t>
          </a:r>
          <a:r>
            <a:rPr lang="en-US" sz="1400" i="1" kern="1200" dirty="0" smtClean="0"/>
            <a:t>anuran </a:t>
          </a:r>
          <a:endParaRPr lang="en-US" sz="1400" kern="1200" dirty="0"/>
        </a:p>
      </dsp:txBody>
      <dsp:txXfrm>
        <a:off x="2585919" y="1336000"/>
        <a:ext cx="1634115" cy="846072"/>
      </dsp:txXfrm>
    </dsp:sp>
    <dsp:sp modelId="{941A4E09-90B9-453C-8D01-416E2B486E10}">
      <dsp:nvSpPr>
        <dsp:cNvPr id="0" name=""/>
        <dsp:cNvSpPr/>
      </dsp:nvSpPr>
      <dsp:spPr>
        <a:xfrm>
          <a:off x="2598483" y="1994056"/>
          <a:ext cx="2099224" cy="282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networktutorials</a:t>
          </a:r>
          <a:r>
            <a:rPr lang="en-US" sz="900" kern="1200" dirty="0" smtClean="0"/>
            <a:t>/workshop_demo.html</a:t>
          </a:r>
          <a:endParaRPr lang="en-US" sz="900" kern="1200" dirty="0"/>
        </a:p>
      </dsp:txBody>
      <dsp:txXfrm>
        <a:off x="2598483" y="1994056"/>
        <a:ext cx="2099224" cy="282024"/>
      </dsp:txXfrm>
    </dsp:sp>
    <dsp:sp modelId="{AA3EBC13-994E-4C78-8AD1-DD4D9B5A804F}">
      <dsp:nvSpPr>
        <dsp:cNvPr id="0" name=""/>
        <dsp:cNvSpPr/>
      </dsp:nvSpPr>
      <dsp:spPr>
        <a:xfrm>
          <a:off x="6346844" y="1085"/>
          <a:ext cx="1634115" cy="846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1939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 analysis in Python </a:t>
          </a:r>
        </a:p>
      </dsp:txBody>
      <dsp:txXfrm>
        <a:off x="6346844" y="1085"/>
        <a:ext cx="1634115" cy="846072"/>
      </dsp:txXfrm>
    </dsp:sp>
    <dsp:sp modelId="{A98153BE-485D-4A27-8A7E-109859F7C11A}">
      <dsp:nvSpPr>
        <dsp:cNvPr id="0" name=""/>
        <dsp:cNvSpPr/>
      </dsp:nvSpPr>
      <dsp:spPr>
        <a:xfrm>
          <a:off x="6359407" y="659142"/>
          <a:ext cx="2099224" cy="282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networktutorials</a:t>
          </a:r>
          <a:r>
            <a:rPr lang="en-US" sz="900" kern="1200" dirty="0" smtClean="0"/>
            <a:t>/python_demo.html</a:t>
          </a:r>
          <a:endParaRPr lang="en-US" sz="900" kern="1200" dirty="0"/>
        </a:p>
      </dsp:txBody>
      <dsp:txXfrm>
        <a:off x="6359407" y="659142"/>
        <a:ext cx="2099224" cy="282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60BEE-BD46-457E-9D2D-BEEF57BDD9BF}">
      <dsp:nvSpPr>
        <dsp:cNvPr id="0" name=""/>
        <dsp:cNvSpPr/>
      </dsp:nvSpPr>
      <dsp:spPr>
        <a:xfrm>
          <a:off x="4220035" y="847158"/>
          <a:ext cx="435259" cy="911878"/>
        </a:xfrm>
        <a:custGeom>
          <a:avLst/>
          <a:gdLst/>
          <a:ahLst/>
          <a:cxnLst/>
          <a:rect l="0" t="0" r="0" b="0"/>
          <a:pathLst>
            <a:path>
              <a:moveTo>
                <a:pt x="435259" y="0"/>
              </a:moveTo>
              <a:lnTo>
                <a:pt x="435259" y="911878"/>
              </a:lnTo>
              <a:lnTo>
                <a:pt x="0" y="9118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5A5029-793E-4C71-A91D-F409E139D036}">
      <dsp:nvSpPr>
        <dsp:cNvPr id="0" name=""/>
        <dsp:cNvSpPr/>
      </dsp:nvSpPr>
      <dsp:spPr>
        <a:xfrm>
          <a:off x="5870177" y="3516987"/>
          <a:ext cx="91440" cy="488841"/>
        </a:xfrm>
        <a:custGeom>
          <a:avLst/>
          <a:gdLst/>
          <a:ahLst/>
          <a:cxnLst/>
          <a:rect l="0" t="0" r="0" b="0"/>
          <a:pathLst>
            <a:path>
              <a:moveTo>
                <a:pt x="47301" y="0"/>
              </a:moveTo>
              <a:lnTo>
                <a:pt x="47301" y="291425"/>
              </a:lnTo>
              <a:lnTo>
                <a:pt x="45720" y="291425"/>
              </a:lnTo>
              <a:lnTo>
                <a:pt x="45720" y="4888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4B71-2216-4110-9AD9-898AFA5970BA}">
      <dsp:nvSpPr>
        <dsp:cNvPr id="0" name=""/>
        <dsp:cNvSpPr/>
      </dsp:nvSpPr>
      <dsp:spPr>
        <a:xfrm>
          <a:off x="4655295" y="847158"/>
          <a:ext cx="1262182" cy="1823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6339"/>
              </a:lnTo>
              <a:lnTo>
                <a:pt x="1262182" y="1626339"/>
              </a:lnTo>
              <a:lnTo>
                <a:pt x="1262182" y="18237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AB256-7EFF-4A7D-BB71-6830C615639B}">
      <dsp:nvSpPr>
        <dsp:cNvPr id="0" name=""/>
        <dsp:cNvSpPr/>
      </dsp:nvSpPr>
      <dsp:spPr>
        <a:xfrm>
          <a:off x="3399488" y="847158"/>
          <a:ext cx="1255807" cy="1823756"/>
        </a:xfrm>
        <a:custGeom>
          <a:avLst/>
          <a:gdLst/>
          <a:ahLst/>
          <a:cxnLst/>
          <a:rect l="0" t="0" r="0" b="0"/>
          <a:pathLst>
            <a:path>
              <a:moveTo>
                <a:pt x="1255807" y="0"/>
              </a:moveTo>
              <a:lnTo>
                <a:pt x="1255807" y="1626339"/>
              </a:lnTo>
              <a:lnTo>
                <a:pt x="0" y="1626339"/>
              </a:lnTo>
              <a:lnTo>
                <a:pt x="0" y="18237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69684D-A976-4F93-9780-5E92D5CB5544}">
      <dsp:nvSpPr>
        <dsp:cNvPr id="0" name=""/>
        <dsp:cNvSpPr/>
      </dsp:nvSpPr>
      <dsp:spPr>
        <a:xfrm>
          <a:off x="3838237" y="1085"/>
          <a:ext cx="1634115" cy="846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1939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Installation instructions</a:t>
          </a:r>
          <a:endParaRPr lang="en-US" sz="1600" kern="1200" dirty="0"/>
        </a:p>
      </dsp:txBody>
      <dsp:txXfrm>
        <a:off x="3838237" y="1085"/>
        <a:ext cx="1634115" cy="846072"/>
      </dsp:txXfrm>
    </dsp:sp>
    <dsp:sp modelId="{7C8577E6-194B-4E19-8682-B4C185C5EEDC}">
      <dsp:nvSpPr>
        <dsp:cNvPr id="0" name=""/>
        <dsp:cNvSpPr/>
      </dsp:nvSpPr>
      <dsp:spPr>
        <a:xfrm>
          <a:off x="3848815" y="659142"/>
          <a:ext cx="2103194" cy="282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networktutorials</a:t>
          </a:r>
          <a:r>
            <a:rPr lang="en-US" sz="900" kern="1200" dirty="0" smtClean="0"/>
            <a:t>/installation_demo.html</a:t>
          </a:r>
          <a:endParaRPr lang="en-US" sz="900" kern="1200" dirty="0"/>
        </a:p>
      </dsp:txBody>
      <dsp:txXfrm>
        <a:off x="3848815" y="659142"/>
        <a:ext cx="2103194" cy="282024"/>
      </dsp:txXfrm>
    </dsp:sp>
    <dsp:sp modelId="{1C0AF75B-8AC0-40B6-9E66-3426BEA95321}">
      <dsp:nvSpPr>
        <dsp:cNvPr id="0" name=""/>
        <dsp:cNvSpPr/>
      </dsp:nvSpPr>
      <dsp:spPr>
        <a:xfrm>
          <a:off x="2582430" y="2670914"/>
          <a:ext cx="1634115" cy="846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193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smtClean="0"/>
            <a:t>manta </a:t>
          </a:r>
          <a:r>
            <a:rPr lang="en-US" sz="1400" i="0" kern="1200" dirty="0" smtClean="0"/>
            <a:t>vignette </a:t>
          </a:r>
          <a:endParaRPr lang="en-US" sz="1400" i="1" kern="1200" dirty="0"/>
        </a:p>
      </dsp:txBody>
      <dsp:txXfrm>
        <a:off x="2582430" y="2670914"/>
        <a:ext cx="1634115" cy="846072"/>
      </dsp:txXfrm>
    </dsp:sp>
    <dsp:sp modelId="{9699BE35-F0CF-4DEF-971B-5A6D149EACFC}">
      <dsp:nvSpPr>
        <dsp:cNvPr id="0" name=""/>
        <dsp:cNvSpPr/>
      </dsp:nvSpPr>
      <dsp:spPr>
        <a:xfrm>
          <a:off x="2583625" y="3328971"/>
          <a:ext cx="2121961" cy="282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manta/demo_manta.html</a:t>
          </a:r>
          <a:endParaRPr lang="en-US" sz="1400" kern="1200" dirty="0"/>
        </a:p>
      </dsp:txBody>
      <dsp:txXfrm>
        <a:off x="2583625" y="3328971"/>
        <a:ext cx="2121961" cy="282024"/>
      </dsp:txXfrm>
    </dsp:sp>
    <dsp:sp modelId="{0461FB0C-7CC6-46E6-BDEC-75D077EDF70B}">
      <dsp:nvSpPr>
        <dsp:cNvPr id="0" name=""/>
        <dsp:cNvSpPr/>
      </dsp:nvSpPr>
      <dsp:spPr>
        <a:xfrm>
          <a:off x="5100420" y="2670914"/>
          <a:ext cx="1634115" cy="846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1939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kern="1200" dirty="0" smtClean="0"/>
            <a:t>anuran </a:t>
          </a:r>
          <a:r>
            <a:rPr lang="en-US" sz="1600" i="0" kern="1200" dirty="0" smtClean="0"/>
            <a:t>vignette</a:t>
          </a:r>
          <a:endParaRPr lang="en-US" sz="1600" i="0" kern="1200" dirty="0"/>
        </a:p>
      </dsp:txBody>
      <dsp:txXfrm>
        <a:off x="5100420" y="2670914"/>
        <a:ext cx="1634115" cy="846072"/>
      </dsp:txXfrm>
    </dsp:sp>
    <dsp:sp modelId="{4428E4E3-4592-4F53-AFE8-0A4BC6054603}">
      <dsp:nvSpPr>
        <dsp:cNvPr id="0" name=""/>
        <dsp:cNvSpPr/>
      </dsp:nvSpPr>
      <dsp:spPr>
        <a:xfrm>
          <a:off x="5117373" y="3328971"/>
          <a:ext cx="2090443" cy="282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anuran/demo_anuran.html</a:t>
          </a:r>
          <a:endParaRPr lang="en-US" sz="1300" kern="1200" dirty="0"/>
        </a:p>
      </dsp:txBody>
      <dsp:txXfrm>
        <a:off x="5117373" y="3328971"/>
        <a:ext cx="2090443" cy="282024"/>
      </dsp:txXfrm>
    </dsp:sp>
    <dsp:sp modelId="{4D801F60-985B-4A06-9B0A-8DBBA980424C}">
      <dsp:nvSpPr>
        <dsp:cNvPr id="0" name=""/>
        <dsp:cNvSpPr/>
      </dsp:nvSpPr>
      <dsp:spPr>
        <a:xfrm>
          <a:off x="5098839" y="4005829"/>
          <a:ext cx="1634115" cy="846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1939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kern="1200" dirty="0" smtClean="0"/>
            <a:t>anuran </a:t>
          </a:r>
          <a:r>
            <a:rPr lang="en-US" sz="1600" i="0" kern="1200" dirty="0" smtClean="0"/>
            <a:t>API</a:t>
          </a:r>
          <a:endParaRPr lang="en-US" sz="1600" i="1" kern="1200" dirty="0"/>
        </a:p>
      </dsp:txBody>
      <dsp:txXfrm>
        <a:off x="5098839" y="4005829"/>
        <a:ext cx="1634115" cy="846072"/>
      </dsp:txXfrm>
    </dsp:sp>
    <dsp:sp modelId="{2DD6B89A-0210-402A-A18C-39A2AB29B090}">
      <dsp:nvSpPr>
        <dsp:cNvPr id="0" name=""/>
        <dsp:cNvSpPr/>
      </dsp:nvSpPr>
      <dsp:spPr>
        <a:xfrm>
          <a:off x="5112630" y="4663885"/>
          <a:ext cx="2096767" cy="282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anuran/demo_API.html</a:t>
          </a:r>
          <a:endParaRPr lang="en-US" sz="1500" kern="1200" dirty="0"/>
        </a:p>
      </dsp:txBody>
      <dsp:txXfrm>
        <a:off x="5112630" y="4663885"/>
        <a:ext cx="2096767" cy="282024"/>
      </dsp:txXfrm>
    </dsp:sp>
    <dsp:sp modelId="{4948FF39-2919-4449-819D-FDC7D4ABE63F}">
      <dsp:nvSpPr>
        <dsp:cNvPr id="0" name=""/>
        <dsp:cNvSpPr/>
      </dsp:nvSpPr>
      <dsp:spPr>
        <a:xfrm>
          <a:off x="2585919" y="1336000"/>
          <a:ext cx="1634115" cy="846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193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Arctic soils with </a:t>
          </a:r>
          <a:r>
            <a:rPr lang="en-US" sz="1400" i="1" kern="1200" dirty="0" smtClean="0"/>
            <a:t>manta </a:t>
          </a:r>
          <a:r>
            <a:rPr lang="en-US" sz="1400" i="0" kern="1200" dirty="0" smtClean="0"/>
            <a:t>and </a:t>
          </a:r>
          <a:r>
            <a:rPr lang="en-US" sz="1400" i="1" kern="1200" dirty="0" smtClean="0"/>
            <a:t>anuran </a:t>
          </a:r>
          <a:endParaRPr lang="en-US" sz="1400" kern="1200" dirty="0"/>
        </a:p>
      </dsp:txBody>
      <dsp:txXfrm>
        <a:off x="2585919" y="1336000"/>
        <a:ext cx="1634115" cy="846072"/>
      </dsp:txXfrm>
    </dsp:sp>
    <dsp:sp modelId="{941A4E09-90B9-453C-8D01-416E2B486E10}">
      <dsp:nvSpPr>
        <dsp:cNvPr id="0" name=""/>
        <dsp:cNvSpPr/>
      </dsp:nvSpPr>
      <dsp:spPr>
        <a:xfrm>
          <a:off x="2598483" y="1994056"/>
          <a:ext cx="2099224" cy="282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networktutorials</a:t>
          </a:r>
          <a:r>
            <a:rPr lang="en-US" sz="900" kern="1200" dirty="0" smtClean="0"/>
            <a:t>/workshop_demo.html</a:t>
          </a:r>
          <a:endParaRPr lang="en-US" sz="900" kern="1200" dirty="0"/>
        </a:p>
      </dsp:txBody>
      <dsp:txXfrm>
        <a:off x="2598483" y="1994056"/>
        <a:ext cx="2099224" cy="282024"/>
      </dsp:txXfrm>
    </dsp:sp>
    <dsp:sp modelId="{AA3EBC13-994E-4C78-8AD1-DD4D9B5A804F}">
      <dsp:nvSpPr>
        <dsp:cNvPr id="0" name=""/>
        <dsp:cNvSpPr/>
      </dsp:nvSpPr>
      <dsp:spPr>
        <a:xfrm>
          <a:off x="6346844" y="1085"/>
          <a:ext cx="1634115" cy="846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1939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 analysis in Python </a:t>
          </a:r>
        </a:p>
      </dsp:txBody>
      <dsp:txXfrm>
        <a:off x="6346844" y="1085"/>
        <a:ext cx="1634115" cy="846072"/>
      </dsp:txXfrm>
    </dsp:sp>
    <dsp:sp modelId="{A98153BE-485D-4A27-8A7E-109859F7C11A}">
      <dsp:nvSpPr>
        <dsp:cNvPr id="0" name=""/>
        <dsp:cNvSpPr/>
      </dsp:nvSpPr>
      <dsp:spPr>
        <a:xfrm>
          <a:off x="6359407" y="659142"/>
          <a:ext cx="2099224" cy="282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networktutorials</a:t>
          </a:r>
          <a:r>
            <a:rPr lang="en-US" sz="900" kern="1200" dirty="0" smtClean="0"/>
            <a:t>/python_demo.html</a:t>
          </a:r>
          <a:endParaRPr lang="en-US" sz="900" kern="1200" dirty="0"/>
        </a:p>
      </dsp:txBody>
      <dsp:txXfrm>
        <a:off x="6359407" y="659142"/>
        <a:ext cx="2099224" cy="282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27-1-2020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27-1-2020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CA6F-3D11-46D0-9512-A1FEB799BD75}" type="datetime1">
              <a:rPr lang="nl-BE" smtClean="0"/>
              <a:t>27/01/2020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Laboratory of Microbial Systems Biology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C1BD-DCAB-4D78-BCCD-FE1ECBE389EE}" type="datetime1">
              <a:rPr lang="nl-BE" smtClean="0"/>
              <a:t>27/01/2020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Laboratory of Microbial Systems Biology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1284-DED9-453B-86AC-58FA7EB3EA58}" type="datetime1">
              <a:rPr lang="nl-BE" smtClean="0"/>
              <a:t>27/01/2020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Laboratory of Microbial Systems Biology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066B-66F9-4FEE-BCD0-0CD1D372EC65}" type="datetime1">
              <a:rPr lang="nl-BE" smtClean="0"/>
              <a:t>27/01/2020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Laboratory of Microbial Systems Biology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0610-9195-408D-9AA2-982A5253AB7B}" type="datetime1">
              <a:rPr lang="nl-BE" smtClean="0"/>
              <a:t>27/01/2020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Laboratory of Microbial Systems Biology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4B6E-5872-4738-817A-E35700D96517}" type="datetime1">
              <a:rPr lang="nl-BE" smtClean="0"/>
              <a:t>27/01/2020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Laboratory of Microbial Systems Biology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3826-D2E0-4B39-8D04-5C7782FDA81B}" type="datetime1">
              <a:rPr lang="nl-BE" smtClean="0"/>
              <a:t>27/01/2020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Laboratory of Microbial Systems Biology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4820-F317-4393-BB4A-3BAEC297B697}" type="datetime1">
              <a:rPr lang="nl-BE" smtClean="0"/>
              <a:t>27/01/2020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Laboratory of Microbial Systems Biology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2582-6A41-45F3-9201-F4660A37BBCC}" type="datetime1">
              <a:rPr lang="nl-BE" smtClean="0"/>
              <a:t>27/01/2020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Laboratory of Microbial Systems Biology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B052-334B-45AD-B48B-196C79277896}" type="datetime1">
              <a:rPr lang="nl-BE" smtClean="0"/>
              <a:t>27/01/2020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Laboratory of Microbial Systems Biology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0356E92-B6FD-4CB3-B427-B90C3477F329}" type="datetime1">
              <a:rPr lang="nl-BE" smtClean="0"/>
              <a:t>27/01/2020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/>
              <a:t>Laboratory of Microbial Systems Biology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748F28A-B5CE-44F7-97A2-749A3B342E6D}" type="datetime1">
              <a:rPr lang="nl-BE" smtClean="0"/>
              <a:t>27/01/2020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/>
              <a:t>Laboratory of Microbial Systems Biology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ramellose.github.io/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Tutorial: network analysis with </a:t>
            </a:r>
            <a:r>
              <a:rPr lang="en-GB" i="1" dirty="0" smtClean="0"/>
              <a:t>manta </a:t>
            </a:r>
            <a:r>
              <a:rPr lang="en-GB" dirty="0" smtClean="0"/>
              <a:t>and </a:t>
            </a:r>
            <a:r>
              <a:rPr lang="en-GB" i="1" dirty="0" smtClean="0"/>
              <a:t>anuran</a:t>
            </a:r>
            <a:endParaRPr lang="en-GB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1163712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Lisa </a:t>
            </a:r>
            <a:r>
              <a:rPr lang="nl-NL" dirty="0" smtClean="0"/>
              <a:t>Röttjers, Karoline Faust</a:t>
            </a:r>
            <a:endParaRPr lang="nl-NL" dirty="0"/>
          </a:p>
          <a:p>
            <a:r>
              <a:rPr lang="nl-NL" dirty="0"/>
              <a:t>Lab of </a:t>
            </a:r>
            <a:r>
              <a:rPr lang="nl-NL" dirty="0" err="1"/>
              <a:t>Microbial</a:t>
            </a:r>
            <a:r>
              <a:rPr lang="nl-NL" dirty="0"/>
              <a:t> Systems </a:t>
            </a:r>
            <a:r>
              <a:rPr lang="nl-NL" dirty="0" err="1"/>
              <a:t>Biology</a:t>
            </a:r>
            <a:endParaRPr lang="nl-NL" dirty="0"/>
          </a:p>
          <a:p>
            <a:r>
              <a:rPr lang="nl-NL" dirty="0"/>
              <a:t>REGA </a:t>
            </a:r>
            <a:r>
              <a:rPr lang="nl-NL" dirty="0" err="1"/>
              <a:t>institute</a:t>
            </a:r>
            <a:r>
              <a:rPr lang="nl-NL" dirty="0"/>
              <a:t>, KU Leuven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344" y="5413513"/>
            <a:ext cx="1143000" cy="1143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11208" y="5651491"/>
            <a:ext cx="339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github.com/</a:t>
            </a:r>
            <a:r>
              <a:rPr lang="en-US" dirty="0" err="1" smtClean="0"/>
              <a:t>ramellose</a:t>
            </a:r>
            <a:r>
              <a:rPr lang="en-US" dirty="0" smtClean="0"/>
              <a:t>/manta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ramellose</a:t>
            </a:r>
            <a:r>
              <a:rPr lang="en-US" dirty="0" smtClean="0"/>
              <a:t>/anuran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1" r="32174"/>
          <a:stretch/>
        </p:blipFill>
        <p:spPr>
          <a:xfrm>
            <a:off x="7846506" y="1560444"/>
            <a:ext cx="2738816" cy="25908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356187"/>
              </p:ext>
            </p:extLst>
          </p:nvPr>
        </p:nvGraphicFramePr>
        <p:xfrm>
          <a:off x="576263" y="1172817"/>
          <a:ext cx="11041062" cy="4946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of Microbial Systems Biology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your own tutorial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7437783" y="2785406"/>
            <a:ext cx="431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7"/>
              </a:rPr>
              <a:t>https://ramellose.github.io/</a:t>
            </a:r>
            <a:r>
              <a:rPr lang="en-US" dirty="0" smtClean="0"/>
              <a:t> + extension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498050"/>
              </p:ext>
            </p:extLst>
          </p:nvPr>
        </p:nvGraphicFramePr>
        <p:xfrm>
          <a:off x="576263" y="1172817"/>
          <a:ext cx="11041062" cy="4946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of Microbial Systems Biology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your own tutorial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of Microbial Systems Biology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instructions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76000" y="1306694"/>
            <a:ext cx="63875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 virtual environment to install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pip to automatically install all dependencies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577548" y="5329354"/>
            <a:ext cx="7142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dirty="0"/>
          </a:p>
          <a:p>
            <a:pPr lvl="0" algn="ctr"/>
            <a:r>
              <a:rPr lang="en-US" dirty="0"/>
              <a:t>https://</a:t>
            </a:r>
            <a:r>
              <a:rPr lang="en-US" dirty="0" smtClean="0"/>
              <a:t>ramellose.github.io/networktutorials/installation_demo.html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048" y="475722"/>
            <a:ext cx="1542822" cy="15428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1" y="2541586"/>
            <a:ext cx="1176132" cy="11761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393" y="3262717"/>
            <a:ext cx="1176132" cy="11761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075" y="2541586"/>
            <a:ext cx="1176132" cy="117613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10" idx="2"/>
            <a:endCxn id="11" idx="3"/>
          </p:cNvCxnSpPr>
          <p:nvPr/>
        </p:nvCxnSpPr>
        <p:spPr>
          <a:xfrm flipH="1">
            <a:off x="7878843" y="2018544"/>
            <a:ext cx="1189616" cy="11111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12" idx="0"/>
          </p:cNvCxnSpPr>
          <p:nvPr/>
        </p:nvCxnSpPr>
        <p:spPr>
          <a:xfrm>
            <a:off x="9068459" y="2018544"/>
            <a:ext cx="0" cy="12441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3" idx="1"/>
          </p:cNvCxnSpPr>
          <p:nvPr/>
        </p:nvCxnSpPr>
        <p:spPr>
          <a:xfrm>
            <a:off x="9068459" y="2018544"/>
            <a:ext cx="1189616" cy="11111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56498" y="3786719"/>
            <a:ext cx="1868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1.16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pandas 0.22.3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77455" y="4521232"/>
            <a:ext cx="1868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1.19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pandas 0.25.1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20528" y="3786719"/>
            <a:ext cx="1868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1.11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pandas 0.19.5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3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Continue with the arctic soils data</a:t>
            </a:r>
          </a:p>
          <a:p>
            <a:r>
              <a:rPr lang="en-US" dirty="0" smtClean="0"/>
              <a:t>Analyze </a:t>
            </a:r>
            <a:r>
              <a:rPr lang="en-US" dirty="0" err="1" smtClean="0"/>
              <a:t>FlashWeave</a:t>
            </a:r>
            <a:r>
              <a:rPr lang="en-US" dirty="0" smtClean="0"/>
              <a:t> and SPIEC-EASI networks</a:t>
            </a:r>
          </a:p>
          <a:p>
            <a:r>
              <a:rPr lang="en-US" dirty="0" smtClean="0"/>
              <a:t>Generate analysis with </a:t>
            </a:r>
            <a:r>
              <a:rPr lang="en-US" i="1" dirty="0" smtClean="0"/>
              <a:t>manta </a:t>
            </a:r>
            <a:r>
              <a:rPr lang="en-US" dirty="0" smtClean="0"/>
              <a:t>and </a:t>
            </a:r>
            <a:r>
              <a:rPr lang="en-US" i="1" dirty="0" smtClean="0"/>
              <a:t>anuran</a:t>
            </a:r>
          </a:p>
          <a:p>
            <a:pPr lvl="1"/>
            <a:r>
              <a:rPr lang="en-US" dirty="0" smtClean="0"/>
              <a:t>Visualize in </a:t>
            </a:r>
            <a:r>
              <a:rPr lang="en-US" dirty="0" err="1" smtClean="0"/>
              <a:t>Cytoscape</a:t>
            </a:r>
            <a:endParaRPr lang="en-US" dirty="0" smtClean="0"/>
          </a:p>
          <a:p>
            <a:pPr lvl="1"/>
            <a:r>
              <a:rPr lang="en-US" dirty="0" smtClean="0"/>
              <a:t>Plot analysis tables with ggplot2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of Microbial Systems Biology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Arctic soils with </a:t>
            </a:r>
            <a:r>
              <a:rPr lang="en-US" i="1" dirty="0" smtClean="0"/>
              <a:t>manta </a:t>
            </a:r>
            <a:r>
              <a:rPr lang="en-US" dirty="0" smtClean="0"/>
              <a:t>and </a:t>
            </a:r>
            <a:r>
              <a:rPr lang="en-US" i="1" dirty="0" smtClean="0"/>
              <a:t>anuran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927"/>
          <a:stretch/>
        </p:blipFill>
        <p:spPr>
          <a:xfrm rot="5400000">
            <a:off x="7752190" y="2113015"/>
            <a:ext cx="4212235" cy="20402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77548" y="5329354"/>
            <a:ext cx="7142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dirty="0"/>
          </a:p>
          <a:p>
            <a:pPr lvl="0" algn="ctr"/>
            <a:r>
              <a:rPr lang="en-US" dirty="0"/>
              <a:t>https://</a:t>
            </a:r>
            <a:r>
              <a:rPr lang="en-US" dirty="0" smtClean="0"/>
              <a:t>ramellose.github.io/networktutorials/workshop_demo.html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3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087" y="1765877"/>
            <a:ext cx="11041200" cy="4464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of Microbial Systems Biology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manta </a:t>
            </a:r>
            <a:r>
              <a:rPr lang="en-US" dirty="0" smtClean="0"/>
              <a:t>vignette</a:t>
            </a:r>
            <a:endParaRPr lang="en-GB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312" y="2630556"/>
            <a:ext cx="1673697" cy="10025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77548" y="5329354"/>
            <a:ext cx="7142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dirty="0"/>
          </a:p>
          <a:p>
            <a:pPr lvl="0" algn="ctr"/>
            <a:r>
              <a:rPr lang="en-US" dirty="0"/>
              <a:t>https://ramellose.github.io/manta/demo_manta.html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More explanations on </a:t>
            </a:r>
            <a:r>
              <a:rPr lang="en-US" i="1" dirty="0"/>
              <a:t>manta </a:t>
            </a:r>
            <a:r>
              <a:rPr lang="en-US" dirty="0"/>
              <a:t>parameters</a:t>
            </a:r>
          </a:p>
          <a:p>
            <a:r>
              <a:rPr lang="en-US" dirty="0"/>
              <a:t>Analyze associations between </a:t>
            </a:r>
            <a:br>
              <a:rPr lang="en-US" dirty="0"/>
            </a:br>
            <a:r>
              <a:rPr lang="en-US" dirty="0" err="1"/>
              <a:t>afrotropical</a:t>
            </a:r>
            <a:r>
              <a:rPr lang="en-US" dirty="0"/>
              <a:t> bats and their diets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02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More explanations on </a:t>
            </a:r>
            <a:r>
              <a:rPr lang="en-US" i="1" dirty="0" smtClean="0"/>
              <a:t>anuran </a:t>
            </a:r>
            <a:r>
              <a:rPr lang="en-US" dirty="0" smtClean="0"/>
              <a:t>parameters</a:t>
            </a:r>
            <a:endParaRPr lang="en-US" dirty="0"/>
          </a:p>
          <a:p>
            <a:r>
              <a:rPr lang="en-US" dirty="0" smtClean="0"/>
              <a:t>Find patterns in 3 similar blocks of soil samples</a:t>
            </a:r>
            <a:endParaRPr lang="en-GB" dirty="0"/>
          </a:p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of Microbial Systems Biology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anuran </a:t>
            </a:r>
            <a:r>
              <a:rPr lang="en-US" dirty="0" smtClean="0"/>
              <a:t>vignette</a:t>
            </a:r>
            <a:endParaRPr lang="en-GB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234" y="2509305"/>
            <a:ext cx="999207" cy="9992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77548" y="5329354"/>
            <a:ext cx="7142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dirty="0"/>
          </a:p>
          <a:p>
            <a:pPr lvl="0" algn="ctr"/>
            <a:r>
              <a:rPr lang="en-US" dirty="0"/>
              <a:t>https://ramellose.github.io/man/demo_anuran.html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do you extract null models from </a:t>
            </a:r>
            <a:r>
              <a:rPr lang="en-US" i="1" dirty="0" smtClean="0"/>
              <a:t>anuran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How could you add your own centrality scores?</a:t>
            </a:r>
            <a:endParaRPr lang="en-GB" dirty="0"/>
          </a:p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of Microbial Systems Biology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anuran </a:t>
            </a:r>
            <a:r>
              <a:rPr lang="en-US" dirty="0" smtClean="0"/>
              <a:t>API</a:t>
            </a:r>
            <a:endParaRPr lang="en-GB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234" y="2509305"/>
            <a:ext cx="999207" cy="9992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77548" y="5329354"/>
            <a:ext cx="7142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dirty="0"/>
          </a:p>
          <a:p>
            <a:pPr lvl="0" algn="ctr"/>
            <a:r>
              <a:rPr lang="en-US" dirty="0"/>
              <a:t>https://</a:t>
            </a:r>
            <a:r>
              <a:rPr lang="en-US" dirty="0" smtClean="0"/>
              <a:t>ramellose.github.io/man/demo_api.html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2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of Microbial Systems Biology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analysis in Python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76000" y="1306694"/>
            <a:ext cx="63875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 Python with </a:t>
            </a:r>
            <a:r>
              <a:rPr lang="en-US" sz="2000" dirty="0" err="1" smtClean="0"/>
              <a:t>NetworkX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NetworkX</a:t>
            </a:r>
            <a:r>
              <a:rPr lang="en-US" sz="2000" dirty="0" smtClean="0"/>
              <a:t> contains features not</a:t>
            </a:r>
            <a:br>
              <a:rPr lang="en-US" sz="2000" dirty="0" smtClean="0"/>
            </a:br>
            <a:r>
              <a:rPr lang="en-US" sz="2000" dirty="0" smtClean="0"/>
              <a:t>implemented in </a:t>
            </a:r>
            <a:r>
              <a:rPr lang="en-US" sz="2000" dirty="0" err="1" smtClean="0"/>
              <a:t>igraph</a:t>
            </a:r>
            <a:r>
              <a:rPr lang="en-US" sz="2000" dirty="0" smtClean="0"/>
              <a:t> (R)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Algorithms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Interfaces with standard graph formats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Generators for graph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Convenient network object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Easy to access through loops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BIOM format accessible in Python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8" name="Rectangle 7"/>
          <p:cNvSpPr/>
          <p:nvPr/>
        </p:nvSpPr>
        <p:spPr>
          <a:xfrm>
            <a:off x="489502" y="3534349"/>
            <a:ext cx="5013463" cy="1961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577548" y="5329354"/>
            <a:ext cx="7142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dirty="0"/>
          </a:p>
          <a:p>
            <a:pPr lvl="0" algn="ctr"/>
            <a:r>
              <a:rPr lang="en-US" dirty="0"/>
              <a:t>https://ramellose.github.io/networktutorials/python_demo.html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221" y="1626703"/>
            <a:ext cx="2236305" cy="223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2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of Microbial Systems Biology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analysis in Python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76000" y="1306694"/>
            <a:ext cx="63875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 Python with </a:t>
            </a:r>
            <a:r>
              <a:rPr lang="en-US" sz="2000" dirty="0" err="1" smtClean="0"/>
              <a:t>NetworkX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NetworkX</a:t>
            </a:r>
            <a:r>
              <a:rPr lang="en-US" sz="2000" dirty="0" smtClean="0"/>
              <a:t> contains features not</a:t>
            </a:r>
            <a:br>
              <a:rPr lang="en-US" sz="2000" dirty="0" smtClean="0"/>
            </a:br>
            <a:r>
              <a:rPr lang="en-US" sz="2000" dirty="0" smtClean="0"/>
              <a:t>implemented in </a:t>
            </a:r>
            <a:r>
              <a:rPr lang="en-US" sz="2000" dirty="0" err="1" smtClean="0"/>
              <a:t>igraph</a:t>
            </a:r>
            <a:r>
              <a:rPr lang="en-US" sz="2000" dirty="0" smtClean="0"/>
              <a:t> (R)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Algorithms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Interfaces with standard graph formats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Generators for graph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Convenient network object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Easy to access through loops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BIOM format accessible in Python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9" name="Rectangle 8"/>
          <p:cNvSpPr/>
          <p:nvPr/>
        </p:nvSpPr>
        <p:spPr>
          <a:xfrm>
            <a:off x="2577548" y="5329354"/>
            <a:ext cx="7142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dirty="0"/>
          </a:p>
          <a:p>
            <a:pPr lvl="0" algn="ctr"/>
            <a:r>
              <a:rPr lang="en-US" dirty="0"/>
              <a:t>https://ramellose.github.io/networktutorials/python_demo.html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221" y="1626703"/>
            <a:ext cx="2236305" cy="223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359</Words>
  <Application>Microsoft Office PowerPoint</Application>
  <PresentationFormat>Widescreen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KU Leuven</vt:lpstr>
      <vt:lpstr>KU Leuven Sedes</vt:lpstr>
      <vt:lpstr>Tutorial: network analysis with manta and anuran</vt:lpstr>
      <vt:lpstr>Choose your own tutorial</vt:lpstr>
      <vt:lpstr>Installation instructions</vt:lpstr>
      <vt:lpstr>Arctic soils with manta and anuran</vt:lpstr>
      <vt:lpstr>manta vignette</vt:lpstr>
      <vt:lpstr>anuran vignette</vt:lpstr>
      <vt:lpstr>anuran API</vt:lpstr>
      <vt:lpstr>Network analysis in Python</vt:lpstr>
      <vt:lpstr>Network analysis in Python</vt:lpstr>
      <vt:lpstr>Choose your own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2020-01-28T10:39:49Z</dcterms:modified>
</cp:coreProperties>
</file>