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Chelsea Market"/>
      <p:regular r:id="rId16"/>
    </p:embeddedFont>
    <p:embeddedFont>
      <p:font typeface="Itim"/>
      <p:regular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21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-regular.fntdata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Itim-regular.fntdata"/><Relationship Id="rId16" Type="http://schemas.openxmlformats.org/officeDocument/2006/relationships/font" Target="fonts/ChelseaMarket-regular.fntdata"/><Relationship Id="rId19" Type="http://schemas.openxmlformats.org/officeDocument/2006/relationships/font" Target="fonts/OpenSans-bold.fntdata"/><Relationship Id="rId1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4" name="Google Shape;21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ga1242414e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3" name="Google Shape;2353;ga1242414e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g8b385fd27f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Google Shape;2427;g8b385fd27f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7697900" y="618645"/>
            <a:ext cx="1385897" cy="606254"/>
            <a:chOff x="7764200" y="438145"/>
            <a:chExt cx="1385897" cy="606254"/>
          </a:xfrm>
        </p:grpSpPr>
        <p:sp>
          <p:nvSpPr>
            <p:cNvPr id="11" name="Google Shape;11;p2"/>
            <p:cNvSpPr/>
            <p:nvPr/>
          </p:nvSpPr>
          <p:spPr>
            <a:xfrm rot="-5400000">
              <a:off x="8154021" y="48324"/>
              <a:ext cx="606254" cy="1385897"/>
            </a:xfrm>
            <a:custGeom>
              <a:rect b="b" l="l" r="r" t="t"/>
              <a:pathLst>
                <a:path extrusionOk="0" h="7985" w="3493">
                  <a:moveTo>
                    <a:pt x="2875" y="0"/>
                  </a:moveTo>
                  <a:lnTo>
                    <a:pt x="0" y="232"/>
                  </a:lnTo>
                  <a:lnTo>
                    <a:pt x="618" y="7985"/>
                  </a:lnTo>
                  <a:lnTo>
                    <a:pt x="1945" y="6459"/>
                  </a:lnTo>
                  <a:lnTo>
                    <a:pt x="3493" y="7764"/>
                  </a:lnTo>
                  <a:lnTo>
                    <a:pt x="28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7860673" y="480354"/>
              <a:ext cx="1192959" cy="521854"/>
              <a:chOff x="7860673" y="480354"/>
              <a:chExt cx="1192959" cy="521854"/>
            </a:xfrm>
          </p:grpSpPr>
          <p:sp>
            <p:nvSpPr>
              <p:cNvPr id="13" name="Google Shape;13;p2"/>
              <p:cNvSpPr/>
              <p:nvPr/>
            </p:nvSpPr>
            <p:spPr>
              <a:xfrm rot="-5400000">
                <a:off x="8196225" y="144801"/>
                <a:ext cx="521854" cy="1192959"/>
              </a:xfrm>
              <a:custGeom>
                <a:rect b="b" l="l" r="r" t="t"/>
                <a:pathLst>
                  <a:path extrusionOk="0" h="7985" w="3493">
                    <a:moveTo>
                      <a:pt x="2875" y="0"/>
                    </a:moveTo>
                    <a:lnTo>
                      <a:pt x="0" y="232"/>
                    </a:lnTo>
                    <a:lnTo>
                      <a:pt x="618" y="7985"/>
                    </a:lnTo>
                    <a:lnTo>
                      <a:pt x="1945" y="6459"/>
                    </a:lnTo>
                    <a:lnTo>
                      <a:pt x="3493" y="7764"/>
                    </a:lnTo>
                    <a:lnTo>
                      <a:pt x="287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-5400000">
                <a:off x="8359669" y="16030"/>
                <a:ext cx="134012" cy="1128717"/>
              </a:xfrm>
              <a:custGeom>
                <a:rect b="b" l="l" r="r" t="t"/>
                <a:pathLst>
                  <a:path extrusionOk="0" h="7555" w="897">
                    <a:moveTo>
                      <a:pt x="291" y="1"/>
                    </a:moveTo>
                    <a:lnTo>
                      <a:pt x="0" y="23"/>
                    </a:lnTo>
                    <a:lnTo>
                      <a:pt x="592" y="7300"/>
                    </a:lnTo>
                    <a:lnTo>
                      <a:pt x="897" y="7555"/>
                    </a:lnTo>
                    <a:lnTo>
                      <a:pt x="897" y="7555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5400000">
                <a:off x="8390295" y="340516"/>
                <a:ext cx="128633" cy="1132004"/>
              </a:xfrm>
              <a:custGeom>
                <a:rect b="b" l="l" r="r" t="t"/>
                <a:pathLst>
                  <a:path extrusionOk="0" h="7577" w="861">
                    <a:moveTo>
                      <a:pt x="279" y="1"/>
                    </a:moveTo>
                    <a:lnTo>
                      <a:pt x="0" y="23"/>
                    </a:lnTo>
                    <a:lnTo>
                      <a:pt x="606" y="7577"/>
                    </a:lnTo>
                    <a:lnTo>
                      <a:pt x="860" y="7275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193700" y="403801"/>
            <a:ext cx="8474673" cy="4335916"/>
            <a:chOff x="193700" y="403801"/>
            <a:chExt cx="8474673" cy="4335916"/>
          </a:xfrm>
        </p:grpSpPr>
        <p:sp>
          <p:nvSpPr>
            <p:cNvPr id="17" name="Google Shape;17;p2"/>
            <p:cNvSpPr/>
            <p:nvPr/>
          </p:nvSpPr>
          <p:spPr>
            <a:xfrm>
              <a:off x="535771" y="403801"/>
              <a:ext cx="8132603" cy="4335916"/>
            </a:xfrm>
            <a:custGeom>
              <a:rect b="b" l="l" r="r" t="t"/>
              <a:pathLst>
                <a:path extrusionOk="0" h="33780" w="63359">
                  <a:moveTo>
                    <a:pt x="3889" y="2362"/>
                  </a:moveTo>
                  <a:cubicBezTo>
                    <a:pt x="4191" y="2362"/>
                    <a:pt x="4448" y="2560"/>
                    <a:pt x="4448" y="2795"/>
                  </a:cubicBezTo>
                  <a:lnTo>
                    <a:pt x="4448" y="3677"/>
                  </a:lnTo>
                  <a:cubicBezTo>
                    <a:pt x="4448" y="3912"/>
                    <a:pt x="4191" y="4108"/>
                    <a:pt x="3889" y="4108"/>
                  </a:cubicBezTo>
                  <a:lnTo>
                    <a:pt x="2912" y="4108"/>
                  </a:lnTo>
                  <a:cubicBezTo>
                    <a:pt x="2596" y="4108"/>
                    <a:pt x="2353" y="3912"/>
                    <a:pt x="2353" y="3677"/>
                  </a:cubicBezTo>
                  <a:lnTo>
                    <a:pt x="2353" y="2795"/>
                  </a:lnTo>
                  <a:cubicBezTo>
                    <a:pt x="2353" y="2560"/>
                    <a:pt x="2596" y="2362"/>
                    <a:pt x="2912" y="2362"/>
                  </a:cubicBezTo>
                  <a:close/>
                  <a:moveTo>
                    <a:pt x="3889" y="6915"/>
                  </a:moveTo>
                  <a:cubicBezTo>
                    <a:pt x="4191" y="6915"/>
                    <a:pt x="4448" y="7111"/>
                    <a:pt x="4448" y="7345"/>
                  </a:cubicBezTo>
                  <a:lnTo>
                    <a:pt x="4448" y="8228"/>
                  </a:lnTo>
                  <a:cubicBezTo>
                    <a:pt x="4448" y="8463"/>
                    <a:pt x="4191" y="8661"/>
                    <a:pt x="3889" y="8661"/>
                  </a:cubicBezTo>
                  <a:lnTo>
                    <a:pt x="2912" y="8661"/>
                  </a:lnTo>
                  <a:cubicBezTo>
                    <a:pt x="2596" y="8661"/>
                    <a:pt x="2353" y="8463"/>
                    <a:pt x="2353" y="8228"/>
                  </a:cubicBezTo>
                  <a:lnTo>
                    <a:pt x="2353" y="7345"/>
                  </a:lnTo>
                  <a:cubicBezTo>
                    <a:pt x="2353" y="7111"/>
                    <a:pt x="2596" y="6915"/>
                    <a:pt x="2912" y="6915"/>
                  </a:cubicBezTo>
                  <a:close/>
                  <a:moveTo>
                    <a:pt x="3889" y="11466"/>
                  </a:moveTo>
                  <a:cubicBezTo>
                    <a:pt x="4191" y="11466"/>
                    <a:pt x="4448" y="11664"/>
                    <a:pt x="4448" y="11896"/>
                  </a:cubicBezTo>
                  <a:lnTo>
                    <a:pt x="4448" y="12782"/>
                  </a:lnTo>
                  <a:cubicBezTo>
                    <a:pt x="4448" y="13014"/>
                    <a:pt x="4191" y="13212"/>
                    <a:pt x="3889" y="13212"/>
                  </a:cubicBezTo>
                  <a:lnTo>
                    <a:pt x="2912" y="13212"/>
                  </a:lnTo>
                  <a:cubicBezTo>
                    <a:pt x="2596" y="13212"/>
                    <a:pt x="2353" y="13014"/>
                    <a:pt x="2353" y="12782"/>
                  </a:cubicBezTo>
                  <a:lnTo>
                    <a:pt x="2353" y="11896"/>
                  </a:lnTo>
                  <a:cubicBezTo>
                    <a:pt x="2353" y="11664"/>
                    <a:pt x="2596" y="11466"/>
                    <a:pt x="2912" y="11466"/>
                  </a:cubicBezTo>
                  <a:close/>
                  <a:moveTo>
                    <a:pt x="3889" y="16017"/>
                  </a:moveTo>
                  <a:cubicBezTo>
                    <a:pt x="4191" y="16017"/>
                    <a:pt x="4448" y="16215"/>
                    <a:pt x="4448" y="16447"/>
                  </a:cubicBezTo>
                  <a:lnTo>
                    <a:pt x="4448" y="17333"/>
                  </a:lnTo>
                  <a:cubicBezTo>
                    <a:pt x="4448" y="17565"/>
                    <a:pt x="4191" y="17763"/>
                    <a:pt x="3889" y="17763"/>
                  </a:cubicBezTo>
                  <a:lnTo>
                    <a:pt x="2912" y="17763"/>
                  </a:lnTo>
                  <a:cubicBezTo>
                    <a:pt x="2596" y="17763"/>
                    <a:pt x="2353" y="17565"/>
                    <a:pt x="2353" y="17333"/>
                  </a:cubicBezTo>
                  <a:lnTo>
                    <a:pt x="2353" y="16447"/>
                  </a:lnTo>
                  <a:cubicBezTo>
                    <a:pt x="2353" y="16215"/>
                    <a:pt x="2596" y="16017"/>
                    <a:pt x="2912" y="16017"/>
                  </a:cubicBezTo>
                  <a:close/>
                  <a:moveTo>
                    <a:pt x="3889" y="20568"/>
                  </a:moveTo>
                  <a:cubicBezTo>
                    <a:pt x="4191" y="20568"/>
                    <a:pt x="4448" y="20766"/>
                    <a:pt x="4448" y="21009"/>
                  </a:cubicBezTo>
                  <a:lnTo>
                    <a:pt x="4448" y="21884"/>
                  </a:lnTo>
                  <a:cubicBezTo>
                    <a:pt x="4448" y="22116"/>
                    <a:pt x="4191" y="22314"/>
                    <a:pt x="3889" y="22314"/>
                  </a:cubicBezTo>
                  <a:lnTo>
                    <a:pt x="2912" y="22314"/>
                  </a:lnTo>
                  <a:cubicBezTo>
                    <a:pt x="2596" y="22314"/>
                    <a:pt x="2353" y="22116"/>
                    <a:pt x="2353" y="21884"/>
                  </a:cubicBezTo>
                  <a:lnTo>
                    <a:pt x="2353" y="21009"/>
                  </a:lnTo>
                  <a:cubicBezTo>
                    <a:pt x="2353" y="20766"/>
                    <a:pt x="2596" y="20568"/>
                    <a:pt x="2912" y="20568"/>
                  </a:cubicBezTo>
                  <a:close/>
                  <a:moveTo>
                    <a:pt x="3889" y="25130"/>
                  </a:moveTo>
                  <a:cubicBezTo>
                    <a:pt x="4191" y="25130"/>
                    <a:pt x="4448" y="25317"/>
                    <a:pt x="4448" y="25563"/>
                  </a:cubicBezTo>
                  <a:lnTo>
                    <a:pt x="4448" y="26435"/>
                  </a:lnTo>
                  <a:cubicBezTo>
                    <a:pt x="4448" y="26680"/>
                    <a:pt x="4191" y="26865"/>
                    <a:pt x="3889" y="26865"/>
                  </a:cubicBezTo>
                  <a:lnTo>
                    <a:pt x="2912" y="26865"/>
                  </a:lnTo>
                  <a:cubicBezTo>
                    <a:pt x="2596" y="26865"/>
                    <a:pt x="2353" y="26680"/>
                    <a:pt x="2353" y="26435"/>
                  </a:cubicBezTo>
                  <a:lnTo>
                    <a:pt x="2353" y="25563"/>
                  </a:lnTo>
                  <a:cubicBezTo>
                    <a:pt x="2353" y="25317"/>
                    <a:pt x="2596" y="25130"/>
                    <a:pt x="2912" y="25130"/>
                  </a:cubicBezTo>
                  <a:close/>
                  <a:moveTo>
                    <a:pt x="3889" y="29684"/>
                  </a:moveTo>
                  <a:cubicBezTo>
                    <a:pt x="4191" y="29684"/>
                    <a:pt x="4448" y="29868"/>
                    <a:pt x="4448" y="30114"/>
                  </a:cubicBezTo>
                  <a:lnTo>
                    <a:pt x="4448" y="30985"/>
                  </a:lnTo>
                  <a:cubicBezTo>
                    <a:pt x="4448" y="31231"/>
                    <a:pt x="4191" y="31416"/>
                    <a:pt x="3889" y="31416"/>
                  </a:cubicBezTo>
                  <a:lnTo>
                    <a:pt x="2912" y="31416"/>
                  </a:lnTo>
                  <a:cubicBezTo>
                    <a:pt x="2596" y="31416"/>
                    <a:pt x="2353" y="31231"/>
                    <a:pt x="2353" y="30985"/>
                  </a:cubicBezTo>
                  <a:lnTo>
                    <a:pt x="2353" y="30114"/>
                  </a:lnTo>
                  <a:cubicBezTo>
                    <a:pt x="2353" y="29868"/>
                    <a:pt x="2596" y="29684"/>
                    <a:pt x="2912" y="29684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93"/>
                    <a:pt x="1" y="1314"/>
                  </a:cubicBezTo>
                  <a:lnTo>
                    <a:pt x="1" y="32463"/>
                  </a:lnTo>
                  <a:cubicBezTo>
                    <a:pt x="1" y="33187"/>
                    <a:pt x="758" y="33779"/>
                    <a:pt x="1677" y="33779"/>
                  </a:cubicBezTo>
                  <a:lnTo>
                    <a:pt x="61671" y="33779"/>
                  </a:lnTo>
                  <a:cubicBezTo>
                    <a:pt x="62601" y="33779"/>
                    <a:pt x="63358" y="33187"/>
                    <a:pt x="63358" y="32463"/>
                  </a:cubicBezTo>
                  <a:lnTo>
                    <a:pt x="63358" y="1314"/>
                  </a:lnTo>
                  <a:cubicBezTo>
                    <a:pt x="63358" y="593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2329" y="434991"/>
              <a:ext cx="8077281" cy="4189589"/>
            </a:xfrm>
            <a:custGeom>
              <a:rect b="b" l="l" r="r" t="t"/>
              <a:pathLst>
                <a:path extrusionOk="0" h="32640" w="62928">
                  <a:moveTo>
                    <a:pt x="3526" y="1887"/>
                  </a:moveTo>
                  <a:cubicBezTo>
                    <a:pt x="3992" y="1887"/>
                    <a:pt x="4364" y="2166"/>
                    <a:pt x="4364" y="2526"/>
                  </a:cubicBezTo>
                  <a:lnTo>
                    <a:pt x="4364" y="3306"/>
                  </a:lnTo>
                  <a:cubicBezTo>
                    <a:pt x="4364" y="3669"/>
                    <a:pt x="3992" y="3948"/>
                    <a:pt x="3526" y="3948"/>
                  </a:cubicBezTo>
                  <a:lnTo>
                    <a:pt x="2632" y="3948"/>
                  </a:lnTo>
                  <a:cubicBezTo>
                    <a:pt x="2165" y="3948"/>
                    <a:pt x="1780" y="3669"/>
                    <a:pt x="1780" y="3306"/>
                  </a:cubicBezTo>
                  <a:lnTo>
                    <a:pt x="1780" y="2526"/>
                  </a:lnTo>
                  <a:cubicBezTo>
                    <a:pt x="1780" y="2166"/>
                    <a:pt x="2165" y="1887"/>
                    <a:pt x="2632" y="1887"/>
                  </a:cubicBezTo>
                  <a:close/>
                  <a:moveTo>
                    <a:pt x="3526" y="6357"/>
                  </a:moveTo>
                  <a:cubicBezTo>
                    <a:pt x="3992" y="6357"/>
                    <a:pt x="4364" y="6636"/>
                    <a:pt x="4364" y="6996"/>
                  </a:cubicBezTo>
                  <a:lnTo>
                    <a:pt x="4364" y="7776"/>
                  </a:lnTo>
                  <a:cubicBezTo>
                    <a:pt x="4364" y="8139"/>
                    <a:pt x="3992" y="8418"/>
                    <a:pt x="3526" y="8418"/>
                  </a:cubicBezTo>
                  <a:lnTo>
                    <a:pt x="2632" y="8418"/>
                  </a:lnTo>
                  <a:cubicBezTo>
                    <a:pt x="2165" y="8418"/>
                    <a:pt x="1780" y="8139"/>
                    <a:pt x="1780" y="7776"/>
                  </a:cubicBezTo>
                  <a:lnTo>
                    <a:pt x="1780" y="6996"/>
                  </a:lnTo>
                  <a:cubicBezTo>
                    <a:pt x="1780" y="6636"/>
                    <a:pt x="2165" y="6357"/>
                    <a:pt x="2632" y="6357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6"/>
                    <a:pt x="4364" y="11466"/>
                  </a:cubicBezTo>
                  <a:lnTo>
                    <a:pt x="4364" y="12246"/>
                  </a:lnTo>
                  <a:cubicBezTo>
                    <a:pt x="4364" y="12595"/>
                    <a:pt x="3992" y="12888"/>
                    <a:pt x="3526" y="12888"/>
                  </a:cubicBezTo>
                  <a:lnTo>
                    <a:pt x="2632" y="12888"/>
                  </a:lnTo>
                  <a:cubicBezTo>
                    <a:pt x="2165" y="12888"/>
                    <a:pt x="1780" y="12595"/>
                    <a:pt x="1780" y="12246"/>
                  </a:cubicBezTo>
                  <a:lnTo>
                    <a:pt x="1780" y="11466"/>
                  </a:lnTo>
                  <a:cubicBezTo>
                    <a:pt x="1780" y="11106"/>
                    <a:pt x="2165" y="10815"/>
                    <a:pt x="2632" y="10815"/>
                  </a:cubicBezTo>
                  <a:close/>
                  <a:moveTo>
                    <a:pt x="3526" y="15285"/>
                  </a:moveTo>
                  <a:cubicBezTo>
                    <a:pt x="3992" y="15285"/>
                    <a:pt x="4364" y="15576"/>
                    <a:pt x="4364" y="15936"/>
                  </a:cubicBezTo>
                  <a:lnTo>
                    <a:pt x="4364" y="16715"/>
                  </a:lnTo>
                  <a:cubicBezTo>
                    <a:pt x="4364" y="17065"/>
                    <a:pt x="3992" y="17358"/>
                    <a:pt x="3526" y="17358"/>
                  </a:cubicBezTo>
                  <a:lnTo>
                    <a:pt x="2632" y="17358"/>
                  </a:lnTo>
                  <a:cubicBezTo>
                    <a:pt x="2165" y="17358"/>
                    <a:pt x="1780" y="17065"/>
                    <a:pt x="1780" y="16715"/>
                  </a:cubicBezTo>
                  <a:lnTo>
                    <a:pt x="1780" y="15936"/>
                  </a:lnTo>
                  <a:cubicBezTo>
                    <a:pt x="1780" y="15576"/>
                    <a:pt x="2165" y="15285"/>
                    <a:pt x="2632" y="15285"/>
                  </a:cubicBezTo>
                  <a:close/>
                  <a:moveTo>
                    <a:pt x="3526" y="19755"/>
                  </a:moveTo>
                  <a:cubicBezTo>
                    <a:pt x="3992" y="19755"/>
                    <a:pt x="4364" y="20045"/>
                    <a:pt x="4364" y="20395"/>
                  </a:cubicBezTo>
                  <a:lnTo>
                    <a:pt x="4364" y="21185"/>
                  </a:lnTo>
                  <a:cubicBezTo>
                    <a:pt x="4364" y="21534"/>
                    <a:pt x="3992" y="21828"/>
                    <a:pt x="3526" y="21828"/>
                  </a:cubicBezTo>
                  <a:lnTo>
                    <a:pt x="2632" y="21828"/>
                  </a:lnTo>
                  <a:cubicBezTo>
                    <a:pt x="2165" y="21828"/>
                    <a:pt x="1780" y="21534"/>
                    <a:pt x="1780" y="21185"/>
                  </a:cubicBezTo>
                  <a:lnTo>
                    <a:pt x="1780" y="20395"/>
                  </a:lnTo>
                  <a:cubicBezTo>
                    <a:pt x="1780" y="20045"/>
                    <a:pt x="2165" y="19755"/>
                    <a:pt x="2632" y="19755"/>
                  </a:cubicBezTo>
                  <a:close/>
                  <a:moveTo>
                    <a:pt x="3526" y="24225"/>
                  </a:moveTo>
                  <a:cubicBezTo>
                    <a:pt x="3992" y="24225"/>
                    <a:pt x="4364" y="24515"/>
                    <a:pt x="4364" y="24865"/>
                  </a:cubicBezTo>
                  <a:lnTo>
                    <a:pt x="4364" y="25655"/>
                  </a:lnTo>
                  <a:cubicBezTo>
                    <a:pt x="4364" y="26004"/>
                    <a:pt x="3992" y="26298"/>
                    <a:pt x="3526" y="26298"/>
                  </a:cubicBezTo>
                  <a:lnTo>
                    <a:pt x="2632" y="26298"/>
                  </a:lnTo>
                  <a:cubicBezTo>
                    <a:pt x="2165" y="26298"/>
                    <a:pt x="1780" y="26004"/>
                    <a:pt x="1780" y="25655"/>
                  </a:cubicBezTo>
                  <a:lnTo>
                    <a:pt x="1780" y="24865"/>
                  </a:lnTo>
                  <a:cubicBezTo>
                    <a:pt x="1780" y="24515"/>
                    <a:pt x="2165" y="24225"/>
                    <a:pt x="2632" y="24225"/>
                  </a:cubicBezTo>
                  <a:close/>
                  <a:moveTo>
                    <a:pt x="3526" y="28695"/>
                  </a:moveTo>
                  <a:cubicBezTo>
                    <a:pt x="3992" y="28695"/>
                    <a:pt x="4364" y="28985"/>
                    <a:pt x="4364" y="29334"/>
                  </a:cubicBezTo>
                  <a:lnTo>
                    <a:pt x="4364" y="30125"/>
                  </a:lnTo>
                  <a:cubicBezTo>
                    <a:pt x="4364" y="30474"/>
                    <a:pt x="3992" y="30768"/>
                    <a:pt x="3526" y="30768"/>
                  </a:cubicBezTo>
                  <a:lnTo>
                    <a:pt x="2632" y="30768"/>
                  </a:lnTo>
                  <a:cubicBezTo>
                    <a:pt x="2165" y="30768"/>
                    <a:pt x="1780" y="30474"/>
                    <a:pt x="1780" y="30125"/>
                  </a:cubicBezTo>
                  <a:lnTo>
                    <a:pt x="1780" y="29334"/>
                  </a:lnTo>
                  <a:cubicBezTo>
                    <a:pt x="1780" y="28985"/>
                    <a:pt x="2165" y="28695"/>
                    <a:pt x="2632" y="28695"/>
                  </a:cubicBezTo>
                  <a:close/>
                  <a:moveTo>
                    <a:pt x="1361" y="1"/>
                  </a:moveTo>
                  <a:cubicBezTo>
                    <a:pt x="606" y="1"/>
                    <a:pt x="0" y="468"/>
                    <a:pt x="0" y="1037"/>
                  </a:cubicBezTo>
                  <a:lnTo>
                    <a:pt x="0" y="31617"/>
                  </a:lnTo>
                  <a:cubicBezTo>
                    <a:pt x="0" y="32187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87"/>
                    <a:pt x="62927" y="31617"/>
                  </a:cubicBezTo>
                  <a:lnTo>
                    <a:pt x="62927" y="1037"/>
                  </a:lnTo>
                  <a:cubicBezTo>
                    <a:pt x="62927" y="468"/>
                    <a:pt x="62321" y="1"/>
                    <a:pt x="61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188722" y="434991"/>
              <a:ext cx="20922" cy="4189589"/>
            </a:xfrm>
            <a:custGeom>
              <a:rect b="b" l="l" r="r" t="t"/>
              <a:pathLst>
                <a:path extrusionOk="0" h="32640" w="163">
                  <a:moveTo>
                    <a:pt x="1" y="1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35771" y="502507"/>
              <a:ext cx="8132603" cy="4211666"/>
            </a:xfrm>
            <a:custGeom>
              <a:rect b="b" l="l" r="r" t="t"/>
              <a:pathLst>
                <a:path extrusionOk="0" h="32812" w="63359">
                  <a:moveTo>
                    <a:pt x="3889" y="2291"/>
                  </a:moveTo>
                  <a:cubicBezTo>
                    <a:pt x="4191" y="2291"/>
                    <a:pt x="4448" y="2478"/>
                    <a:pt x="4448" y="2710"/>
                  </a:cubicBezTo>
                  <a:lnTo>
                    <a:pt x="4448" y="3562"/>
                  </a:lnTo>
                  <a:cubicBezTo>
                    <a:pt x="4448" y="3794"/>
                    <a:pt x="4191" y="3981"/>
                    <a:pt x="3889" y="3981"/>
                  </a:cubicBezTo>
                  <a:lnTo>
                    <a:pt x="2912" y="3981"/>
                  </a:lnTo>
                  <a:cubicBezTo>
                    <a:pt x="2596" y="3981"/>
                    <a:pt x="2353" y="3794"/>
                    <a:pt x="2353" y="3562"/>
                  </a:cubicBezTo>
                  <a:lnTo>
                    <a:pt x="2353" y="2710"/>
                  </a:lnTo>
                  <a:cubicBezTo>
                    <a:pt x="2353" y="2478"/>
                    <a:pt x="2596" y="2291"/>
                    <a:pt x="2912" y="2291"/>
                  </a:cubicBezTo>
                  <a:close/>
                  <a:moveTo>
                    <a:pt x="3889" y="6716"/>
                  </a:moveTo>
                  <a:cubicBezTo>
                    <a:pt x="4191" y="6716"/>
                    <a:pt x="4448" y="6901"/>
                    <a:pt x="4448" y="7135"/>
                  </a:cubicBezTo>
                  <a:lnTo>
                    <a:pt x="4448" y="7984"/>
                  </a:lnTo>
                  <a:cubicBezTo>
                    <a:pt x="4448" y="8216"/>
                    <a:pt x="4191" y="8403"/>
                    <a:pt x="3889" y="8403"/>
                  </a:cubicBezTo>
                  <a:lnTo>
                    <a:pt x="2912" y="8403"/>
                  </a:lnTo>
                  <a:cubicBezTo>
                    <a:pt x="2596" y="8403"/>
                    <a:pt x="2353" y="8216"/>
                    <a:pt x="2353" y="7984"/>
                  </a:cubicBezTo>
                  <a:lnTo>
                    <a:pt x="2353" y="7135"/>
                  </a:lnTo>
                  <a:cubicBezTo>
                    <a:pt x="2353" y="6901"/>
                    <a:pt x="2596" y="6716"/>
                    <a:pt x="2912" y="6716"/>
                  </a:cubicBezTo>
                  <a:close/>
                  <a:moveTo>
                    <a:pt x="3889" y="11138"/>
                  </a:moveTo>
                  <a:cubicBezTo>
                    <a:pt x="4191" y="11138"/>
                    <a:pt x="4448" y="11326"/>
                    <a:pt x="4448" y="11558"/>
                  </a:cubicBezTo>
                  <a:lnTo>
                    <a:pt x="4448" y="12407"/>
                  </a:lnTo>
                  <a:cubicBezTo>
                    <a:pt x="4448" y="12641"/>
                    <a:pt x="4191" y="12826"/>
                    <a:pt x="3889" y="12826"/>
                  </a:cubicBezTo>
                  <a:lnTo>
                    <a:pt x="2912" y="12826"/>
                  </a:lnTo>
                  <a:cubicBezTo>
                    <a:pt x="2596" y="12826"/>
                    <a:pt x="2353" y="12641"/>
                    <a:pt x="2353" y="12407"/>
                  </a:cubicBezTo>
                  <a:lnTo>
                    <a:pt x="2353" y="11558"/>
                  </a:lnTo>
                  <a:cubicBezTo>
                    <a:pt x="2353" y="11326"/>
                    <a:pt x="2596" y="11138"/>
                    <a:pt x="2912" y="11138"/>
                  </a:cubicBezTo>
                  <a:close/>
                  <a:moveTo>
                    <a:pt x="3889" y="15561"/>
                  </a:moveTo>
                  <a:cubicBezTo>
                    <a:pt x="4191" y="15561"/>
                    <a:pt x="4448" y="15748"/>
                    <a:pt x="4448" y="15980"/>
                  </a:cubicBezTo>
                  <a:lnTo>
                    <a:pt x="4448" y="16832"/>
                  </a:lnTo>
                  <a:cubicBezTo>
                    <a:pt x="4448" y="17064"/>
                    <a:pt x="4191" y="17251"/>
                    <a:pt x="3889" y="17251"/>
                  </a:cubicBezTo>
                  <a:lnTo>
                    <a:pt x="2912" y="17251"/>
                  </a:lnTo>
                  <a:cubicBezTo>
                    <a:pt x="2596" y="17251"/>
                    <a:pt x="2353" y="17064"/>
                    <a:pt x="2353" y="16832"/>
                  </a:cubicBezTo>
                  <a:lnTo>
                    <a:pt x="2353" y="15980"/>
                  </a:lnTo>
                  <a:cubicBezTo>
                    <a:pt x="2353" y="15748"/>
                    <a:pt x="2596" y="15561"/>
                    <a:pt x="2912" y="15561"/>
                  </a:cubicBezTo>
                  <a:close/>
                  <a:moveTo>
                    <a:pt x="3889" y="19986"/>
                  </a:moveTo>
                  <a:cubicBezTo>
                    <a:pt x="4191" y="19986"/>
                    <a:pt x="4448" y="20170"/>
                    <a:pt x="4448" y="20405"/>
                  </a:cubicBezTo>
                  <a:lnTo>
                    <a:pt x="4448" y="21254"/>
                  </a:lnTo>
                  <a:cubicBezTo>
                    <a:pt x="4448" y="21486"/>
                    <a:pt x="4191" y="21673"/>
                    <a:pt x="3889" y="21673"/>
                  </a:cubicBezTo>
                  <a:lnTo>
                    <a:pt x="2912" y="21673"/>
                  </a:lnTo>
                  <a:cubicBezTo>
                    <a:pt x="2596" y="21673"/>
                    <a:pt x="2353" y="21486"/>
                    <a:pt x="2353" y="21254"/>
                  </a:cubicBezTo>
                  <a:lnTo>
                    <a:pt x="2353" y="20405"/>
                  </a:lnTo>
                  <a:cubicBezTo>
                    <a:pt x="2353" y="20170"/>
                    <a:pt x="2596" y="19986"/>
                    <a:pt x="2912" y="19986"/>
                  </a:cubicBezTo>
                  <a:close/>
                  <a:moveTo>
                    <a:pt x="3889" y="24408"/>
                  </a:moveTo>
                  <a:cubicBezTo>
                    <a:pt x="4191" y="24408"/>
                    <a:pt x="4448" y="24596"/>
                    <a:pt x="4448" y="24827"/>
                  </a:cubicBezTo>
                  <a:lnTo>
                    <a:pt x="4448" y="25677"/>
                  </a:lnTo>
                  <a:cubicBezTo>
                    <a:pt x="4448" y="25911"/>
                    <a:pt x="4191" y="26096"/>
                    <a:pt x="3889" y="26096"/>
                  </a:cubicBezTo>
                  <a:lnTo>
                    <a:pt x="2912" y="26096"/>
                  </a:lnTo>
                  <a:cubicBezTo>
                    <a:pt x="2596" y="26096"/>
                    <a:pt x="2353" y="25911"/>
                    <a:pt x="2353" y="25677"/>
                  </a:cubicBezTo>
                  <a:lnTo>
                    <a:pt x="2353" y="24827"/>
                  </a:lnTo>
                  <a:cubicBezTo>
                    <a:pt x="2353" y="24596"/>
                    <a:pt x="2596" y="24408"/>
                    <a:pt x="2912" y="24408"/>
                  </a:cubicBezTo>
                  <a:close/>
                  <a:moveTo>
                    <a:pt x="3889" y="28831"/>
                  </a:moveTo>
                  <a:cubicBezTo>
                    <a:pt x="4191" y="28831"/>
                    <a:pt x="4448" y="29018"/>
                    <a:pt x="4448" y="29250"/>
                  </a:cubicBezTo>
                  <a:lnTo>
                    <a:pt x="4448" y="30102"/>
                  </a:lnTo>
                  <a:cubicBezTo>
                    <a:pt x="4448" y="30334"/>
                    <a:pt x="4191" y="30521"/>
                    <a:pt x="3889" y="30521"/>
                  </a:cubicBezTo>
                  <a:lnTo>
                    <a:pt x="2912" y="30521"/>
                  </a:lnTo>
                  <a:cubicBezTo>
                    <a:pt x="2596" y="30521"/>
                    <a:pt x="2353" y="30334"/>
                    <a:pt x="2353" y="30102"/>
                  </a:cubicBezTo>
                  <a:lnTo>
                    <a:pt x="2353" y="29250"/>
                  </a:lnTo>
                  <a:cubicBezTo>
                    <a:pt x="2353" y="29018"/>
                    <a:pt x="2596" y="28831"/>
                    <a:pt x="2912" y="28831"/>
                  </a:cubicBezTo>
                  <a:close/>
                  <a:moveTo>
                    <a:pt x="1677" y="0"/>
                  </a:moveTo>
                  <a:cubicBezTo>
                    <a:pt x="758" y="0"/>
                    <a:pt x="1" y="570"/>
                    <a:pt x="1" y="1268"/>
                  </a:cubicBezTo>
                  <a:lnTo>
                    <a:pt x="1" y="31543"/>
                  </a:lnTo>
                  <a:cubicBezTo>
                    <a:pt x="1" y="32242"/>
                    <a:pt x="758" y="32812"/>
                    <a:pt x="1677" y="32812"/>
                  </a:cubicBezTo>
                  <a:lnTo>
                    <a:pt x="61671" y="32812"/>
                  </a:lnTo>
                  <a:cubicBezTo>
                    <a:pt x="62601" y="32812"/>
                    <a:pt x="63358" y="32242"/>
                    <a:pt x="63358" y="31543"/>
                  </a:cubicBezTo>
                  <a:lnTo>
                    <a:pt x="63358" y="1268"/>
                  </a:lnTo>
                  <a:cubicBezTo>
                    <a:pt x="63358" y="570"/>
                    <a:pt x="62601" y="0"/>
                    <a:pt x="616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35746" y="495832"/>
              <a:ext cx="8132603" cy="4211666"/>
            </a:xfrm>
            <a:custGeom>
              <a:rect b="b" l="l" r="r" t="t"/>
              <a:pathLst>
                <a:path extrusionOk="0" h="32812" w="63359">
                  <a:moveTo>
                    <a:pt x="3889" y="2291"/>
                  </a:moveTo>
                  <a:cubicBezTo>
                    <a:pt x="4191" y="2291"/>
                    <a:pt x="4448" y="2478"/>
                    <a:pt x="4448" y="2710"/>
                  </a:cubicBezTo>
                  <a:lnTo>
                    <a:pt x="4448" y="3562"/>
                  </a:lnTo>
                  <a:cubicBezTo>
                    <a:pt x="4448" y="3794"/>
                    <a:pt x="4191" y="3981"/>
                    <a:pt x="3889" y="3981"/>
                  </a:cubicBezTo>
                  <a:lnTo>
                    <a:pt x="2912" y="3981"/>
                  </a:lnTo>
                  <a:cubicBezTo>
                    <a:pt x="2596" y="3981"/>
                    <a:pt x="2353" y="3794"/>
                    <a:pt x="2353" y="3562"/>
                  </a:cubicBezTo>
                  <a:lnTo>
                    <a:pt x="2353" y="2710"/>
                  </a:lnTo>
                  <a:cubicBezTo>
                    <a:pt x="2353" y="2478"/>
                    <a:pt x="2596" y="2291"/>
                    <a:pt x="2912" y="2291"/>
                  </a:cubicBezTo>
                  <a:close/>
                  <a:moveTo>
                    <a:pt x="3889" y="6716"/>
                  </a:moveTo>
                  <a:cubicBezTo>
                    <a:pt x="4191" y="6716"/>
                    <a:pt x="4448" y="6901"/>
                    <a:pt x="4448" y="7135"/>
                  </a:cubicBezTo>
                  <a:lnTo>
                    <a:pt x="4448" y="7984"/>
                  </a:lnTo>
                  <a:cubicBezTo>
                    <a:pt x="4448" y="8216"/>
                    <a:pt x="4191" y="8403"/>
                    <a:pt x="3889" y="8403"/>
                  </a:cubicBezTo>
                  <a:lnTo>
                    <a:pt x="2912" y="8403"/>
                  </a:lnTo>
                  <a:cubicBezTo>
                    <a:pt x="2596" y="8403"/>
                    <a:pt x="2353" y="8216"/>
                    <a:pt x="2353" y="7984"/>
                  </a:cubicBezTo>
                  <a:lnTo>
                    <a:pt x="2353" y="7135"/>
                  </a:lnTo>
                  <a:cubicBezTo>
                    <a:pt x="2353" y="6901"/>
                    <a:pt x="2596" y="6716"/>
                    <a:pt x="2912" y="6716"/>
                  </a:cubicBezTo>
                  <a:close/>
                  <a:moveTo>
                    <a:pt x="3889" y="11138"/>
                  </a:moveTo>
                  <a:cubicBezTo>
                    <a:pt x="4191" y="11138"/>
                    <a:pt x="4448" y="11326"/>
                    <a:pt x="4448" y="11558"/>
                  </a:cubicBezTo>
                  <a:lnTo>
                    <a:pt x="4448" y="12407"/>
                  </a:lnTo>
                  <a:cubicBezTo>
                    <a:pt x="4448" y="12641"/>
                    <a:pt x="4191" y="12826"/>
                    <a:pt x="3889" y="12826"/>
                  </a:cubicBezTo>
                  <a:lnTo>
                    <a:pt x="2912" y="12826"/>
                  </a:lnTo>
                  <a:cubicBezTo>
                    <a:pt x="2596" y="12826"/>
                    <a:pt x="2353" y="12641"/>
                    <a:pt x="2353" y="12407"/>
                  </a:cubicBezTo>
                  <a:lnTo>
                    <a:pt x="2353" y="11558"/>
                  </a:lnTo>
                  <a:cubicBezTo>
                    <a:pt x="2353" y="11326"/>
                    <a:pt x="2596" y="11138"/>
                    <a:pt x="2912" y="11138"/>
                  </a:cubicBezTo>
                  <a:close/>
                  <a:moveTo>
                    <a:pt x="3889" y="15561"/>
                  </a:moveTo>
                  <a:cubicBezTo>
                    <a:pt x="4191" y="15561"/>
                    <a:pt x="4448" y="15748"/>
                    <a:pt x="4448" y="15980"/>
                  </a:cubicBezTo>
                  <a:lnTo>
                    <a:pt x="4448" y="16832"/>
                  </a:lnTo>
                  <a:cubicBezTo>
                    <a:pt x="4448" y="17064"/>
                    <a:pt x="4191" y="17251"/>
                    <a:pt x="3889" y="17251"/>
                  </a:cubicBezTo>
                  <a:lnTo>
                    <a:pt x="2912" y="17251"/>
                  </a:lnTo>
                  <a:cubicBezTo>
                    <a:pt x="2596" y="17251"/>
                    <a:pt x="2353" y="17064"/>
                    <a:pt x="2353" y="16832"/>
                  </a:cubicBezTo>
                  <a:lnTo>
                    <a:pt x="2353" y="15980"/>
                  </a:lnTo>
                  <a:cubicBezTo>
                    <a:pt x="2353" y="15748"/>
                    <a:pt x="2596" y="15561"/>
                    <a:pt x="2912" y="15561"/>
                  </a:cubicBezTo>
                  <a:close/>
                  <a:moveTo>
                    <a:pt x="3889" y="19986"/>
                  </a:moveTo>
                  <a:cubicBezTo>
                    <a:pt x="4191" y="19986"/>
                    <a:pt x="4448" y="20170"/>
                    <a:pt x="4448" y="20405"/>
                  </a:cubicBezTo>
                  <a:lnTo>
                    <a:pt x="4448" y="21254"/>
                  </a:lnTo>
                  <a:cubicBezTo>
                    <a:pt x="4448" y="21486"/>
                    <a:pt x="4191" y="21673"/>
                    <a:pt x="3889" y="21673"/>
                  </a:cubicBezTo>
                  <a:lnTo>
                    <a:pt x="2912" y="21673"/>
                  </a:lnTo>
                  <a:cubicBezTo>
                    <a:pt x="2596" y="21673"/>
                    <a:pt x="2353" y="21486"/>
                    <a:pt x="2353" y="21254"/>
                  </a:cubicBezTo>
                  <a:lnTo>
                    <a:pt x="2353" y="20405"/>
                  </a:lnTo>
                  <a:cubicBezTo>
                    <a:pt x="2353" y="20170"/>
                    <a:pt x="2596" y="19986"/>
                    <a:pt x="2912" y="19986"/>
                  </a:cubicBezTo>
                  <a:close/>
                  <a:moveTo>
                    <a:pt x="3889" y="24408"/>
                  </a:moveTo>
                  <a:cubicBezTo>
                    <a:pt x="4191" y="24408"/>
                    <a:pt x="4448" y="24596"/>
                    <a:pt x="4448" y="24827"/>
                  </a:cubicBezTo>
                  <a:lnTo>
                    <a:pt x="4448" y="25677"/>
                  </a:lnTo>
                  <a:cubicBezTo>
                    <a:pt x="4448" y="25911"/>
                    <a:pt x="4191" y="26096"/>
                    <a:pt x="3889" y="26096"/>
                  </a:cubicBezTo>
                  <a:lnTo>
                    <a:pt x="2912" y="26096"/>
                  </a:lnTo>
                  <a:cubicBezTo>
                    <a:pt x="2596" y="26096"/>
                    <a:pt x="2353" y="25911"/>
                    <a:pt x="2353" y="25677"/>
                  </a:cubicBezTo>
                  <a:lnTo>
                    <a:pt x="2353" y="24827"/>
                  </a:lnTo>
                  <a:cubicBezTo>
                    <a:pt x="2353" y="24596"/>
                    <a:pt x="2596" y="24408"/>
                    <a:pt x="2912" y="24408"/>
                  </a:cubicBezTo>
                  <a:close/>
                  <a:moveTo>
                    <a:pt x="3889" y="28831"/>
                  </a:moveTo>
                  <a:cubicBezTo>
                    <a:pt x="4191" y="28831"/>
                    <a:pt x="4448" y="29018"/>
                    <a:pt x="4448" y="29250"/>
                  </a:cubicBezTo>
                  <a:lnTo>
                    <a:pt x="4448" y="30102"/>
                  </a:lnTo>
                  <a:cubicBezTo>
                    <a:pt x="4448" y="30334"/>
                    <a:pt x="4191" y="30521"/>
                    <a:pt x="3889" y="30521"/>
                  </a:cubicBezTo>
                  <a:lnTo>
                    <a:pt x="2912" y="30521"/>
                  </a:lnTo>
                  <a:cubicBezTo>
                    <a:pt x="2596" y="30521"/>
                    <a:pt x="2353" y="30334"/>
                    <a:pt x="2353" y="30102"/>
                  </a:cubicBezTo>
                  <a:lnTo>
                    <a:pt x="2353" y="29250"/>
                  </a:lnTo>
                  <a:cubicBezTo>
                    <a:pt x="2353" y="29018"/>
                    <a:pt x="2596" y="28831"/>
                    <a:pt x="2912" y="28831"/>
                  </a:cubicBezTo>
                  <a:close/>
                  <a:moveTo>
                    <a:pt x="1677" y="0"/>
                  </a:moveTo>
                  <a:cubicBezTo>
                    <a:pt x="758" y="0"/>
                    <a:pt x="1" y="570"/>
                    <a:pt x="1" y="1268"/>
                  </a:cubicBezTo>
                  <a:lnTo>
                    <a:pt x="1" y="31543"/>
                  </a:lnTo>
                  <a:cubicBezTo>
                    <a:pt x="1" y="32242"/>
                    <a:pt x="758" y="32812"/>
                    <a:pt x="1677" y="32812"/>
                  </a:cubicBezTo>
                  <a:lnTo>
                    <a:pt x="61671" y="32812"/>
                  </a:lnTo>
                  <a:cubicBezTo>
                    <a:pt x="62601" y="32812"/>
                    <a:pt x="63358" y="32242"/>
                    <a:pt x="63358" y="31543"/>
                  </a:cubicBezTo>
                  <a:lnTo>
                    <a:pt x="63358" y="1268"/>
                  </a:lnTo>
                  <a:cubicBezTo>
                    <a:pt x="63358" y="570"/>
                    <a:pt x="62601" y="0"/>
                    <a:pt x="61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3700" y="3190042"/>
              <a:ext cx="715850" cy="95883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5"/>
                  </a:cubicBezTo>
                  <a:cubicBezTo>
                    <a:pt x="0" y="585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5"/>
                    <a:pt x="5577" y="375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5112" y="3190042"/>
              <a:ext cx="714438" cy="95883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56"/>
                    <a:pt x="5228" y="666"/>
                  </a:cubicBezTo>
                  <a:cubicBezTo>
                    <a:pt x="5228" y="699"/>
                    <a:pt x="5228" y="724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5"/>
                    <a:pt x="5566" y="375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dk1">
                <a:alpha val="384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0527" y="3237663"/>
              <a:ext cx="29907" cy="33758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71869" y="3250499"/>
              <a:ext cx="21564" cy="19767"/>
            </a:xfrm>
            <a:custGeom>
              <a:rect b="b" l="l" r="r" t="t"/>
              <a:pathLst>
                <a:path extrusionOk="0" h="154" w="168">
                  <a:moveTo>
                    <a:pt x="71" y="1"/>
                  </a:moveTo>
                  <a:cubicBezTo>
                    <a:pt x="35" y="1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8"/>
                    <a:pt x="112" y="32"/>
                  </a:cubicBezTo>
                  <a:lnTo>
                    <a:pt x="112" y="19"/>
                  </a:lnTo>
                  <a:cubicBezTo>
                    <a:pt x="100" y="6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93700" y="3066306"/>
              <a:ext cx="715850" cy="95498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95112" y="3066306"/>
              <a:ext cx="714438" cy="95498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2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dk1">
                <a:alpha val="384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23479" y="3119960"/>
              <a:ext cx="25543" cy="26955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66864" y="3135234"/>
              <a:ext cx="10525" cy="9884"/>
            </a:xfrm>
            <a:custGeom>
              <a:rect b="b" l="l" r="r" t="t"/>
              <a:pathLst>
                <a:path extrusionOk="0" h="77" w="82">
                  <a:moveTo>
                    <a:pt x="43" y="0"/>
                  </a:moveTo>
                  <a:cubicBezTo>
                    <a:pt x="30" y="0"/>
                    <a:pt x="16" y="7"/>
                    <a:pt x="11" y="23"/>
                  </a:cubicBezTo>
                  <a:cubicBezTo>
                    <a:pt x="0" y="34"/>
                    <a:pt x="0" y="45"/>
                    <a:pt x="11" y="56"/>
                  </a:cubicBezTo>
                  <a:cubicBezTo>
                    <a:pt x="16" y="70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93700" y="2622449"/>
              <a:ext cx="715850" cy="95883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95112" y="2622449"/>
              <a:ext cx="714438" cy="95883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dk1">
                <a:alpha val="384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0527" y="2669941"/>
              <a:ext cx="29907" cy="33758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18"/>
                    <a:pt x="59" y="262"/>
                    <a:pt x="117" y="262"/>
                  </a:cubicBezTo>
                  <a:cubicBezTo>
                    <a:pt x="175" y="262"/>
                    <a:pt x="233" y="218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1869" y="2682776"/>
              <a:ext cx="21564" cy="1963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0"/>
                  </a:lnTo>
                  <a:cubicBezTo>
                    <a:pt x="16" y="138"/>
                    <a:pt x="37" y="152"/>
                    <a:pt x="60" y="152"/>
                  </a:cubicBezTo>
                  <a:cubicBezTo>
                    <a:pt x="110" y="152"/>
                    <a:pt x="167" y="85"/>
                    <a:pt x="112" y="30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3700" y="2498327"/>
              <a:ext cx="715850" cy="95883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5"/>
                    <a:pt x="0" y="375"/>
                  </a:cubicBezTo>
                  <a:cubicBezTo>
                    <a:pt x="0" y="585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5"/>
                    <a:pt x="5577" y="375"/>
                  </a:cubicBezTo>
                  <a:cubicBezTo>
                    <a:pt x="5577" y="165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5112" y="2498327"/>
              <a:ext cx="714438" cy="95883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88"/>
                    <a:pt x="5228" y="724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5"/>
                    <a:pt x="5566" y="375"/>
                  </a:cubicBezTo>
                  <a:cubicBezTo>
                    <a:pt x="5566" y="165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dk1">
                <a:alpha val="384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23479" y="2552366"/>
              <a:ext cx="25543" cy="26955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66864" y="2566100"/>
              <a:ext cx="10525" cy="11295"/>
            </a:xfrm>
            <a:custGeom>
              <a:rect b="b" l="l" r="r" t="t"/>
              <a:pathLst>
                <a:path extrusionOk="0" h="88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lnTo>
                    <a:pt x="11" y="31"/>
                  </a:lnTo>
                  <a:cubicBezTo>
                    <a:pt x="0" y="43"/>
                    <a:pt x="0" y="57"/>
                    <a:pt x="11" y="68"/>
                  </a:cubicBezTo>
                  <a:cubicBezTo>
                    <a:pt x="16" y="81"/>
                    <a:pt x="27" y="87"/>
                    <a:pt x="40" y="87"/>
                  </a:cubicBezTo>
                  <a:cubicBezTo>
                    <a:pt x="59" y="87"/>
                    <a:pt x="81" y="72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93700" y="2057678"/>
              <a:ext cx="715850" cy="95883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95112" y="2057678"/>
              <a:ext cx="714438" cy="95883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dk1">
                <a:alpha val="384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20527" y="2104144"/>
              <a:ext cx="29907" cy="34785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6"/>
                    <a:pt x="1" y="138"/>
                  </a:cubicBezTo>
                  <a:cubicBezTo>
                    <a:pt x="1" y="226"/>
                    <a:pt x="59" y="270"/>
                    <a:pt x="117" y="270"/>
                  </a:cubicBezTo>
                  <a:cubicBezTo>
                    <a:pt x="175" y="270"/>
                    <a:pt x="233" y="226"/>
                    <a:pt x="233" y="138"/>
                  </a:cubicBezTo>
                  <a:cubicBezTo>
                    <a:pt x="233" y="46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1998" y="2117621"/>
              <a:ext cx="21436" cy="19254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3700" y="1932145"/>
              <a:ext cx="715850" cy="95883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95112" y="1932145"/>
              <a:ext cx="714438" cy="95883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dk1">
                <a:alpha val="384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23479" y="1986055"/>
              <a:ext cx="25543" cy="28110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66864" y="2001330"/>
              <a:ext cx="10525" cy="9884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5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3700" y="1483923"/>
              <a:ext cx="715850" cy="95883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5112" y="1483923"/>
              <a:ext cx="714438" cy="95883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88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dk1">
                <a:alpha val="384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20527" y="1530389"/>
              <a:ext cx="29907" cy="34785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6"/>
                    <a:pt x="1" y="138"/>
                  </a:cubicBezTo>
                  <a:cubicBezTo>
                    <a:pt x="1" y="226"/>
                    <a:pt x="59" y="270"/>
                    <a:pt x="117" y="270"/>
                  </a:cubicBezTo>
                  <a:cubicBezTo>
                    <a:pt x="175" y="270"/>
                    <a:pt x="233" y="226"/>
                    <a:pt x="233" y="138"/>
                  </a:cubicBezTo>
                  <a:cubicBezTo>
                    <a:pt x="233" y="46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1869" y="1544123"/>
              <a:ext cx="21564" cy="18997"/>
            </a:xfrm>
            <a:custGeom>
              <a:rect b="b" l="l" r="r" t="t"/>
              <a:pathLst>
                <a:path extrusionOk="0" h="148" w="168">
                  <a:moveTo>
                    <a:pt x="70" y="1"/>
                  </a:moveTo>
                  <a:cubicBezTo>
                    <a:pt x="34" y="1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7"/>
                    <a:pt x="85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93700" y="1358390"/>
              <a:ext cx="715850" cy="97295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95112" y="1358390"/>
              <a:ext cx="714438" cy="97295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6"/>
                  </a:cubicBezTo>
                  <a:cubicBezTo>
                    <a:pt x="5228" y="699"/>
                    <a:pt x="5228" y="721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dk1">
                <a:alpha val="384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23479" y="1412429"/>
              <a:ext cx="25543" cy="27982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66864" y="1427575"/>
              <a:ext cx="10525" cy="10910"/>
            </a:xfrm>
            <a:custGeom>
              <a:rect b="b" l="l" r="r" t="t"/>
              <a:pathLst>
                <a:path extrusionOk="0" h="85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lnTo>
                    <a:pt x="11" y="68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7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93700" y="917741"/>
              <a:ext cx="715850" cy="97295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95112" y="917741"/>
              <a:ext cx="714438" cy="97295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dk1">
                <a:alpha val="384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20527" y="965233"/>
              <a:ext cx="29907" cy="34785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1869" y="978583"/>
              <a:ext cx="21564" cy="19125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4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3700" y="793620"/>
              <a:ext cx="715850" cy="95883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5112" y="793620"/>
              <a:ext cx="714438" cy="95883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dk1">
                <a:alpha val="384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23479" y="847659"/>
              <a:ext cx="25543" cy="26955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66864" y="862805"/>
              <a:ext cx="10525" cy="9884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3700" y="3759433"/>
              <a:ext cx="715850" cy="95883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95112" y="3759433"/>
              <a:ext cx="714438" cy="95883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4"/>
                    <a:pt x="5228" y="663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dk1">
                <a:alpha val="384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0527" y="3807054"/>
              <a:ext cx="29907" cy="33758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3"/>
                    <a:pt x="1" y="130"/>
                  </a:cubicBezTo>
                  <a:cubicBezTo>
                    <a:pt x="1" y="218"/>
                    <a:pt x="59" y="262"/>
                    <a:pt x="117" y="262"/>
                  </a:cubicBezTo>
                  <a:cubicBezTo>
                    <a:pt x="175" y="262"/>
                    <a:pt x="233" y="218"/>
                    <a:pt x="233" y="130"/>
                  </a:cubicBezTo>
                  <a:cubicBezTo>
                    <a:pt x="233" y="43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71869" y="3819761"/>
              <a:ext cx="21692" cy="19382"/>
            </a:xfrm>
            <a:custGeom>
              <a:rect b="b" l="l" r="r" t="t"/>
              <a:pathLst>
                <a:path extrusionOk="0" h="151" w="169">
                  <a:moveTo>
                    <a:pt x="71" y="1"/>
                  </a:moveTo>
                  <a:cubicBezTo>
                    <a:pt x="35" y="1"/>
                    <a:pt x="1" y="39"/>
                    <a:pt x="9" y="90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7"/>
                    <a:pt x="85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93700" y="3634029"/>
              <a:ext cx="715850" cy="97295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5112" y="3634029"/>
              <a:ext cx="714438" cy="97295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dk1">
                <a:alpha val="384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3479" y="3688067"/>
              <a:ext cx="25543" cy="28367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9"/>
                    <a:pt x="0" y="116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6"/>
                  </a:cubicBezTo>
                  <a:cubicBezTo>
                    <a:pt x="199" y="39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66864" y="3703085"/>
              <a:ext cx="10525" cy="11295"/>
            </a:xfrm>
            <a:custGeom>
              <a:rect b="b" l="l" r="r" t="t"/>
              <a:pathLst>
                <a:path extrusionOk="0" h="88" w="82">
                  <a:moveTo>
                    <a:pt x="40" y="0"/>
                  </a:moveTo>
                  <a:cubicBezTo>
                    <a:pt x="27" y="0"/>
                    <a:pt x="16" y="7"/>
                    <a:pt x="11" y="21"/>
                  </a:cubicBezTo>
                  <a:lnTo>
                    <a:pt x="11" y="32"/>
                  </a:lnTo>
                  <a:cubicBezTo>
                    <a:pt x="0" y="32"/>
                    <a:pt x="0" y="43"/>
                    <a:pt x="11" y="54"/>
                  </a:cubicBezTo>
                  <a:lnTo>
                    <a:pt x="11" y="68"/>
                  </a:lnTo>
                  <a:cubicBezTo>
                    <a:pt x="16" y="81"/>
                    <a:pt x="27" y="88"/>
                    <a:pt x="40" y="88"/>
                  </a:cubicBezTo>
                  <a:cubicBezTo>
                    <a:pt x="59" y="88"/>
                    <a:pt x="81" y="72"/>
                    <a:pt x="81" y="43"/>
                  </a:cubicBezTo>
                  <a:cubicBezTo>
                    <a:pt x="81" y="16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93700" y="4327156"/>
              <a:ext cx="715850" cy="97295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86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86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95112" y="4327156"/>
              <a:ext cx="714438" cy="97295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86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dk1">
                <a:alpha val="384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20527" y="4374648"/>
              <a:ext cx="29907" cy="33758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18"/>
                    <a:pt x="59" y="262"/>
                    <a:pt x="117" y="262"/>
                  </a:cubicBezTo>
                  <a:cubicBezTo>
                    <a:pt x="175" y="262"/>
                    <a:pt x="233" y="218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71869" y="4387612"/>
              <a:ext cx="21564" cy="19510"/>
            </a:xfrm>
            <a:custGeom>
              <a:rect b="b" l="l" r="r" t="t"/>
              <a:pathLst>
                <a:path extrusionOk="0" h="152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99"/>
                  </a:lnTo>
                  <a:cubicBezTo>
                    <a:pt x="16" y="137"/>
                    <a:pt x="38" y="152"/>
                    <a:pt x="61" y="152"/>
                  </a:cubicBezTo>
                  <a:cubicBezTo>
                    <a:pt x="110" y="152"/>
                    <a:pt x="167" y="86"/>
                    <a:pt x="112" y="29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93700" y="4203035"/>
              <a:ext cx="715850" cy="95883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6"/>
                    <a:pt x="0" y="375"/>
                  </a:cubicBezTo>
                  <a:cubicBezTo>
                    <a:pt x="0" y="585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5"/>
                    <a:pt x="5577" y="375"/>
                  </a:cubicBezTo>
                  <a:cubicBezTo>
                    <a:pt x="5577" y="166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95112" y="4203035"/>
              <a:ext cx="714438" cy="95883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56"/>
                    <a:pt x="5228" y="666"/>
                  </a:cubicBezTo>
                  <a:cubicBezTo>
                    <a:pt x="5228" y="688"/>
                    <a:pt x="5228" y="724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5"/>
                    <a:pt x="5566" y="375"/>
                  </a:cubicBezTo>
                  <a:cubicBezTo>
                    <a:pt x="5566" y="166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dk1">
                <a:alpha val="384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23479" y="4257073"/>
              <a:ext cx="25543" cy="26955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66864" y="4272219"/>
              <a:ext cx="10525" cy="9884"/>
            </a:xfrm>
            <a:custGeom>
              <a:rect b="b" l="l" r="r" t="t"/>
              <a:pathLst>
                <a:path extrusionOk="0" h="77" w="82">
                  <a:moveTo>
                    <a:pt x="42" y="0"/>
                  </a:moveTo>
                  <a:cubicBezTo>
                    <a:pt x="29" y="0"/>
                    <a:pt x="16" y="7"/>
                    <a:pt x="11" y="20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0"/>
                    <a:pt x="28" y="76"/>
                    <a:pt x="40" y="76"/>
                  </a:cubicBezTo>
                  <a:cubicBezTo>
                    <a:pt x="60" y="76"/>
                    <a:pt x="81" y="61"/>
                    <a:pt x="81" y="34"/>
                  </a:cubicBezTo>
                  <a:cubicBezTo>
                    <a:pt x="81" y="13"/>
                    <a:pt x="61" y="0"/>
                    <a:pt x="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08005" y="4384146"/>
              <a:ext cx="10525" cy="1540"/>
            </a:xfrm>
            <a:custGeom>
              <a:rect b="b" l="l" r="r" t="t"/>
              <a:pathLst>
                <a:path extrusionOk="0" h="12" w="82">
                  <a:moveTo>
                    <a:pt x="0" y="1"/>
                  </a:moveTo>
                  <a:lnTo>
                    <a:pt x="0" y="12"/>
                  </a:lnTo>
                  <a:cubicBezTo>
                    <a:pt x="23" y="12"/>
                    <a:pt x="56" y="1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2"/>
          <p:cNvSpPr txBox="1"/>
          <p:nvPr>
            <p:ph type="ctrTitle"/>
          </p:nvPr>
        </p:nvSpPr>
        <p:spPr>
          <a:xfrm>
            <a:off x="1270375" y="1655075"/>
            <a:ext cx="7054200" cy="15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Google Shape;80;p2"/>
          <p:cNvSpPr txBox="1"/>
          <p:nvPr>
            <p:ph idx="1" type="subTitle"/>
          </p:nvPr>
        </p:nvSpPr>
        <p:spPr>
          <a:xfrm>
            <a:off x="2436450" y="3111625"/>
            <a:ext cx="42711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3" name="Google Shape;543;p11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544" name="Google Shape;544;p11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4" name="Google Shape;604;p11"/>
          <p:cNvSpPr txBox="1"/>
          <p:nvPr>
            <p:ph hasCustomPrompt="1" type="title"/>
          </p:nvPr>
        </p:nvSpPr>
        <p:spPr>
          <a:xfrm>
            <a:off x="1766374" y="1726075"/>
            <a:ext cx="5611200" cy="115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5" name="Google Shape;605;p11"/>
          <p:cNvSpPr txBox="1"/>
          <p:nvPr>
            <p:ph idx="1" type="body"/>
          </p:nvPr>
        </p:nvSpPr>
        <p:spPr>
          <a:xfrm>
            <a:off x="1766429" y="2696687"/>
            <a:ext cx="56112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9" name="Google Shape;609;p13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610" name="Google Shape;610;p13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3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3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3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3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3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3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Google Shape;670;p13"/>
          <p:cNvSpPr txBox="1"/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1" name="Google Shape;671;p13"/>
          <p:cNvSpPr txBox="1"/>
          <p:nvPr>
            <p:ph idx="1" type="subTitle"/>
          </p:nvPr>
        </p:nvSpPr>
        <p:spPr>
          <a:xfrm>
            <a:off x="1114800" y="2830265"/>
            <a:ext cx="21441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2" name="Google Shape;672;p13"/>
          <p:cNvSpPr txBox="1"/>
          <p:nvPr>
            <p:ph hasCustomPrompt="1" idx="2" type="title"/>
          </p:nvPr>
        </p:nvSpPr>
        <p:spPr>
          <a:xfrm>
            <a:off x="1827170" y="1937650"/>
            <a:ext cx="7194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3" name="Google Shape;673;p13"/>
          <p:cNvSpPr txBox="1"/>
          <p:nvPr>
            <p:ph idx="3" type="subTitle"/>
          </p:nvPr>
        </p:nvSpPr>
        <p:spPr>
          <a:xfrm>
            <a:off x="3499885" y="2830274"/>
            <a:ext cx="21441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4" name="Google Shape;674;p13"/>
          <p:cNvSpPr txBox="1"/>
          <p:nvPr>
            <p:ph hasCustomPrompt="1" idx="4" type="title"/>
          </p:nvPr>
        </p:nvSpPr>
        <p:spPr>
          <a:xfrm>
            <a:off x="4212286" y="1937600"/>
            <a:ext cx="7194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5" name="Google Shape;675;p13"/>
          <p:cNvSpPr txBox="1"/>
          <p:nvPr>
            <p:ph idx="5" type="subTitle"/>
          </p:nvPr>
        </p:nvSpPr>
        <p:spPr>
          <a:xfrm>
            <a:off x="5884950" y="2830299"/>
            <a:ext cx="21441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6" name="Google Shape;676;p13"/>
          <p:cNvSpPr txBox="1"/>
          <p:nvPr>
            <p:ph hasCustomPrompt="1" idx="6" type="title"/>
          </p:nvPr>
        </p:nvSpPr>
        <p:spPr>
          <a:xfrm>
            <a:off x="6597312" y="1937652"/>
            <a:ext cx="719400" cy="4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7" name="Google Shape;677;p13"/>
          <p:cNvSpPr txBox="1"/>
          <p:nvPr>
            <p:ph idx="7" type="subTitle"/>
          </p:nvPr>
        </p:nvSpPr>
        <p:spPr>
          <a:xfrm>
            <a:off x="1114813" y="2529550"/>
            <a:ext cx="21441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8" name="Google Shape;678;p13"/>
          <p:cNvSpPr txBox="1"/>
          <p:nvPr>
            <p:ph idx="8" type="subTitle"/>
          </p:nvPr>
        </p:nvSpPr>
        <p:spPr>
          <a:xfrm>
            <a:off x="3499840" y="2529550"/>
            <a:ext cx="21441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9" name="Google Shape;679;p13"/>
          <p:cNvSpPr txBox="1"/>
          <p:nvPr>
            <p:ph idx="9" type="subTitle"/>
          </p:nvPr>
        </p:nvSpPr>
        <p:spPr>
          <a:xfrm>
            <a:off x="5885088" y="2529575"/>
            <a:ext cx="21441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_1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Google Shape;6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2" name="Google Shape;682;p14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683" name="Google Shape;683;p14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4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4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4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4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4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4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4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4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4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4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4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4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4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4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4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4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4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4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4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4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4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4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4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4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4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3" name="Google Shape;743;p14"/>
          <p:cNvSpPr txBox="1"/>
          <p:nvPr>
            <p:ph type="title"/>
          </p:nvPr>
        </p:nvSpPr>
        <p:spPr>
          <a:xfrm>
            <a:off x="1177350" y="3266588"/>
            <a:ext cx="38487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44" name="Google Shape;744;p14"/>
          <p:cNvSpPr txBox="1"/>
          <p:nvPr>
            <p:ph idx="1" type="subTitle"/>
          </p:nvPr>
        </p:nvSpPr>
        <p:spPr>
          <a:xfrm>
            <a:off x="1177350" y="1425163"/>
            <a:ext cx="5165100" cy="193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_2_1_1_2"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" name="Google Shape;74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7" name="Google Shape;747;p15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748" name="Google Shape;748;p15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5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5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8" name="Google Shape;808;p15"/>
          <p:cNvSpPr txBox="1"/>
          <p:nvPr>
            <p:ph type="title"/>
          </p:nvPr>
        </p:nvSpPr>
        <p:spPr>
          <a:xfrm>
            <a:off x="5497300" y="2745950"/>
            <a:ext cx="2352900" cy="5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9" name="Google Shape;809;p15"/>
          <p:cNvSpPr txBox="1"/>
          <p:nvPr>
            <p:ph idx="1" type="body"/>
          </p:nvPr>
        </p:nvSpPr>
        <p:spPr>
          <a:xfrm>
            <a:off x="5497300" y="3230750"/>
            <a:ext cx="23529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0" name="Google Shape;810;p15"/>
          <p:cNvSpPr txBox="1"/>
          <p:nvPr>
            <p:ph hasCustomPrompt="1" idx="2" type="title"/>
          </p:nvPr>
        </p:nvSpPr>
        <p:spPr>
          <a:xfrm>
            <a:off x="5497300" y="1950050"/>
            <a:ext cx="11199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2_1_1_1_2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3" name="Google Shape;813;p16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814" name="Google Shape;814;p16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p16"/>
          <p:cNvSpPr txBox="1"/>
          <p:nvPr>
            <p:ph type="title"/>
          </p:nvPr>
        </p:nvSpPr>
        <p:spPr>
          <a:xfrm>
            <a:off x="3168000" y="2231631"/>
            <a:ext cx="2808000" cy="5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5" name="Google Shape;875;p16"/>
          <p:cNvSpPr txBox="1"/>
          <p:nvPr>
            <p:ph idx="1" type="body"/>
          </p:nvPr>
        </p:nvSpPr>
        <p:spPr>
          <a:xfrm>
            <a:off x="2547900" y="2706750"/>
            <a:ext cx="4048200" cy="3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6" name="Google Shape;876;p16"/>
          <p:cNvSpPr txBox="1"/>
          <p:nvPr>
            <p:ph hasCustomPrompt="1" idx="2" type="title"/>
          </p:nvPr>
        </p:nvSpPr>
        <p:spPr>
          <a:xfrm>
            <a:off x="3168000" y="1406013"/>
            <a:ext cx="28080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9" name="Google Shape;879;p17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880" name="Google Shape;880;p17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7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0" name="Google Shape;940;p1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"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" name="Google Shape;94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3" name="Google Shape;943;p18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944" name="Google Shape;944;p18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8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8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8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8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8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8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8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8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8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8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8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8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8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8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8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8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4" name="Google Shape;1004;p18"/>
          <p:cNvSpPr txBox="1"/>
          <p:nvPr>
            <p:ph type="title"/>
          </p:nvPr>
        </p:nvSpPr>
        <p:spPr>
          <a:xfrm>
            <a:off x="1679275" y="1897250"/>
            <a:ext cx="2316000" cy="9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05" name="Google Shape;1005;p18"/>
          <p:cNvSpPr txBox="1"/>
          <p:nvPr>
            <p:ph idx="1" type="subTitle"/>
          </p:nvPr>
        </p:nvSpPr>
        <p:spPr>
          <a:xfrm>
            <a:off x="1380200" y="2801575"/>
            <a:ext cx="26151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_1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8" name="Google Shape;1008;p19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1009" name="Google Shape;1009;p19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9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9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9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9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9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9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9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9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9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9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9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9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9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9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9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9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9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9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9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9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9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9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9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9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9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9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9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9" name="Google Shape;1069;p19"/>
          <p:cNvSpPr txBox="1"/>
          <p:nvPr>
            <p:ph type="title"/>
          </p:nvPr>
        </p:nvSpPr>
        <p:spPr>
          <a:xfrm>
            <a:off x="2753725" y="1912850"/>
            <a:ext cx="18411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0" name="Google Shape;1070;p19"/>
          <p:cNvSpPr txBox="1"/>
          <p:nvPr>
            <p:ph idx="1" type="subTitle"/>
          </p:nvPr>
        </p:nvSpPr>
        <p:spPr>
          <a:xfrm>
            <a:off x="1943625" y="2842425"/>
            <a:ext cx="2651100" cy="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_1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2" name="Google Shape;107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3" name="Google Shape;1073;p20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1074" name="Google Shape;1074;p20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0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0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0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0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0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0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0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0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0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0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0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0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0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0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0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0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0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0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0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0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0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0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0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0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0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0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0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0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0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0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0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0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0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0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0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0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0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0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0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0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0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0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0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0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0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0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0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0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4" name="Google Shape;1134;p20"/>
          <p:cNvSpPr txBox="1"/>
          <p:nvPr>
            <p:ph type="title"/>
          </p:nvPr>
        </p:nvSpPr>
        <p:spPr>
          <a:xfrm>
            <a:off x="5056150" y="1912850"/>
            <a:ext cx="1697100" cy="9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35" name="Google Shape;1135;p20"/>
          <p:cNvSpPr txBox="1"/>
          <p:nvPr>
            <p:ph idx="1" type="subTitle"/>
          </p:nvPr>
        </p:nvSpPr>
        <p:spPr>
          <a:xfrm>
            <a:off x="5056150" y="2842425"/>
            <a:ext cx="26313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3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84" name="Google Shape;84;p3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3"/>
          <p:cNvSpPr txBox="1"/>
          <p:nvPr>
            <p:ph type="title"/>
          </p:nvPr>
        </p:nvSpPr>
        <p:spPr>
          <a:xfrm>
            <a:off x="1567350" y="2998025"/>
            <a:ext cx="2643600" cy="5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1567350" y="3482825"/>
            <a:ext cx="26436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3"/>
          <p:cNvSpPr txBox="1"/>
          <p:nvPr>
            <p:ph hasCustomPrompt="1" idx="2" type="title"/>
          </p:nvPr>
        </p:nvSpPr>
        <p:spPr>
          <a:xfrm>
            <a:off x="1567350" y="2159750"/>
            <a:ext cx="1061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" name="Google Shape;113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8" name="Google Shape;1138;p21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1139" name="Google Shape;1139;p21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1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1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1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1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1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1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1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1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1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1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1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1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1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1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1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1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1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1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1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1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1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1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1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1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1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1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1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1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1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1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1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1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1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1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9" name="Google Shape;1199;p21"/>
          <p:cNvSpPr txBox="1"/>
          <p:nvPr>
            <p:ph type="title"/>
          </p:nvPr>
        </p:nvSpPr>
        <p:spPr>
          <a:xfrm>
            <a:off x="2549400" y="1537350"/>
            <a:ext cx="4045200" cy="12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00" name="Google Shape;1200;p21"/>
          <p:cNvSpPr txBox="1"/>
          <p:nvPr>
            <p:ph idx="1" type="subTitle"/>
          </p:nvPr>
        </p:nvSpPr>
        <p:spPr>
          <a:xfrm>
            <a:off x="2549400" y="2622462"/>
            <a:ext cx="40452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2" name="Google Shape;120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3" name="Google Shape;1203;p22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1204" name="Google Shape;1204;p22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2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2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2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2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2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2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2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2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2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2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4" name="Google Shape;1264;p22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5" name="Google Shape;1265;p22"/>
          <p:cNvSpPr txBox="1"/>
          <p:nvPr>
            <p:ph idx="1" type="subTitle"/>
          </p:nvPr>
        </p:nvSpPr>
        <p:spPr>
          <a:xfrm>
            <a:off x="4709975" y="4034874"/>
            <a:ext cx="27318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6" name="Google Shape;1266;p22"/>
          <p:cNvSpPr txBox="1"/>
          <p:nvPr>
            <p:ph idx="2" type="subTitle"/>
          </p:nvPr>
        </p:nvSpPr>
        <p:spPr>
          <a:xfrm>
            <a:off x="1702350" y="4034874"/>
            <a:ext cx="27318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7" name="Google Shape;1267;p22"/>
          <p:cNvSpPr txBox="1"/>
          <p:nvPr>
            <p:ph idx="3" type="subTitle"/>
          </p:nvPr>
        </p:nvSpPr>
        <p:spPr>
          <a:xfrm>
            <a:off x="4709975" y="3686950"/>
            <a:ext cx="27318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8" name="Google Shape;1268;p22"/>
          <p:cNvSpPr txBox="1"/>
          <p:nvPr>
            <p:ph idx="4" type="subTitle"/>
          </p:nvPr>
        </p:nvSpPr>
        <p:spPr>
          <a:xfrm>
            <a:off x="1702350" y="3686950"/>
            <a:ext cx="27318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6_1_1"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" name="Google Shape;127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1" name="Google Shape;1271;p23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1272" name="Google Shape;1272;p23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3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3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3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3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3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3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3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3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3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3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3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3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3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3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3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3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3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3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3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3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3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3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3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3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3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3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3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3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3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3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3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3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3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3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3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3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3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3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3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3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3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3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3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3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2" name="Google Shape;1332;p23"/>
          <p:cNvSpPr txBox="1"/>
          <p:nvPr>
            <p:ph type="title"/>
          </p:nvPr>
        </p:nvSpPr>
        <p:spPr>
          <a:xfrm>
            <a:off x="720091" y="540000"/>
            <a:ext cx="77061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33" name="Google Shape;1333;p23"/>
          <p:cNvSpPr txBox="1"/>
          <p:nvPr>
            <p:ph idx="1" type="subTitle"/>
          </p:nvPr>
        </p:nvSpPr>
        <p:spPr>
          <a:xfrm>
            <a:off x="1101212" y="1798800"/>
            <a:ext cx="3355200" cy="24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/>
        </p:txBody>
      </p:sp>
      <p:sp>
        <p:nvSpPr>
          <p:cNvPr id="1334" name="Google Shape;1334;p23"/>
          <p:cNvSpPr txBox="1"/>
          <p:nvPr>
            <p:ph idx="2" type="subTitle"/>
          </p:nvPr>
        </p:nvSpPr>
        <p:spPr>
          <a:xfrm>
            <a:off x="4689875" y="1798800"/>
            <a:ext cx="3355200" cy="24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2">
  <p:cSld name="CUSTOM_7_2"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6" name="Google Shape;133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7" name="Google Shape;1337;p24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1338" name="Google Shape;1338;p24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4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4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4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4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4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4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4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4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4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4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4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4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4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4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4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4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4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4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4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4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4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4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4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4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4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4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4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4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4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4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4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4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4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4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4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4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4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4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4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4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4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4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4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4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4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4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4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4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4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4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4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4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4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4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4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4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4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4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4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8" name="Google Shape;1398;p2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9" name="Google Shape;1399;p24"/>
          <p:cNvSpPr txBox="1"/>
          <p:nvPr>
            <p:ph idx="1" type="subTitle"/>
          </p:nvPr>
        </p:nvSpPr>
        <p:spPr>
          <a:xfrm>
            <a:off x="1443401" y="2737925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0" name="Google Shape;1400;p24"/>
          <p:cNvSpPr txBox="1"/>
          <p:nvPr>
            <p:ph idx="2" type="subTitle"/>
          </p:nvPr>
        </p:nvSpPr>
        <p:spPr>
          <a:xfrm>
            <a:off x="5840906" y="2737925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1" name="Google Shape;1401;p24"/>
          <p:cNvSpPr txBox="1"/>
          <p:nvPr>
            <p:ph idx="3" type="subTitle"/>
          </p:nvPr>
        </p:nvSpPr>
        <p:spPr>
          <a:xfrm>
            <a:off x="3642149" y="2737925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2" name="Google Shape;1402;p24"/>
          <p:cNvSpPr txBox="1"/>
          <p:nvPr>
            <p:ph idx="4" type="subTitle"/>
          </p:nvPr>
        </p:nvSpPr>
        <p:spPr>
          <a:xfrm>
            <a:off x="1443400" y="2387800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3" name="Google Shape;1403;p24"/>
          <p:cNvSpPr txBox="1"/>
          <p:nvPr>
            <p:ph idx="5" type="subTitle"/>
          </p:nvPr>
        </p:nvSpPr>
        <p:spPr>
          <a:xfrm>
            <a:off x="3642150" y="2387800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4" name="Google Shape;1404;p24"/>
          <p:cNvSpPr txBox="1"/>
          <p:nvPr>
            <p:ph idx="6" type="subTitle"/>
          </p:nvPr>
        </p:nvSpPr>
        <p:spPr>
          <a:xfrm>
            <a:off x="5840912" y="2387800"/>
            <a:ext cx="1859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1">
  <p:cSld name="CUSTOM_7_1"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6" name="Google Shape;140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7" name="Google Shape;1407;p25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1408" name="Google Shape;1408;p25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5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5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5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5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5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5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5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5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5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5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5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5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5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5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5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5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5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5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5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5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5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5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5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5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5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5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5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5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5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5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5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5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5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5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5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5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5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5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5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5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5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5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5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5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5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5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5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5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5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5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5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5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5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5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5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5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5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5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5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8" name="Google Shape;1468;p2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9" name="Google Shape;1469;p25"/>
          <p:cNvSpPr txBox="1"/>
          <p:nvPr>
            <p:ph idx="1" type="subTitle"/>
          </p:nvPr>
        </p:nvSpPr>
        <p:spPr>
          <a:xfrm>
            <a:off x="1042219" y="3493300"/>
            <a:ext cx="20526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70" name="Google Shape;1470;p25"/>
          <p:cNvSpPr txBox="1"/>
          <p:nvPr>
            <p:ph idx="2" type="subTitle"/>
          </p:nvPr>
        </p:nvSpPr>
        <p:spPr>
          <a:xfrm>
            <a:off x="6049195" y="3493300"/>
            <a:ext cx="20526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71" name="Google Shape;1471;p25"/>
          <p:cNvSpPr txBox="1"/>
          <p:nvPr>
            <p:ph idx="3" type="subTitle"/>
          </p:nvPr>
        </p:nvSpPr>
        <p:spPr>
          <a:xfrm>
            <a:off x="3545644" y="3493300"/>
            <a:ext cx="20526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72" name="Google Shape;1472;p25"/>
          <p:cNvSpPr txBox="1"/>
          <p:nvPr>
            <p:ph idx="4" type="subTitle"/>
          </p:nvPr>
        </p:nvSpPr>
        <p:spPr>
          <a:xfrm>
            <a:off x="1042205" y="3150375"/>
            <a:ext cx="2052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3" name="Google Shape;1473;p25"/>
          <p:cNvSpPr txBox="1"/>
          <p:nvPr>
            <p:ph idx="5" type="subTitle"/>
          </p:nvPr>
        </p:nvSpPr>
        <p:spPr>
          <a:xfrm>
            <a:off x="3545630" y="3150375"/>
            <a:ext cx="2052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4" name="Google Shape;1474;p25"/>
          <p:cNvSpPr txBox="1"/>
          <p:nvPr>
            <p:ph idx="6" type="subTitle"/>
          </p:nvPr>
        </p:nvSpPr>
        <p:spPr>
          <a:xfrm>
            <a:off x="6049179" y="3150375"/>
            <a:ext cx="2052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0_1"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6" name="Google Shape;147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7" name="Google Shape;1477;p26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1478" name="Google Shape;1478;p26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6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6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6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6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6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6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6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6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6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6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6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6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6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6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6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6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6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6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6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6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6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6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6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6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6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6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6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6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6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6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6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6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6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6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6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6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6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6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6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6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6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6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6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6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6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6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6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6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6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6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6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6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8" name="Google Shape;1538;p2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9" name="Google Shape;1539;p26"/>
          <p:cNvSpPr txBox="1"/>
          <p:nvPr>
            <p:ph idx="1" type="subTitle"/>
          </p:nvPr>
        </p:nvSpPr>
        <p:spPr>
          <a:xfrm>
            <a:off x="2210208" y="2071385"/>
            <a:ext cx="23619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0" name="Google Shape;1540;p26"/>
          <p:cNvSpPr txBox="1"/>
          <p:nvPr>
            <p:ph idx="2" type="subTitle"/>
          </p:nvPr>
        </p:nvSpPr>
        <p:spPr>
          <a:xfrm>
            <a:off x="4572330" y="2071385"/>
            <a:ext cx="23616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642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1" name="Google Shape;1541;p26"/>
          <p:cNvSpPr txBox="1"/>
          <p:nvPr>
            <p:ph idx="3" type="subTitle"/>
          </p:nvPr>
        </p:nvSpPr>
        <p:spPr>
          <a:xfrm>
            <a:off x="2210106" y="3632824"/>
            <a:ext cx="23619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2" name="Google Shape;1542;p26"/>
          <p:cNvSpPr txBox="1"/>
          <p:nvPr>
            <p:ph idx="4" type="subTitle"/>
          </p:nvPr>
        </p:nvSpPr>
        <p:spPr>
          <a:xfrm>
            <a:off x="4572188" y="3632824"/>
            <a:ext cx="23616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357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3" name="Google Shape;1543;p26"/>
          <p:cNvSpPr txBox="1"/>
          <p:nvPr>
            <p:ph idx="5" type="subTitle"/>
          </p:nvPr>
        </p:nvSpPr>
        <p:spPr>
          <a:xfrm>
            <a:off x="2210050" y="1732925"/>
            <a:ext cx="2361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4" name="Google Shape;1544;p26"/>
          <p:cNvSpPr txBox="1"/>
          <p:nvPr>
            <p:ph idx="6" type="subTitle"/>
          </p:nvPr>
        </p:nvSpPr>
        <p:spPr>
          <a:xfrm>
            <a:off x="4572100" y="1732925"/>
            <a:ext cx="2361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5" name="Google Shape;1545;p26"/>
          <p:cNvSpPr txBox="1"/>
          <p:nvPr>
            <p:ph idx="7" type="subTitle"/>
          </p:nvPr>
        </p:nvSpPr>
        <p:spPr>
          <a:xfrm>
            <a:off x="2210050" y="3281313"/>
            <a:ext cx="23619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6" name="Google Shape;1546;p26"/>
          <p:cNvSpPr txBox="1"/>
          <p:nvPr>
            <p:ph idx="8" type="subTitle"/>
          </p:nvPr>
        </p:nvSpPr>
        <p:spPr>
          <a:xfrm>
            <a:off x="4572100" y="3281313"/>
            <a:ext cx="2361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 1">
  <p:cSld name="CUSTOM_1_1_1"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8" name="Google Shape;154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9" name="Google Shape;1549;p27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1550" name="Google Shape;1550;p27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7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7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7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7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7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7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7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7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7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7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7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7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7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7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7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7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7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7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7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7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7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7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7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7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7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7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7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7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7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7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7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7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7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7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7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7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7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7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7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7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7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7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7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7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7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7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7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7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7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7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7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7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7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7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7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7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7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0" name="Google Shape;1610;p27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11" name="Google Shape;1611;p27"/>
          <p:cNvSpPr txBox="1"/>
          <p:nvPr>
            <p:ph idx="1" type="subTitle"/>
          </p:nvPr>
        </p:nvSpPr>
        <p:spPr>
          <a:xfrm>
            <a:off x="923082" y="2329750"/>
            <a:ext cx="2355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2" name="Google Shape;1612;p27"/>
          <p:cNvSpPr txBox="1"/>
          <p:nvPr>
            <p:ph idx="2" type="subTitle"/>
          </p:nvPr>
        </p:nvSpPr>
        <p:spPr>
          <a:xfrm>
            <a:off x="3394206" y="2329750"/>
            <a:ext cx="2355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3" name="Google Shape;1613;p27"/>
          <p:cNvSpPr txBox="1"/>
          <p:nvPr>
            <p:ph idx="3" type="subTitle"/>
          </p:nvPr>
        </p:nvSpPr>
        <p:spPr>
          <a:xfrm>
            <a:off x="5865307" y="2329750"/>
            <a:ext cx="2355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4" name="Google Shape;1614;p27"/>
          <p:cNvSpPr txBox="1"/>
          <p:nvPr>
            <p:ph idx="4" type="subTitle"/>
          </p:nvPr>
        </p:nvSpPr>
        <p:spPr>
          <a:xfrm>
            <a:off x="923082" y="3786800"/>
            <a:ext cx="2355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5" name="Google Shape;1615;p27"/>
          <p:cNvSpPr txBox="1"/>
          <p:nvPr>
            <p:ph idx="5" type="subTitle"/>
          </p:nvPr>
        </p:nvSpPr>
        <p:spPr>
          <a:xfrm>
            <a:off x="3394206" y="3786800"/>
            <a:ext cx="2355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6" name="Google Shape;1616;p27"/>
          <p:cNvSpPr txBox="1"/>
          <p:nvPr>
            <p:ph idx="6" type="subTitle"/>
          </p:nvPr>
        </p:nvSpPr>
        <p:spPr>
          <a:xfrm>
            <a:off x="5865307" y="3786800"/>
            <a:ext cx="23556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7" name="Google Shape;1617;p27"/>
          <p:cNvSpPr txBox="1"/>
          <p:nvPr>
            <p:ph idx="7" type="subTitle"/>
          </p:nvPr>
        </p:nvSpPr>
        <p:spPr>
          <a:xfrm>
            <a:off x="923082" y="1991450"/>
            <a:ext cx="2355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8" name="Google Shape;1618;p27"/>
          <p:cNvSpPr txBox="1"/>
          <p:nvPr>
            <p:ph idx="8" type="subTitle"/>
          </p:nvPr>
        </p:nvSpPr>
        <p:spPr>
          <a:xfrm>
            <a:off x="3394212" y="1991450"/>
            <a:ext cx="2355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9" name="Google Shape;1619;p27"/>
          <p:cNvSpPr txBox="1"/>
          <p:nvPr>
            <p:ph idx="9" type="subTitle"/>
          </p:nvPr>
        </p:nvSpPr>
        <p:spPr>
          <a:xfrm>
            <a:off x="5865318" y="1991450"/>
            <a:ext cx="2355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0" name="Google Shape;1620;p27"/>
          <p:cNvSpPr txBox="1"/>
          <p:nvPr>
            <p:ph idx="13" type="subTitle"/>
          </p:nvPr>
        </p:nvSpPr>
        <p:spPr>
          <a:xfrm>
            <a:off x="923082" y="3443847"/>
            <a:ext cx="2355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1" name="Google Shape;1621;p27"/>
          <p:cNvSpPr txBox="1"/>
          <p:nvPr>
            <p:ph idx="14" type="subTitle"/>
          </p:nvPr>
        </p:nvSpPr>
        <p:spPr>
          <a:xfrm>
            <a:off x="3394212" y="3443847"/>
            <a:ext cx="2355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2" name="Google Shape;1622;p27"/>
          <p:cNvSpPr txBox="1"/>
          <p:nvPr>
            <p:ph idx="15" type="subTitle"/>
          </p:nvPr>
        </p:nvSpPr>
        <p:spPr>
          <a:xfrm>
            <a:off x="5865318" y="3443847"/>
            <a:ext cx="23556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4" name="Google Shape;162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5" name="Google Shape;1625;p28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1626" name="Google Shape;1626;p28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8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8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8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8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8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8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8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8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8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8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8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8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8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8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8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8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8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8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8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8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8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8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8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8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8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8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8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8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8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8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8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8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8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8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8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8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8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8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8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8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8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8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8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8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8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8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8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8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8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8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8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8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8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8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8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8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8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8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8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6" name="Google Shape;1686;p28"/>
          <p:cNvSpPr txBox="1"/>
          <p:nvPr>
            <p:ph hasCustomPrompt="1" type="title"/>
          </p:nvPr>
        </p:nvSpPr>
        <p:spPr>
          <a:xfrm>
            <a:off x="2094904" y="685163"/>
            <a:ext cx="4954200" cy="10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87" name="Google Shape;1687;p28"/>
          <p:cNvSpPr txBox="1"/>
          <p:nvPr>
            <p:ph idx="1" type="subTitle"/>
          </p:nvPr>
        </p:nvSpPr>
        <p:spPr>
          <a:xfrm>
            <a:off x="2094851" y="1493413"/>
            <a:ext cx="4954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688" name="Google Shape;1688;p28"/>
          <p:cNvSpPr txBox="1"/>
          <p:nvPr>
            <p:ph hasCustomPrompt="1" idx="2" type="title"/>
          </p:nvPr>
        </p:nvSpPr>
        <p:spPr>
          <a:xfrm>
            <a:off x="2094969" y="1951174"/>
            <a:ext cx="4954200" cy="10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89" name="Google Shape;1689;p28"/>
          <p:cNvSpPr txBox="1"/>
          <p:nvPr>
            <p:ph idx="3" type="subTitle"/>
          </p:nvPr>
        </p:nvSpPr>
        <p:spPr>
          <a:xfrm>
            <a:off x="2094825" y="2759425"/>
            <a:ext cx="4954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690" name="Google Shape;1690;p28"/>
          <p:cNvSpPr txBox="1"/>
          <p:nvPr>
            <p:ph hasCustomPrompt="1" idx="4" type="title"/>
          </p:nvPr>
        </p:nvSpPr>
        <p:spPr>
          <a:xfrm>
            <a:off x="2094969" y="3217186"/>
            <a:ext cx="4954200" cy="10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91" name="Google Shape;1691;p28"/>
          <p:cNvSpPr txBox="1"/>
          <p:nvPr>
            <p:ph idx="5" type="subTitle"/>
          </p:nvPr>
        </p:nvSpPr>
        <p:spPr>
          <a:xfrm>
            <a:off x="2094851" y="4025438"/>
            <a:ext cx="49542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3" name="Google Shape;169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4" name="Google Shape;1694;p29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1695" name="Google Shape;1695;p29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9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9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9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9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9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9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9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9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9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9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9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9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9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9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9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9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9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9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9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9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9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9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9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9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9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9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9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9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9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9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9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9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9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9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9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9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9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9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9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9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9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9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9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9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9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9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9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9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9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9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9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9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9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5" name="Google Shape;1755;p29"/>
          <p:cNvSpPr txBox="1"/>
          <p:nvPr>
            <p:ph idx="1" type="subTitle"/>
          </p:nvPr>
        </p:nvSpPr>
        <p:spPr>
          <a:xfrm>
            <a:off x="4568838" y="1722575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56" name="Google Shape;1756;p29"/>
          <p:cNvSpPr txBox="1"/>
          <p:nvPr>
            <p:ph type="ctrTitle"/>
          </p:nvPr>
        </p:nvSpPr>
        <p:spPr>
          <a:xfrm flipH="1">
            <a:off x="4575188" y="887075"/>
            <a:ext cx="3852000" cy="83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57" name="Google Shape;1757;p29"/>
          <p:cNvSpPr txBox="1"/>
          <p:nvPr/>
        </p:nvSpPr>
        <p:spPr>
          <a:xfrm>
            <a:off x="4802275" y="3233150"/>
            <a:ext cx="33915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includes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">
    <p:bg>
      <p:bgPr>
        <a:solidFill>
          <a:schemeClr val="accent4"/>
        </a:solidFill>
      </p:bgPr>
    </p:bg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9" name="Google Shape;175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0" name="Google Shape;1760;p30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1761" name="Google Shape;1761;p30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0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0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0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0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0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0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0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0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0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0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0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0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0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0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0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0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0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0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0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0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0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0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0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0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0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0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0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0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0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0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0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0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0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1" name="Google Shape;1821;p30"/>
          <p:cNvGrpSpPr/>
          <p:nvPr/>
        </p:nvGrpSpPr>
        <p:grpSpPr>
          <a:xfrm rot="-1522456">
            <a:off x="2524566" y="1769836"/>
            <a:ext cx="1199841" cy="904116"/>
            <a:chOff x="6364522" y="304174"/>
            <a:chExt cx="683279" cy="514898"/>
          </a:xfrm>
        </p:grpSpPr>
        <p:sp>
          <p:nvSpPr>
            <p:cNvPr id="1822" name="Google Shape;1822;p30"/>
            <p:cNvSpPr/>
            <p:nvPr/>
          </p:nvSpPr>
          <p:spPr>
            <a:xfrm>
              <a:off x="6364522" y="304174"/>
              <a:ext cx="683279" cy="514898"/>
            </a:xfrm>
            <a:custGeom>
              <a:rect b="b" l="l" r="r" t="t"/>
              <a:pathLst>
                <a:path extrusionOk="0" h="6807" w="9033">
                  <a:moveTo>
                    <a:pt x="4220" y="0"/>
                  </a:moveTo>
                  <a:cubicBezTo>
                    <a:pt x="3922" y="0"/>
                    <a:pt x="3648" y="139"/>
                    <a:pt x="3434" y="392"/>
                  </a:cubicBezTo>
                  <a:cubicBezTo>
                    <a:pt x="3165" y="476"/>
                    <a:pt x="2897" y="602"/>
                    <a:pt x="2584" y="800"/>
                  </a:cubicBezTo>
                  <a:cubicBezTo>
                    <a:pt x="2375" y="940"/>
                    <a:pt x="2213" y="1105"/>
                    <a:pt x="2084" y="1289"/>
                  </a:cubicBezTo>
                  <a:cubicBezTo>
                    <a:pt x="1654" y="1965"/>
                    <a:pt x="1408" y="2605"/>
                    <a:pt x="1338" y="3256"/>
                  </a:cubicBezTo>
                  <a:cubicBezTo>
                    <a:pt x="1327" y="3256"/>
                    <a:pt x="1316" y="3256"/>
                    <a:pt x="1316" y="3270"/>
                  </a:cubicBezTo>
                  <a:cubicBezTo>
                    <a:pt x="1165" y="3340"/>
                    <a:pt x="1012" y="3409"/>
                    <a:pt x="861" y="3502"/>
                  </a:cubicBezTo>
                  <a:cubicBezTo>
                    <a:pt x="662" y="3605"/>
                    <a:pt x="478" y="3770"/>
                    <a:pt x="313" y="3968"/>
                  </a:cubicBezTo>
                  <a:cubicBezTo>
                    <a:pt x="23" y="4340"/>
                    <a:pt x="0" y="4829"/>
                    <a:pt x="257" y="5211"/>
                  </a:cubicBezTo>
                  <a:cubicBezTo>
                    <a:pt x="419" y="5468"/>
                    <a:pt x="651" y="5678"/>
                    <a:pt x="956" y="5865"/>
                  </a:cubicBezTo>
                  <a:cubicBezTo>
                    <a:pt x="1629" y="6273"/>
                    <a:pt x="2364" y="6527"/>
                    <a:pt x="3154" y="6645"/>
                  </a:cubicBezTo>
                  <a:cubicBezTo>
                    <a:pt x="3213" y="6692"/>
                    <a:pt x="3272" y="6737"/>
                    <a:pt x="3341" y="6748"/>
                  </a:cubicBezTo>
                  <a:cubicBezTo>
                    <a:pt x="3445" y="6773"/>
                    <a:pt x="3540" y="6784"/>
                    <a:pt x="3632" y="6807"/>
                  </a:cubicBezTo>
                  <a:lnTo>
                    <a:pt x="3702" y="6807"/>
                  </a:lnTo>
                  <a:cubicBezTo>
                    <a:pt x="3783" y="6807"/>
                    <a:pt x="3875" y="6784"/>
                    <a:pt x="3970" y="6714"/>
                  </a:cubicBezTo>
                  <a:lnTo>
                    <a:pt x="4062" y="6714"/>
                  </a:lnTo>
                  <a:cubicBezTo>
                    <a:pt x="4124" y="6714"/>
                    <a:pt x="4186" y="6719"/>
                    <a:pt x="4249" y="6719"/>
                  </a:cubicBezTo>
                  <a:cubicBezTo>
                    <a:pt x="4280" y="6719"/>
                    <a:pt x="4311" y="6718"/>
                    <a:pt x="4342" y="6714"/>
                  </a:cubicBezTo>
                  <a:lnTo>
                    <a:pt x="4727" y="6714"/>
                  </a:lnTo>
                  <a:cubicBezTo>
                    <a:pt x="5006" y="6703"/>
                    <a:pt x="5297" y="6703"/>
                    <a:pt x="5588" y="6656"/>
                  </a:cubicBezTo>
                  <a:lnTo>
                    <a:pt x="5646" y="6656"/>
                  </a:lnTo>
                  <a:cubicBezTo>
                    <a:pt x="5970" y="6608"/>
                    <a:pt x="6308" y="6564"/>
                    <a:pt x="6646" y="6483"/>
                  </a:cubicBezTo>
                  <a:cubicBezTo>
                    <a:pt x="6834" y="6435"/>
                    <a:pt x="7032" y="6376"/>
                    <a:pt x="7216" y="6329"/>
                  </a:cubicBezTo>
                  <a:cubicBezTo>
                    <a:pt x="7322" y="6295"/>
                    <a:pt x="7426" y="6259"/>
                    <a:pt x="7543" y="6237"/>
                  </a:cubicBezTo>
                  <a:cubicBezTo>
                    <a:pt x="7775" y="6167"/>
                    <a:pt x="7985" y="6063"/>
                    <a:pt x="8135" y="5980"/>
                  </a:cubicBezTo>
                  <a:cubicBezTo>
                    <a:pt x="8345" y="5865"/>
                    <a:pt x="8532" y="5700"/>
                    <a:pt x="8719" y="5505"/>
                  </a:cubicBezTo>
                  <a:cubicBezTo>
                    <a:pt x="8929" y="5259"/>
                    <a:pt x="9032" y="4991"/>
                    <a:pt x="8999" y="4723"/>
                  </a:cubicBezTo>
                  <a:cubicBezTo>
                    <a:pt x="8987" y="4641"/>
                    <a:pt x="8974" y="4560"/>
                    <a:pt x="8962" y="4491"/>
                  </a:cubicBezTo>
                  <a:cubicBezTo>
                    <a:pt x="9010" y="4387"/>
                    <a:pt x="8999" y="4281"/>
                    <a:pt x="8951" y="4164"/>
                  </a:cubicBezTo>
                  <a:cubicBezTo>
                    <a:pt x="8940" y="4130"/>
                    <a:pt x="8929" y="4094"/>
                    <a:pt x="8904" y="4060"/>
                  </a:cubicBezTo>
                  <a:cubicBezTo>
                    <a:pt x="8904" y="4038"/>
                    <a:pt x="8892" y="4013"/>
                    <a:pt x="8881" y="3991"/>
                  </a:cubicBezTo>
                  <a:cubicBezTo>
                    <a:pt x="8811" y="3829"/>
                    <a:pt x="8683" y="3722"/>
                    <a:pt x="8510" y="3711"/>
                  </a:cubicBezTo>
                  <a:cubicBezTo>
                    <a:pt x="8485" y="3689"/>
                    <a:pt x="8462" y="3664"/>
                    <a:pt x="8440" y="3641"/>
                  </a:cubicBezTo>
                  <a:cubicBezTo>
                    <a:pt x="8370" y="3583"/>
                    <a:pt x="8300" y="3513"/>
                    <a:pt x="8230" y="3454"/>
                  </a:cubicBezTo>
                  <a:cubicBezTo>
                    <a:pt x="8021" y="3303"/>
                    <a:pt x="7786" y="3130"/>
                    <a:pt x="7507" y="3024"/>
                  </a:cubicBezTo>
                  <a:lnTo>
                    <a:pt x="7507" y="2965"/>
                  </a:lnTo>
                  <a:cubicBezTo>
                    <a:pt x="7462" y="2722"/>
                    <a:pt x="7403" y="2407"/>
                    <a:pt x="7275" y="2094"/>
                  </a:cubicBezTo>
                  <a:cubicBezTo>
                    <a:pt x="7088" y="1638"/>
                    <a:pt x="6797" y="1256"/>
                    <a:pt x="6415" y="965"/>
                  </a:cubicBezTo>
                  <a:cubicBezTo>
                    <a:pt x="6333" y="906"/>
                    <a:pt x="6264" y="859"/>
                    <a:pt x="6180" y="811"/>
                  </a:cubicBezTo>
                  <a:cubicBezTo>
                    <a:pt x="6157" y="789"/>
                    <a:pt x="6124" y="778"/>
                    <a:pt x="6099" y="756"/>
                  </a:cubicBezTo>
                  <a:cubicBezTo>
                    <a:pt x="5705" y="499"/>
                    <a:pt x="5319" y="359"/>
                    <a:pt x="4923" y="323"/>
                  </a:cubicBezTo>
                  <a:cubicBezTo>
                    <a:pt x="4783" y="149"/>
                    <a:pt x="4573" y="43"/>
                    <a:pt x="4353" y="10"/>
                  </a:cubicBezTo>
                  <a:cubicBezTo>
                    <a:pt x="4308" y="4"/>
                    <a:pt x="4263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0"/>
            <p:cNvSpPr/>
            <p:nvPr/>
          </p:nvSpPr>
          <p:spPr>
            <a:xfrm>
              <a:off x="6500143" y="358558"/>
              <a:ext cx="332903" cy="210286"/>
            </a:xfrm>
            <a:custGeom>
              <a:rect b="b" l="l" r="r" t="t"/>
              <a:pathLst>
                <a:path extrusionOk="0" h="2780" w="4401">
                  <a:moveTo>
                    <a:pt x="1537" y="537"/>
                  </a:moveTo>
                  <a:cubicBezTo>
                    <a:pt x="1537" y="595"/>
                    <a:pt x="1409" y="735"/>
                    <a:pt x="1339" y="746"/>
                  </a:cubicBezTo>
                  <a:cubicBezTo>
                    <a:pt x="1350" y="676"/>
                    <a:pt x="1467" y="548"/>
                    <a:pt x="1537" y="537"/>
                  </a:cubicBezTo>
                  <a:close/>
                  <a:moveTo>
                    <a:pt x="2858" y="778"/>
                  </a:moveTo>
                  <a:cubicBezTo>
                    <a:pt x="2903" y="778"/>
                    <a:pt x="3075" y="841"/>
                    <a:pt x="3096" y="875"/>
                  </a:cubicBezTo>
                  <a:cubicBezTo>
                    <a:pt x="3084" y="879"/>
                    <a:pt x="3066" y="882"/>
                    <a:pt x="3045" y="882"/>
                  </a:cubicBezTo>
                  <a:cubicBezTo>
                    <a:pt x="2970" y="882"/>
                    <a:pt x="2859" y="853"/>
                    <a:pt x="2839" y="827"/>
                  </a:cubicBezTo>
                  <a:cubicBezTo>
                    <a:pt x="2828" y="816"/>
                    <a:pt x="2839" y="791"/>
                    <a:pt x="2850" y="780"/>
                  </a:cubicBezTo>
                  <a:cubicBezTo>
                    <a:pt x="2852" y="779"/>
                    <a:pt x="2855" y="778"/>
                    <a:pt x="2858" y="778"/>
                  </a:cubicBezTo>
                  <a:close/>
                  <a:moveTo>
                    <a:pt x="3096" y="989"/>
                  </a:moveTo>
                  <a:lnTo>
                    <a:pt x="3096" y="989"/>
                  </a:lnTo>
                  <a:cubicBezTo>
                    <a:pt x="3166" y="1037"/>
                    <a:pt x="3188" y="1118"/>
                    <a:pt x="3236" y="1176"/>
                  </a:cubicBezTo>
                  <a:cubicBezTo>
                    <a:pt x="3230" y="1178"/>
                    <a:pt x="3224" y="1179"/>
                    <a:pt x="3218" y="1179"/>
                  </a:cubicBezTo>
                  <a:cubicBezTo>
                    <a:pt x="3153" y="1179"/>
                    <a:pt x="3086" y="1076"/>
                    <a:pt x="3096" y="989"/>
                  </a:cubicBezTo>
                  <a:close/>
                  <a:moveTo>
                    <a:pt x="523" y="1257"/>
                  </a:moveTo>
                  <a:cubicBezTo>
                    <a:pt x="593" y="1257"/>
                    <a:pt x="663" y="1327"/>
                    <a:pt x="663" y="1397"/>
                  </a:cubicBezTo>
                  <a:cubicBezTo>
                    <a:pt x="663" y="1467"/>
                    <a:pt x="604" y="1526"/>
                    <a:pt x="546" y="1526"/>
                  </a:cubicBezTo>
                  <a:cubicBezTo>
                    <a:pt x="465" y="1526"/>
                    <a:pt x="395" y="1467"/>
                    <a:pt x="395" y="1397"/>
                  </a:cubicBezTo>
                  <a:cubicBezTo>
                    <a:pt x="395" y="1327"/>
                    <a:pt x="465" y="1257"/>
                    <a:pt x="523" y="1257"/>
                  </a:cubicBezTo>
                  <a:close/>
                  <a:moveTo>
                    <a:pt x="1060" y="1397"/>
                  </a:moveTo>
                  <a:cubicBezTo>
                    <a:pt x="1129" y="1397"/>
                    <a:pt x="1199" y="1478"/>
                    <a:pt x="1199" y="1548"/>
                  </a:cubicBezTo>
                  <a:cubicBezTo>
                    <a:pt x="1199" y="1618"/>
                    <a:pt x="1129" y="1676"/>
                    <a:pt x="1048" y="1676"/>
                  </a:cubicBezTo>
                  <a:cubicBezTo>
                    <a:pt x="979" y="1676"/>
                    <a:pt x="931" y="1629"/>
                    <a:pt x="931" y="1548"/>
                  </a:cubicBezTo>
                  <a:cubicBezTo>
                    <a:pt x="931" y="1467"/>
                    <a:pt x="990" y="1397"/>
                    <a:pt x="1060" y="1397"/>
                  </a:cubicBezTo>
                  <a:close/>
                  <a:moveTo>
                    <a:pt x="1780" y="0"/>
                  </a:moveTo>
                  <a:lnTo>
                    <a:pt x="1780" y="0"/>
                  </a:lnTo>
                  <a:cubicBezTo>
                    <a:pt x="1501" y="81"/>
                    <a:pt x="1258" y="210"/>
                    <a:pt x="1012" y="361"/>
                  </a:cubicBezTo>
                  <a:cubicBezTo>
                    <a:pt x="839" y="478"/>
                    <a:pt x="699" y="618"/>
                    <a:pt x="582" y="791"/>
                  </a:cubicBezTo>
                  <a:cubicBezTo>
                    <a:pt x="372" y="1118"/>
                    <a:pt x="221" y="1467"/>
                    <a:pt x="71" y="1827"/>
                  </a:cubicBezTo>
                  <a:cubicBezTo>
                    <a:pt x="1" y="2014"/>
                    <a:pt x="12" y="2037"/>
                    <a:pt x="185" y="2143"/>
                  </a:cubicBezTo>
                  <a:cubicBezTo>
                    <a:pt x="395" y="2271"/>
                    <a:pt x="629" y="2375"/>
                    <a:pt x="861" y="2445"/>
                  </a:cubicBezTo>
                  <a:cubicBezTo>
                    <a:pt x="1398" y="2596"/>
                    <a:pt x="1942" y="2713"/>
                    <a:pt x="2501" y="2746"/>
                  </a:cubicBezTo>
                  <a:cubicBezTo>
                    <a:pt x="2740" y="2765"/>
                    <a:pt x="2979" y="2779"/>
                    <a:pt x="3218" y="2779"/>
                  </a:cubicBezTo>
                  <a:cubicBezTo>
                    <a:pt x="3457" y="2779"/>
                    <a:pt x="3695" y="2765"/>
                    <a:pt x="3934" y="2724"/>
                  </a:cubicBezTo>
                  <a:cubicBezTo>
                    <a:pt x="4026" y="2713"/>
                    <a:pt x="4107" y="2690"/>
                    <a:pt x="4202" y="2677"/>
                  </a:cubicBezTo>
                  <a:cubicBezTo>
                    <a:pt x="4272" y="2665"/>
                    <a:pt x="4331" y="2654"/>
                    <a:pt x="4401" y="2632"/>
                  </a:cubicBezTo>
                  <a:cubicBezTo>
                    <a:pt x="4353" y="2397"/>
                    <a:pt x="4295" y="2176"/>
                    <a:pt x="4261" y="1956"/>
                  </a:cubicBezTo>
                  <a:cubicBezTo>
                    <a:pt x="4144" y="1375"/>
                    <a:pt x="3842" y="897"/>
                    <a:pt x="3387" y="525"/>
                  </a:cubicBezTo>
                  <a:cubicBezTo>
                    <a:pt x="3225" y="386"/>
                    <a:pt x="3037" y="257"/>
                    <a:pt x="2850" y="129"/>
                  </a:cubicBezTo>
                  <a:cubicBezTo>
                    <a:pt x="2845" y="123"/>
                    <a:pt x="2834" y="120"/>
                    <a:pt x="2821" y="120"/>
                  </a:cubicBezTo>
                  <a:cubicBezTo>
                    <a:pt x="2808" y="120"/>
                    <a:pt x="2793" y="123"/>
                    <a:pt x="2780" y="129"/>
                  </a:cubicBezTo>
                  <a:cubicBezTo>
                    <a:pt x="2758" y="129"/>
                    <a:pt x="2736" y="140"/>
                    <a:pt x="2711" y="140"/>
                  </a:cubicBezTo>
                  <a:cubicBezTo>
                    <a:pt x="2692" y="145"/>
                    <a:pt x="2676" y="148"/>
                    <a:pt x="2664" y="148"/>
                  </a:cubicBezTo>
                  <a:cubicBezTo>
                    <a:pt x="2621" y="148"/>
                    <a:pt x="2602" y="118"/>
                    <a:pt x="2549" y="48"/>
                  </a:cubicBezTo>
                  <a:lnTo>
                    <a:pt x="2537" y="48"/>
                  </a:lnTo>
                  <a:cubicBezTo>
                    <a:pt x="2537" y="59"/>
                    <a:pt x="2526" y="70"/>
                    <a:pt x="2526" y="81"/>
                  </a:cubicBezTo>
                  <a:cubicBezTo>
                    <a:pt x="2537" y="151"/>
                    <a:pt x="2501" y="187"/>
                    <a:pt x="2420" y="187"/>
                  </a:cubicBezTo>
                  <a:cubicBezTo>
                    <a:pt x="2352" y="197"/>
                    <a:pt x="2282" y="203"/>
                    <a:pt x="2211" y="203"/>
                  </a:cubicBezTo>
                  <a:cubicBezTo>
                    <a:pt x="2123" y="203"/>
                    <a:pt x="2033" y="195"/>
                    <a:pt x="1942" y="176"/>
                  </a:cubicBezTo>
                  <a:cubicBezTo>
                    <a:pt x="1861" y="151"/>
                    <a:pt x="1769" y="118"/>
                    <a:pt x="1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0"/>
            <p:cNvSpPr/>
            <p:nvPr/>
          </p:nvSpPr>
          <p:spPr>
            <a:xfrm>
              <a:off x="6395383" y="554010"/>
              <a:ext cx="597046" cy="225869"/>
            </a:xfrm>
            <a:custGeom>
              <a:rect b="b" l="l" r="r" t="t"/>
              <a:pathLst>
                <a:path extrusionOk="0" h="2986" w="7893">
                  <a:moveTo>
                    <a:pt x="7215" y="360"/>
                  </a:moveTo>
                  <a:cubicBezTo>
                    <a:pt x="7278" y="360"/>
                    <a:pt x="7393" y="447"/>
                    <a:pt x="7415" y="537"/>
                  </a:cubicBezTo>
                  <a:cubicBezTo>
                    <a:pt x="7322" y="500"/>
                    <a:pt x="7252" y="442"/>
                    <a:pt x="7205" y="361"/>
                  </a:cubicBezTo>
                  <a:cubicBezTo>
                    <a:pt x="7208" y="360"/>
                    <a:pt x="7212" y="360"/>
                    <a:pt x="7215" y="360"/>
                  </a:cubicBezTo>
                  <a:close/>
                  <a:moveTo>
                    <a:pt x="986" y="453"/>
                  </a:moveTo>
                  <a:cubicBezTo>
                    <a:pt x="995" y="453"/>
                    <a:pt x="1004" y="454"/>
                    <a:pt x="1011" y="456"/>
                  </a:cubicBezTo>
                  <a:cubicBezTo>
                    <a:pt x="978" y="467"/>
                    <a:pt x="967" y="489"/>
                    <a:pt x="942" y="500"/>
                  </a:cubicBezTo>
                  <a:cubicBezTo>
                    <a:pt x="743" y="581"/>
                    <a:pt x="570" y="688"/>
                    <a:pt x="442" y="861"/>
                  </a:cubicBezTo>
                  <a:cubicBezTo>
                    <a:pt x="430" y="886"/>
                    <a:pt x="394" y="897"/>
                    <a:pt x="372" y="931"/>
                  </a:cubicBezTo>
                  <a:cubicBezTo>
                    <a:pt x="372" y="777"/>
                    <a:pt x="804" y="453"/>
                    <a:pt x="986" y="453"/>
                  </a:cubicBezTo>
                  <a:close/>
                  <a:moveTo>
                    <a:pt x="313" y="1037"/>
                  </a:moveTo>
                  <a:lnTo>
                    <a:pt x="324" y="1048"/>
                  </a:lnTo>
                  <a:cubicBezTo>
                    <a:pt x="313" y="1140"/>
                    <a:pt x="291" y="1235"/>
                    <a:pt x="268" y="1327"/>
                  </a:cubicBezTo>
                  <a:cubicBezTo>
                    <a:pt x="210" y="1305"/>
                    <a:pt x="221" y="1257"/>
                    <a:pt x="221" y="1224"/>
                  </a:cubicBezTo>
                  <a:cubicBezTo>
                    <a:pt x="232" y="1154"/>
                    <a:pt x="243" y="1084"/>
                    <a:pt x="313" y="1037"/>
                  </a:cubicBezTo>
                  <a:close/>
                  <a:moveTo>
                    <a:pt x="1442" y="1154"/>
                  </a:moveTo>
                  <a:cubicBezTo>
                    <a:pt x="1500" y="1199"/>
                    <a:pt x="1500" y="1316"/>
                    <a:pt x="1456" y="1364"/>
                  </a:cubicBezTo>
                  <a:lnTo>
                    <a:pt x="1430" y="1364"/>
                  </a:lnTo>
                  <a:cubicBezTo>
                    <a:pt x="1430" y="1294"/>
                    <a:pt x="1442" y="1224"/>
                    <a:pt x="1442" y="1154"/>
                  </a:cubicBezTo>
                  <a:close/>
                  <a:moveTo>
                    <a:pt x="2688" y="1956"/>
                  </a:moveTo>
                  <a:cubicBezTo>
                    <a:pt x="2735" y="1956"/>
                    <a:pt x="2875" y="2084"/>
                    <a:pt x="2897" y="2143"/>
                  </a:cubicBezTo>
                  <a:cubicBezTo>
                    <a:pt x="2894" y="2144"/>
                    <a:pt x="2891" y="2144"/>
                    <a:pt x="2888" y="2144"/>
                  </a:cubicBezTo>
                  <a:cubicBezTo>
                    <a:pt x="2826" y="2144"/>
                    <a:pt x="2712" y="2044"/>
                    <a:pt x="2688" y="1956"/>
                  </a:cubicBezTo>
                  <a:close/>
                  <a:moveTo>
                    <a:pt x="3118" y="2015"/>
                  </a:moveTo>
                  <a:cubicBezTo>
                    <a:pt x="3143" y="2037"/>
                    <a:pt x="3154" y="2062"/>
                    <a:pt x="3165" y="2084"/>
                  </a:cubicBezTo>
                  <a:cubicBezTo>
                    <a:pt x="3143" y="2118"/>
                    <a:pt x="3132" y="2132"/>
                    <a:pt x="3118" y="2154"/>
                  </a:cubicBezTo>
                  <a:cubicBezTo>
                    <a:pt x="3107" y="2132"/>
                    <a:pt x="3096" y="2107"/>
                    <a:pt x="3096" y="2084"/>
                  </a:cubicBezTo>
                  <a:cubicBezTo>
                    <a:pt x="3096" y="2062"/>
                    <a:pt x="3107" y="2037"/>
                    <a:pt x="3118" y="2015"/>
                  </a:cubicBezTo>
                  <a:close/>
                  <a:moveTo>
                    <a:pt x="6819" y="0"/>
                  </a:moveTo>
                  <a:lnTo>
                    <a:pt x="6819" y="0"/>
                  </a:lnTo>
                  <a:cubicBezTo>
                    <a:pt x="6833" y="118"/>
                    <a:pt x="6833" y="210"/>
                    <a:pt x="6845" y="316"/>
                  </a:cubicBezTo>
                  <a:cubicBezTo>
                    <a:pt x="6856" y="456"/>
                    <a:pt x="6833" y="595"/>
                    <a:pt x="6705" y="676"/>
                  </a:cubicBezTo>
                  <a:cubicBezTo>
                    <a:pt x="6576" y="780"/>
                    <a:pt x="6437" y="897"/>
                    <a:pt x="6286" y="978"/>
                  </a:cubicBezTo>
                  <a:cubicBezTo>
                    <a:pt x="6029" y="1095"/>
                    <a:pt x="5772" y="1188"/>
                    <a:pt x="5506" y="1294"/>
                  </a:cubicBezTo>
                  <a:cubicBezTo>
                    <a:pt x="5261" y="1375"/>
                    <a:pt x="5018" y="1408"/>
                    <a:pt x="4761" y="1408"/>
                  </a:cubicBezTo>
                  <a:cubicBezTo>
                    <a:pt x="4695" y="1410"/>
                    <a:pt x="4630" y="1410"/>
                    <a:pt x="4564" y="1410"/>
                  </a:cubicBezTo>
                  <a:cubicBezTo>
                    <a:pt x="4105" y="1410"/>
                    <a:pt x="3648" y="1376"/>
                    <a:pt x="3188" y="1305"/>
                  </a:cubicBezTo>
                  <a:cubicBezTo>
                    <a:pt x="2852" y="1235"/>
                    <a:pt x="2514" y="1176"/>
                    <a:pt x="2188" y="1070"/>
                  </a:cubicBezTo>
                  <a:cubicBezTo>
                    <a:pt x="2118" y="1048"/>
                    <a:pt x="2048" y="1026"/>
                    <a:pt x="1978" y="1000"/>
                  </a:cubicBezTo>
                  <a:cubicBezTo>
                    <a:pt x="1618" y="850"/>
                    <a:pt x="1349" y="595"/>
                    <a:pt x="1210" y="221"/>
                  </a:cubicBezTo>
                  <a:cubicBezTo>
                    <a:pt x="1187" y="221"/>
                    <a:pt x="1162" y="232"/>
                    <a:pt x="1140" y="246"/>
                  </a:cubicBezTo>
                  <a:cubicBezTo>
                    <a:pt x="989" y="316"/>
                    <a:pt x="838" y="386"/>
                    <a:pt x="699" y="467"/>
                  </a:cubicBezTo>
                  <a:cubicBezTo>
                    <a:pt x="464" y="595"/>
                    <a:pt x="268" y="769"/>
                    <a:pt x="129" y="1000"/>
                  </a:cubicBezTo>
                  <a:cubicBezTo>
                    <a:pt x="11" y="1210"/>
                    <a:pt x="0" y="1445"/>
                    <a:pt x="129" y="1665"/>
                  </a:cubicBezTo>
                  <a:cubicBezTo>
                    <a:pt x="232" y="1827"/>
                    <a:pt x="349" y="1967"/>
                    <a:pt x="500" y="2084"/>
                  </a:cubicBezTo>
                  <a:cubicBezTo>
                    <a:pt x="511" y="2096"/>
                    <a:pt x="523" y="2096"/>
                    <a:pt x="534" y="2107"/>
                  </a:cubicBezTo>
                  <a:cubicBezTo>
                    <a:pt x="570" y="2143"/>
                    <a:pt x="629" y="2177"/>
                    <a:pt x="673" y="2202"/>
                  </a:cubicBezTo>
                  <a:cubicBezTo>
                    <a:pt x="861" y="2316"/>
                    <a:pt x="1048" y="2422"/>
                    <a:pt x="1232" y="2503"/>
                  </a:cubicBezTo>
                  <a:cubicBezTo>
                    <a:pt x="1397" y="2584"/>
                    <a:pt x="1559" y="2654"/>
                    <a:pt x="1721" y="2713"/>
                  </a:cubicBezTo>
                  <a:cubicBezTo>
                    <a:pt x="2107" y="2841"/>
                    <a:pt x="2503" y="2934"/>
                    <a:pt x="2908" y="2981"/>
                  </a:cubicBezTo>
                  <a:cubicBezTo>
                    <a:pt x="2918" y="2984"/>
                    <a:pt x="2928" y="2985"/>
                    <a:pt x="2939" y="2985"/>
                  </a:cubicBezTo>
                  <a:cubicBezTo>
                    <a:pt x="2969" y="2985"/>
                    <a:pt x="3001" y="2975"/>
                    <a:pt x="3026" y="2956"/>
                  </a:cubicBezTo>
                  <a:lnTo>
                    <a:pt x="3118" y="2864"/>
                  </a:lnTo>
                  <a:cubicBezTo>
                    <a:pt x="3573" y="2481"/>
                    <a:pt x="4051" y="2132"/>
                    <a:pt x="4585" y="1875"/>
                  </a:cubicBezTo>
                  <a:cubicBezTo>
                    <a:pt x="4598" y="1864"/>
                    <a:pt x="4621" y="1853"/>
                    <a:pt x="4643" y="1839"/>
                  </a:cubicBezTo>
                  <a:cubicBezTo>
                    <a:pt x="4610" y="1794"/>
                    <a:pt x="4540" y="1746"/>
                    <a:pt x="4621" y="1699"/>
                  </a:cubicBezTo>
                  <a:cubicBezTo>
                    <a:pt x="4691" y="1654"/>
                    <a:pt x="4761" y="1618"/>
                    <a:pt x="4830" y="1584"/>
                  </a:cubicBezTo>
                  <a:cubicBezTo>
                    <a:pt x="4878" y="1559"/>
                    <a:pt x="4923" y="1537"/>
                    <a:pt x="4981" y="1514"/>
                  </a:cubicBezTo>
                  <a:cubicBezTo>
                    <a:pt x="4988" y="1511"/>
                    <a:pt x="4996" y="1510"/>
                    <a:pt x="5004" y="1510"/>
                  </a:cubicBezTo>
                  <a:cubicBezTo>
                    <a:pt x="5024" y="1510"/>
                    <a:pt x="5046" y="1518"/>
                    <a:pt x="5062" y="1526"/>
                  </a:cubicBezTo>
                  <a:cubicBezTo>
                    <a:pt x="5080" y="1537"/>
                    <a:pt x="5095" y="1542"/>
                    <a:pt x="5110" y="1542"/>
                  </a:cubicBezTo>
                  <a:cubicBezTo>
                    <a:pt x="5124" y="1542"/>
                    <a:pt x="5139" y="1537"/>
                    <a:pt x="5157" y="1526"/>
                  </a:cubicBezTo>
                  <a:cubicBezTo>
                    <a:pt x="5448" y="1397"/>
                    <a:pt x="5749" y="1246"/>
                    <a:pt x="6051" y="1129"/>
                  </a:cubicBezTo>
                  <a:cubicBezTo>
                    <a:pt x="6624" y="908"/>
                    <a:pt x="7216" y="757"/>
                    <a:pt x="7834" y="721"/>
                  </a:cubicBezTo>
                  <a:cubicBezTo>
                    <a:pt x="7845" y="721"/>
                    <a:pt x="7867" y="710"/>
                    <a:pt x="7892" y="710"/>
                  </a:cubicBezTo>
                  <a:cubicBezTo>
                    <a:pt x="7565" y="408"/>
                    <a:pt x="7252" y="140"/>
                    <a:pt x="6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0"/>
            <p:cNvSpPr/>
            <p:nvPr/>
          </p:nvSpPr>
          <p:spPr>
            <a:xfrm>
              <a:off x="6659514" y="636835"/>
              <a:ext cx="362706" cy="147200"/>
            </a:xfrm>
            <a:custGeom>
              <a:rect b="b" l="l" r="r" t="t"/>
              <a:pathLst>
                <a:path extrusionOk="0" h="1946" w="4795">
                  <a:moveTo>
                    <a:pt x="3900" y="325"/>
                  </a:moveTo>
                  <a:cubicBezTo>
                    <a:pt x="3900" y="350"/>
                    <a:pt x="3911" y="361"/>
                    <a:pt x="3923" y="372"/>
                  </a:cubicBezTo>
                  <a:cubicBezTo>
                    <a:pt x="3911" y="419"/>
                    <a:pt x="3900" y="453"/>
                    <a:pt x="3886" y="489"/>
                  </a:cubicBezTo>
                  <a:cubicBezTo>
                    <a:pt x="3886" y="501"/>
                    <a:pt x="3864" y="501"/>
                    <a:pt x="3853" y="512"/>
                  </a:cubicBezTo>
                  <a:cubicBezTo>
                    <a:pt x="3853" y="501"/>
                    <a:pt x="3841" y="478"/>
                    <a:pt x="3841" y="464"/>
                  </a:cubicBezTo>
                  <a:cubicBezTo>
                    <a:pt x="3841" y="431"/>
                    <a:pt x="3853" y="394"/>
                    <a:pt x="3864" y="361"/>
                  </a:cubicBezTo>
                  <a:cubicBezTo>
                    <a:pt x="3864" y="350"/>
                    <a:pt x="3886" y="338"/>
                    <a:pt x="3900" y="325"/>
                  </a:cubicBezTo>
                  <a:close/>
                  <a:moveTo>
                    <a:pt x="3734" y="474"/>
                  </a:moveTo>
                  <a:cubicBezTo>
                    <a:pt x="3749" y="474"/>
                    <a:pt x="3772" y="492"/>
                    <a:pt x="3772" y="501"/>
                  </a:cubicBezTo>
                  <a:cubicBezTo>
                    <a:pt x="3747" y="548"/>
                    <a:pt x="3735" y="604"/>
                    <a:pt x="3702" y="640"/>
                  </a:cubicBezTo>
                  <a:lnTo>
                    <a:pt x="3702" y="651"/>
                  </a:lnTo>
                  <a:cubicBezTo>
                    <a:pt x="3691" y="651"/>
                    <a:pt x="3691" y="651"/>
                    <a:pt x="3677" y="663"/>
                  </a:cubicBezTo>
                  <a:cubicBezTo>
                    <a:pt x="3665" y="618"/>
                    <a:pt x="3677" y="523"/>
                    <a:pt x="3713" y="489"/>
                  </a:cubicBezTo>
                  <a:cubicBezTo>
                    <a:pt x="3713" y="478"/>
                    <a:pt x="3724" y="478"/>
                    <a:pt x="3724" y="478"/>
                  </a:cubicBezTo>
                  <a:cubicBezTo>
                    <a:pt x="3726" y="475"/>
                    <a:pt x="3730" y="474"/>
                    <a:pt x="3734" y="474"/>
                  </a:cubicBezTo>
                  <a:close/>
                  <a:moveTo>
                    <a:pt x="4632" y="361"/>
                  </a:moveTo>
                  <a:lnTo>
                    <a:pt x="4632" y="361"/>
                  </a:lnTo>
                  <a:cubicBezTo>
                    <a:pt x="4680" y="512"/>
                    <a:pt x="4599" y="640"/>
                    <a:pt x="4529" y="758"/>
                  </a:cubicBezTo>
                  <a:cubicBezTo>
                    <a:pt x="4459" y="850"/>
                    <a:pt x="4400" y="953"/>
                    <a:pt x="4272" y="989"/>
                  </a:cubicBezTo>
                  <a:cubicBezTo>
                    <a:pt x="4272" y="978"/>
                    <a:pt x="4261" y="978"/>
                    <a:pt x="4261" y="967"/>
                  </a:cubicBezTo>
                  <a:cubicBezTo>
                    <a:pt x="4272" y="942"/>
                    <a:pt x="4283" y="920"/>
                    <a:pt x="4305" y="908"/>
                  </a:cubicBezTo>
                  <a:cubicBezTo>
                    <a:pt x="4423" y="813"/>
                    <a:pt x="4504" y="688"/>
                    <a:pt x="4562" y="559"/>
                  </a:cubicBezTo>
                  <a:cubicBezTo>
                    <a:pt x="4585" y="512"/>
                    <a:pt x="4585" y="464"/>
                    <a:pt x="4599" y="431"/>
                  </a:cubicBezTo>
                  <a:cubicBezTo>
                    <a:pt x="4610" y="408"/>
                    <a:pt x="4621" y="383"/>
                    <a:pt x="4632" y="361"/>
                  </a:cubicBezTo>
                  <a:close/>
                  <a:moveTo>
                    <a:pt x="4110" y="1082"/>
                  </a:moveTo>
                  <a:cubicBezTo>
                    <a:pt x="4110" y="1093"/>
                    <a:pt x="4121" y="1107"/>
                    <a:pt x="4121" y="1107"/>
                  </a:cubicBezTo>
                  <a:cubicBezTo>
                    <a:pt x="4110" y="1118"/>
                    <a:pt x="4096" y="1140"/>
                    <a:pt x="4073" y="1151"/>
                  </a:cubicBezTo>
                  <a:cubicBezTo>
                    <a:pt x="3665" y="1397"/>
                    <a:pt x="3224" y="1548"/>
                    <a:pt x="2746" y="1629"/>
                  </a:cubicBezTo>
                  <a:cubicBezTo>
                    <a:pt x="2420" y="1688"/>
                    <a:pt x="2084" y="1746"/>
                    <a:pt x="1757" y="1805"/>
                  </a:cubicBezTo>
                  <a:cubicBezTo>
                    <a:pt x="1710" y="1805"/>
                    <a:pt x="1676" y="1805"/>
                    <a:pt x="1629" y="1816"/>
                  </a:cubicBezTo>
                  <a:cubicBezTo>
                    <a:pt x="1629" y="1805"/>
                    <a:pt x="1629" y="1791"/>
                    <a:pt x="1618" y="1780"/>
                  </a:cubicBezTo>
                  <a:cubicBezTo>
                    <a:pt x="1651" y="1769"/>
                    <a:pt x="1676" y="1758"/>
                    <a:pt x="1699" y="1746"/>
                  </a:cubicBezTo>
                  <a:cubicBezTo>
                    <a:pt x="1897" y="1710"/>
                    <a:pt x="2107" y="1677"/>
                    <a:pt x="2305" y="1640"/>
                  </a:cubicBezTo>
                  <a:cubicBezTo>
                    <a:pt x="2746" y="1582"/>
                    <a:pt x="3177" y="1501"/>
                    <a:pt x="3596" y="1327"/>
                  </a:cubicBezTo>
                  <a:cubicBezTo>
                    <a:pt x="3735" y="1258"/>
                    <a:pt x="3886" y="1188"/>
                    <a:pt x="4040" y="1118"/>
                  </a:cubicBezTo>
                  <a:cubicBezTo>
                    <a:pt x="4062" y="1107"/>
                    <a:pt x="4085" y="1093"/>
                    <a:pt x="4110" y="1082"/>
                  </a:cubicBezTo>
                  <a:close/>
                  <a:moveTo>
                    <a:pt x="4643" y="0"/>
                  </a:moveTo>
                  <a:lnTo>
                    <a:pt x="4643" y="0"/>
                  </a:lnTo>
                  <a:cubicBezTo>
                    <a:pt x="4504" y="12"/>
                    <a:pt x="4353" y="12"/>
                    <a:pt x="4213" y="34"/>
                  </a:cubicBezTo>
                  <a:cubicBezTo>
                    <a:pt x="4004" y="70"/>
                    <a:pt x="3794" y="115"/>
                    <a:pt x="3596" y="174"/>
                  </a:cubicBezTo>
                  <a:cubicBezTo>
                    <a:pt x="3397" y="221"/>
                    <a:pt x="3202" y="291"/>
                    <a:pt x="3003" y="350"/>
                  </a:cubicBezTo>
                  <a:cubicBezTo>
                    <a:pt x="2643" y="478"/>
                    <a:pt x="2294" y="604"/>
                    <a:pt x="1956" y="780"/>
                  </a:cubicBezTo>
                  <a:cubicBezTo>
                    <a:pt x="1908" y="802"/>
                    <a:pt x="1886" y="813"/>
                    <a:pt x="1908" y="861"/>
                  </a:cubicBezTo>
                  <a:cubicBezTo>
                    <a:pt x="1931" y="920"/>
                    <a:pt x="1908" y="953"/>
                    <a:pt x="1861" y="978"/>
                  </a:cubicBezTo>
                  <a:cubicBezTo>
                    <a:pt x="1780" y="1037"/>
                    <a:pt x="1688" y="1093"/>
                    <a:pt x="1595" y="1151"/>
                  </a:cubicBezTo>
                  <a:cubicBezTo>
                    <a:pt x="1574" y="1167"/>
                    <a:pt x="1551" y="1176"/>
                    <a:pt x="1528" y="1176"/>
                  </a:cubicBezTo>
                  <a:cubicBezTo>
                    <a:pt x="1498" y="1176"/>
                    <a:pt x="1468" y="1162"/>
                    <a:pt x="1442" y="1129"/>
                  </a:cubicBezTo>
                  <a:cubicBezTo>
                    <a:pt x="1442" y="1118"/>
                    <a:pt x="1431" y="1107"/>
                    <a:pt x="1419" y="1093"/>
                  </a:cubicBezTo>
                  <a:cubicBezTo>
                    <a:pt x="978" y="1291"/>
                    <a:pt x="548" y="1501"/>
                    <a:pt x="162" y="1791"/>
                  </a:cubicBezTo>
                  <a:cubicBezTo>
                    <a:pt x="104" y="1839"/>
                    <a:pt x="59" y="1886"/>
                    <a:pt x="0" y="1931"/>
                  </a:cubicBezTo>
                  <a:cubicBezTo>
                    <a:pt x="45" y="1931"/>
                    <a:pt x="70" y="1945"/>
                    <a:pt x="92" y="1945"/>
                  </a:cubicBezTo>
                  <a:cubicBezTo>
                    <a:pt x="249" y="1945"/>
                    <a:pt x="406" y="1946"/>
                    <a:pt x="564" y="1946"/>
                  </a:cubicBezTo>
                  <a:cubicBezTo>
                    <a:pt x="900" y="1946"/>
                    <a:pt x="1238" y="1941"/>
                    <a:pt x="1570" y="1909"/>
                  </a:cubicBezTo>
                  <a:cubicBezTo>
                    <a:pt x="1931" y="1875"/>
                    <a:pt x="2280" y="1816"/>
                    <a:pt x="2618" y="1735"/>
                  </a:cubicBezTo>
                  <a:cubicBezTo>
                    <a:pt x="2934" y="1665"/>
                    <a:pt x="3235" y="1570"/>
                    <a:pt x="3537" y="1489"/>
                  </a:cubicBezTo>
                  <a:cubicBezTo>
                    <a:pt x="3934" y="1372"/>
                    <a:pt x="4283" y="1163"/>
                    <a:pt x="4551" y="850"/>
                  </a:cubicBezTo>
                  <a:cubicBezTo>
                    <a:pt x="4761" y="593"/>
                    <a:pt x="4794" y="350"/>
                    <a:pt x="4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0"/>
            <p:cNvSpPr/>
            <p:nvPr/>
          </p:nvSpPr>
          <p:spPr>
            <a:xfrm>
              <a:off x="6491293" y="529276"/>
              <a:ext cx="345989" cy="126852"/>
            </a:xfrm>
            <a:custGeom>
              <a:rect b="b" l="l" r="r" t="t"/>
              <a:pathLst>
                <a:path extrusionOk="0" h="1677" w="4574">
                  <a:moveTo>
                    <a:pt x="369" y="556"/>
                  </a:moveTo>
                  <a:cubicBezTo>
                    <a:pt x="374" y="556"/>
                    <a:pt x="379" y="557"/>
                    <a:pt x="383" y="559"/>
                  </a:cubicBezTo>
                  <a:cubicBezTo>
                    <a:pt x="419" y="573"/>
                    <a:pt x="431" y="618"/>
                    <a:pt x="442" y="643"/>
                  </a:cubicBezTo>
                  <a:cubicBezTo>
                    <a:pt x="431" y="699"/>
                    <a:pt x="431" y="746"/>
                    <a:pt x="408" y="794"/>
                  </a:cubicBezTo>
                  <a:cubicBezTo>
                    <a:pt x="397" y="805"/>
                    <a:pt x="372" y="827"/>
                    <a:pt x="350" y="827"/>
                  </a:cubicBezTo>
                  <a:cubicBezTo>
                    <a:pt x="327" y="827"/>
                    <a:pt x="291" y="805"/>
                    <a:pt x="291" y="783"/>
                  </a:cubicBezTo>
                  <a:cubicBezTo>
                    <a:pt x="280" y="724"/>
                    <a:pt x="291" y="654"/>
                    <a:pt x="302" y="584"/>
                  </a:cubicBezTo>
                  <a:cubicBezTo>
                    <a:pt x="302" y="575"/>
                    <a:pt x="342" y="556"/>
                    <a:pt x="369" y="556"/>
                  </a:cubicBezTo>
                  <a:close/>
                  <a:moveTo>
                    <a:pt x="872" y="769"/>
                  </a:moveTo>
                  <a:cubicBezTo>
                    <a:pt x="931" y="769"/>
                    <a:pt x="978" y="827"/>
                    <a:pt x="978" y="908"/>
                  </a:cubicBezTo>
                  <a:cubicBezTo>
                    <a:pt x="978" y="922"/>
                    <a:pt x="989" y="922"/>
                    <a:pt x="989" y="922"/>
                  </a:cubicBezTo>
                  <a:cubicBezTo>
                    <a:pt x="956" y="978"/>
                    <a:pt x="931" y="1048"/>
                    <a:pt x="897" y="1096"/>
                  </a:cubicBezTo>
                  <a:cubicBezTo>
                    <a:pt x="880" y="1113"/>
                    <a:pt x="858" y="1121"/>
                    <a:pt x="837" y="1121"/>
                  </a:cubicBezTo>
                  <a:cubicBezTo>
                    <a:pt x="800" y="1121"/>
                    <a:pt x="765" y="1098"/>
                    <a:pt x="758" y="1062"/>
                  </a:cubicBezTo>
                  <a:cubicBezTo>
                    <a:pt x="746" y="1003"/>
                    <a:pt x="746" y="945"/>
                    <a:pt x="746" y="886"/>
                  </a:cubicBezTo>
                  <a:cubicBezTo>
                    <a:pt x="758" y="805"/>
                    <a:pt x="802" y="769"/>
                    <a:pt x="872" y="769"/>
                  </a:cubicBezTo>
                  <a:close/>
                  <a:moveTo>
                    <a:pt x="1548" y="978"/>
                  </a:moveTo>
                  <a:cubicBezTo>
                    <a:pt x="1640" y="978"/>
                    <a:pt x="1677" y="1015"/>
                    <a:pt x="1677" y="1096"/>
                  </a:cubicBezTo>
                  <a:cubicBezTo>
                    <a:pt x="1677" y="1177"/>
                    <a:pt x="1665" y="1246"/>
                    <a:pt x="1607" y="1305"/>
                  </a:cubicBezTo>
                  <a:cubicBezTo>
                    <a:pt x="1580" y="1337"/>
                    <a:pt x="1547" y="1351"/>
                    <a:pt x="1516" y="1351"/>
                  </a:cubicBezTo>
                  <a:cubicBezTo>
                    <a:pt x="1467" y="1351"/>
                    <a:pt x="1422" y="1316"/>
                    <a:pt x="1408" y="1258"/>
                  </a:cubicBezTo>
                  <a:cubicBezTo>
                    <a:pt x="1397" y="1202"/>
                    <a:pt x="1397" y="1132"/>
                    <a:pt x="1408" y="1084"/>
                  </a:cubicBezTo>
                  <a:cubicBezTo>
                    <a:pt x="1420" y="1003"/>
                    <a:pt x="1478" y="978"/>
                    <a:pt x="1548" y="978"/>
                  </a:cubicBezTo>
                  <a:close/>
                  <a:moveTo>
                    <a:pt x="81" y="0"/>
                  </a:moveTo>
                  <a:cubicBezTo>
                    <a:pt x="59" y="140"/>
                    <a:pt x="48" y="269"/>
                    <a:pt x="23" y="397"/>
                  </a:cubicBezTo>
                  <a:cubicBezTo>
                    <a:pt x="0" y="537"/>
                    <a:pt x="23" y="643"/>
                    <a:pt x="104" y="746"/>
                  </a:cubicBezTo>
                  <a:cubicBezTo>
                    <a:pt x="243" y="934"/>
                    <a:pt x="397" y="1107"/>
                    <a:pt x="618" y="1202"/>
                  </a:cubicBezTo>
                  <a:cubicBezTo>
                    <a:pt x="780" y="1272"/>
                    <a:pt x="942" y="1353"/>
                    <a:pt x="1118" y="1386"/>
                  </a:cubicBezTo>
                  <a:cubicBezTo>
                    <a:pt x="1548" y="1503"/>
                    <a:pt x="1990" y="1584"/>
                    <a:pt x="2434" y="1632"/>
                  </a:cubicBezTo>
                  <a:cubicBezTo>
                    <a:pt x="2772" y="1665"/>
                    <a:pt x="3107" y="1677"/>
                    <a:pt x="3445" y="1677"/>
                  </a:cubicBezTo>
                  <a:cubicBezTo>
                    <a:pt x="3750" y="1665"/>
                    <a:pt x="4051" y="1621"/>
                    <a:pt x="4342" y="1515"/>
                  </a:cubicBezTo>
                  <a:cubicBezTo>
                    <a:pt x="4481" y="1467"/>
                    <a:pt x="4551" y="1411"/>
                    <a:pt x="4563" y="1258"/>
                  </a:cubicBezTo>
                  <a:cubicBezTo>
                    <a:pt x="4574" y="1048"/>
                    <a:pt x="4574" y="839"/>
                    <a:pt x="4540" y="629"/>
                  </a:cubicBezTo>
                  <a:cubicBezTo>
                    <a:pt x="4518" y="629"/>
                    <a:pt x="4493" y="643"/>
                    <a:pt x="4481" y="643"/>
                  </a:cubicBezTo>
                  <a:cubicBezTo>
                    <a:pt x="4434" y="654"/>
                    <a:pt x="4400" y="654"/>
                    <a:pt x="4353" y="665"/>
                  </a:cubicBezTo>
                  <a:cubicBezTo>
                    <a:pt x="4261" y="688"/>
                    <a:pt x="4169" y="699"/>
                    <a:pt x="4074" y="713"/>
                  </a:cubicBezTo>
                  <a:cubicBezTo>
                    <a:pt x="3880" y="734"/>
                    <a:pt x="3686" y="742"/>
                    <a:pt x="3493" y="742"/>
                  </a:cubicBezTo>
                  <a:cubicBezTo>
                    <a:pt x="3164" y="742"/>
                    <a:pt x="2837" y="718"/>
                    <a:pt x="2515" y="688"/>
                  </a:cubicBezTo>
                  <a:cubicBezTo>
                    <a:pt x="2258" y="677"/>
                    <a:pt x="2015" y="629"/>
                    <a:pt x="1769" y="584"/>
                  </a:cubicBezTo>
                  <a:cubicBezTo>
                    <a:pt x="1456" y="537"/>
                    <a:pt x="1140" y="467"/>
                    <a:pt x="839" y="386"/>
                  </a:cubicBezTo>
                  <a:cubicBezTo>
                    <a:pt x="559" y="316"/>
                    <a:pt x="302" y="199"/>
                    <a:pt x="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0"/>
            <p:cNvSpPr/>
            <p:nvPr/>
          </p:nvSpPr>
          <p:spPr>
            <a:xfrm>
              <a:off x="6718437" y="353263"/>
              <a:ext cx="181391" cy="202495"/>
            </a:xfrm>
            <a:custGeom>
              <a:rect b="b" l="l" r="r" t="t"/>
              <a:pathLst>
                <a:path extrusionOk="0" h="2677" w="2398">
                  <a:moveTo>
                    <a:pt x="118" y="0"/>
                  </a:moveTo>
                  <a:lnTo>
                    <a:pt x="118" y="0"/>
                  </a:lnTo>
                  <a:cubicBezTo>
                    <a:pt x="188" y="129"/>
                    <a:pt x="104" y="151"/>
                    <a:pt x="1" y="162"/>
                  </a:cubicBezTo>
                  <a:cubicBezTo>
                    <a:pt x="151" y="269"/>
                    <a:pt x="280" y="350"/>
                    <a:pt x="409" y="442"/>
                  </a:cubicBezTo>
                  <a:cubicBezTo>
                    <a:pt x="920" y="805"/>
                    <a:pt x="1247" y="1280"/>
                    <a:pt x="1409" y="1886"/>
                  </a:cubicBezTo>
                  <a:cubicBezTo>
                    <a:pt x="1467" y="2143"/>
                    <a:pt x="1515" y="2397"/>
                    <a:pt x="1571" y="2677"/>
                  </a:cubicBezTo>
                  <a:cubicBezTo>
                    <a:pt x="1618" y="2666"/>
                    <a:pt x="1654" y="2654"/>
                    <a:pt x="1677" y="2632"/>
                  </a:cubicBezTo>
                  <a:cubicBezTo>
                    <a:pt x="1794" y="2573"/>
                    <a:pt x="1898" y="2515"/>
                    <a:pt x="2004" y="2456"/>
                  </a:cubicBezTo>
                  <a:cubicBezTo>
                    <a:pt x="2155" y="2364"/>
                    <a:pt x="2283" y="2272"/>
                    <a:pt x="2375" y="2118"/>
                  </a:cubicBezTo>
                  <a:cubicBezTo>
                    <a:pt x="2386" y="2084"/>
                    <a:pt x="2398" y="2037"/>
                    <a:pt x="2386" y="2003"/>
                  </a:cubicBezTo>
                  <a:cubicBezTo>
                    <a:pt x="2339" y="1853"/>
                    <a:pt x="2294" y="1713"/>
                    <a:pt x="2247" y="1559"/>
                  </a:cubicBezTo>
                  <a:cubicBezTo>
                    <a:pt x="2107" y="1199"/>
                    <a:pt x="1886" y="908"/>
                    <a:pt x="1596" y="676"/>
                  </a:cubicBezTo>
                  <a:cubicBezTo>
                    <a:pt x="1386" y="512"/>
                    <a:pt x="1152" y="372"/>
                    <a:pt x="909" y="232"/>
                  </a:cubicBezTo>
                  <a:cubicBezTo>
                    <a:pt x="780" y="162"/>
                    <a:pt x="629" y="118"/>
                    <a:pt x="478" y="70"/>
                  </a:cubicBezTo>
                  <a:cubicBezTo>
                    <a:pt x="361" y="37"/>
                    <a:pt x="244" y="23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0"/>
            <p:cNvSpPr/>
            <p:nvPr/>
          </p:nvSpPr>
          <p:spPr>
            <a:xfrm>
              <a:off x="6839914" y="540924"/>
              <a:ext cx="68759" cy="95158"/>
            </a:xfrm>
            <a:custGeom>
              <a:rect b="b" l="l" r="r" t="t"/>
              <a:pathLst>
                <a:path extrusionOk="0" h="1258" w="909">
                  <a:moveTo>
                    <a:pt x="861" y="0"/>
                  </a:moveTo>
                  <a:cubicBezTo>
                    <a:pt x="792" y="56"/>
                    <a:pt x="758" y="92"/>
                    <a:pt x="699" y="126"/>
                  </a:cubicBezTo>
                  <a:cubicBezTo>
                    <a:pt x="512" y="279"/>
                    <a:pt x="292" y="361"/>
                    <a:pt x="71" y="430"/>
                  </a:cubicBezTo>
                  <a:cubicBezTo>
                    <a:pt x="1" y="453"/>
                    <a:pt x="1" y="489"/>
                    <a:pt x="1" y="545"/>
                  </a:cubicBezTo>
                  <a:cubicBezTo>
                    <a:pt x="35" y="768"/>
                    <a:pt x="48" y="978"/>
                    <a:pt x="1" y="1199"/>
                  </a:cubicBezTo>
                  <a:lnTo>
                    <a:pt x="1" y="1257"/>
                  </a:lnTo>
                  <a:lnTo>
                    <a:pt x="23" y="1257"/>
                  </a:lnTo>
                  <a:cubicBezTo>
                    <a:pt x="60" y="1243"/>
                    <a:pt x="104" y="1221"/>
                    <a:pt x="141" y="1210"/>
                  </a:cubicBezTo>
                  <a:cubicBezTo>
                    <a:pt x="384" y="1104"/>
                    <a:pt x="618" y="978"/>
                    <a:pt x="817" y="780"/>
                  </a:cubicBezTo>
                  <a:cubicBezTo>
                    <a:pt x="873" y="721"/>
                    <a:pt x="909" y="662"/>
                    <a:pt x="898" y="581"/>
                  </a:cubicBezTo>
                  <a:cubicBezTo>
                    <a:pt x="887" y="475"/>
                    <a:pt x="887" y="383"/>
                    <a:pt x="873" y="279"/>
                  </a:cubicBezTo>
                  <a:cubicBezTo>
                    <a:pt x="873" y="196"/>
                    <a:pt x="861" y="103"/>
                    <a:pt x="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0"/>
            <p:cNvSpPr/>
            <p:nvPr/>
          </p:nvSpPr>
          <p:spPr>
            <a:xfrm>
              <a:off x="6784395" y="621858"/>
              <a:ext cx="163842" cy="71255"/>
            </a:xfrm>
            <a:custGeom>
              <a:rect b="b" l="l" r="r" t="t"/>
              <a:pathLst>
                <a:path extrusionOk="0" h="942" w="2166">
                  <a:moveTo>
                    <a:pt x="1956" y="0"/>
                  </a:moveTo>
                  <a:cubicBezTo>
                    <a:pt x="1911" y="0"/>
                    <a:pt x="1864" y="11"/>
                    <a:pt x="1816" y="22"/>
                  </a:cubicBezTo>
                  <a:cubicBezTo>
                    <a:pt x="1202" y="162"/>
                    <a:pt x="629" y="383"/>
                    <a:pt x="70" y="662"/>
                  </a:cubicBezTo>
                  <a:cubicBezTo>
                    <a:pt x="59" y="676"/>
                    <a:pt x="48" y="676"/>
                    <a:pt x="37" y="687"/>
                  </a:cubicBezTo>
                  <a:cubicBezTo>
                    <a:pt x="25" y="687"/>
                    <a:pt x="14" y="699"/>
                    <a:pt x="0" y="710"/>
                  </a:cubicBezTo>
                  <a:cubicBezTo>
                    <a:pt x="84" y="791"/>
                    <a:pt x="154" y="861"/>
                    <a:pt x="224" y="942"/>
                  </a:cubicBezTo>
                  <a:cubicBezTo>
                    <a:pt x="537" y="780"/>
                    <a:pt x="864" y="651"/>
                    <a:pt x="1188" y="536"/>
                  </a:cubicBezTo>
                  <a:cubicBezTo>
                    <a:pt x="1514" y="430"/>
                    <a:pt x="1830" y="327"/>
                    <a:pt x="2165" y="232"/>
                  </a:cubicBezTo>
                  <a:cubicBezTo>
                    <a:pt x="2109" y="151"/>
                    <a:pt x="2051" y="81"/>
                    <a:pt x="2003" y="22"/>
                  </a:cubicBezTo>
                  <a:cubicBezTo>
                    <a:pt x="1992" y="11"/>
                    <a:pt x="1970" y="0"/>
                    <a:pt x="1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0"/>
            <p:cNvSpPr/>
            <p:nvPr/>
          </p:nvSpPr>
          <p:spPr>
            <a:xfrm>
              <a:off x="6622527" y="697498"/>
              <a:ext cx="142737" cy="93721"/>
            </a:xfrm>
            <a:custGeom>
              <a:rect b="b" l="l" r="r" t="t"/>
              <a:pathLst>
                <a:path extrusionOk="0" h="1239" w="1887">
                  <a:moveTo>
                    <a:pt x="1677" y="0"/>
                  </a:moveTo>
                  <a:cubicBezTo>
                    <a:pt x="1651" y="11"/>
                    <a:pt x="1629" y="25"/>
                    <a:pt x="1607" y="37"/>
                  </a:cubicBezTo>
                  <a:cubicBezTo>
                    <a:pt x="1302" y="176"/>
                    <a:pt x="1012" y="361"/>
                    <a:pt x="743" y="559"/>
                  </a:cubicBezTo>
                  <a:cubicBezTo>
                    <a:pt x="559" y="699"/>
                    <a:pt x="383" y="838"/>
                    <a:pt x="210" y="978"/>
                  </a:cubicBezTo>
                  <a:cubicBezTo>
                    <a:pt x="174" y="1014"/>
                    <a:pt x="129" y="1048"/>
                    <a:pt x="93" y="1073"/>
                  </a:cubicBezTo>
                  <a:cubicBezTo>
                    <a:pt x="59" y="1107"/>
                    <a:pt x="34" y="1154"/>
                    <a:pt x="0" y="1199"/>
                  </a:cubicBezTo>
                  <a:cubicBezTo>
                    <a:pt x="93" y="1213"/>
                    <a:pt x="185" y="1235"/>
                    <a:pt x="269" y="1235"/>
                  </a:cubicBezTo>
                  <a:cubicBezTo>
                    <a:pt x="273" y="1237"/>
                    <a:pt x="277" y="1238"/>
                    <a:pt x="281" y="1238"/>
                  </a:cubicBezTo>
                  <a:cubicBezTo>
                    <a:pt x="299" y="1238"/>
                    <a:pt x="318" y="1222"/>
                    <a:pt x="338" y="1213"/>
                  </a:cubicBezTo>
                  <a:cubicBezTo>
                    <a:pt x="408" y="1143"/>
                    <a:pt x="478" y="1059"/>
                    <a:pt x="559" y="989"/>
                  </a:cubicBezTo>
                  <a:cubicBezTo>
                    <a:pt x="593" y="956"/>
                    <a:pt x="629" y="933"/>
                    <a:pt x="662" y="897"/>
                  </a:cubicBezTo>
                  <a:cubicBezTo>
                    <a:pt x="953" y="687"/>
                    <a:pt x="1269" y="500"/>
                    <a:pt x="1595" y="361"/>
                  </a:cubicBezTo>
                  <a:cubicBezTo>
                    <a:pt x="1688" y="316"/>
                    <a:pt x="1780" y="268"/>
                    <a:pt x="1886" y="221"/>
                  </a:cubicBezTo>
                  <a:cubicBezTo>
                    <a:pt x="1805" y="140"/>
                    <a:pt x="1746" y="70"/>
                    <a:pt x="1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0"/>
            <p:cNvSpPr/>
            <p:nvPr/>
          </p:nvSpPr>
          <p:spPr>
            <a:xfrm>
              <a:off x="6498252" y="516190"/>
              <a:ext cx="337366" cy="64220"/>
            </a:xfrm>
            <a:custGeom>
              <a:rect b="b" l="l" r="r" t="t"/>
              <a:pathLst>
                <a:path extrusionOk="0" h="849" w="4460">
                  <a:moveTo>
                    <a:pt x="26" y="0"/>
                  </a:moveTo>
                  <a:cubicBezTo>
                    <a:pt x="1" y="59"/>
                    <a:pt x="12" y="104"/>
                    <a:pt x="59" y="151"/>
                  </a:cubicBezTo>
                  <a:cubicBezTo>
                    <a:pt x="221" y="291"/>
                    <a:pt x="397" y="372"/>
                    <a:pt x="596" y="442"/>
                  </a:cubicBezTo>
                  <a:cubicBezTo>
                    <a:pt x="1118" y="629"/>
                    <a:pt x="1666" y="699"/>
                    <a:pt x="2213" y="769"/>
                  </a:cubicBezTo>
                  <a:cubicBezTo>
                    <a:pt x="2515" y="816"/>
                    <a:pt x="2831" y="816"/>
                    <a:pt x="3132" y="838"/>
                  </a:cubicBezTo>
                  <a:cubicBezTo>
                    <a:pt x="3239" y="845"/>
                    <a:pt x="3348" y="848"/>
                    <a:pt x="3456" y="848"/>
                  </a:cubicBezTo>
                  <a:cubicBezTo>
                    <a:pt x="3724" y="848"/>
                    <a:pt x="3993" y="826"/>
                    <a:pt x="4250" y="769"/>
                  </a:cubicBezTo>
                  <a:cubicBezTo>
                    <a:pt x="4286" y="769"/>
                    <a:pt x="4320" y="757"/>
                    <a:pt x="4356" y="757"/>
                  </a:cubicBezTo>
                  <a:cubicBezTo>
                    <a:pt x="4448" y="732"/>
                    <a:pt x="4459" y="710"/>
                    <a:pt x="4412" y="618"/>
                  </a:cubicBezTo>
                  <a:lnTo>
                    <a:pt x="4412" y="618"/>
                  </a:lnTo>
                  <a:cubicBezTo>
                    <a:pt x="4412" y="618"/>
                    <a:pt x="4401" y="618"/>
                    <a:pt x="4401" y="629"/>
                  </a:cubicBezTo>
                  <a:cubicBezTo>
                    <a:pt x="4342" y="640"/>
                    <a:pt x="4297" y="651"/>
                    <a:pt x="4239" y="662"/>
                  </a:cubicBezTo>
                  <a:cubicBezTo>
                    <a:pt x="3894" y="734"/>
                    <a:pt x="3547" y="766"/>
                    <a:pt x="3198" y="766"/>
                  </a:cubicBezTo>
                  <a:cubicBezTo>
                    <a:pt x="2920" y="766"/>
                    <a:pt x="2642" y="746"/>
                    <a:pt x="2364" y="710"/>
                  </a:cubicBezTo>
                  <a:cubicBezTo>
                    <a:pt x="1967" y="676"/>
                    <a:pt x="1596" y="593"/>
                    <a:pt x="1213" y="512"/>
                  </a:cubicBezTo>
                  <a:cubicBezTo>
                    <a:pt x="780" y="419"/>
                    <a:pt x="386" y="268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0"/>
            <p:cNvSpPr/>
            <p:nvPr/>
          </p:nvSpPr>
          <p:spPr>
            <a:xfrm>
              <a:off x="6638335" y="331933"/>
              <a:ext cx="84644" cy="37216"/>
            </a:xfrm>
            <a:custGeom>
              <a:rect b="b" l="l" r="r" t="t"/>
              <a:pathLst>
                <a:path extrusionOk="0" h="492" w="1119">
                  <a:moveTo>
                    <a:pt x="655" y="0"/>
                  </a:moveTo>
                  <a:cubicBezTo>
                    <a:pt x="643" y="0"/>
                    <a:pt x="631" y="1"/>
                    <a:pt x="618" y="3"/>
                  </a:cubicBezTo>
                  <a:cubicBezTo>
                    <a:pt x="560" y="3"/>
                    <a:pt x="501" y="14"/>
                    <a:pt x="442" y="25"/>
                  </a:cubicBezTo>
                  <a:cubicBezTo>
                    <a:pt x="291" y="73"/>
                    <a:pt x="163" y="165"/>
                    <a:pt x="60" y="319"/>
                  </a:cubicBezTo>
                  <a:cubicBezTo>
                    <a:pt x="1" y="411"/>
                    <a:pt x="1" y="433"/>
                    <a:pt x="115" y="458"/>
                  </a:cubicBezTo>
                  <a:cubicBezTo>
                    <a:pt x="244" y="481"/>
                    <a:pt x="372" y="492"/>
                    <a:pt x="512" y="492"/>
                  </a:cubicBezTo>
                  <a:cubicBezTo>
                    <a:pt x="641" y="492"/>
                    <a:pt x="641" y="481"/>
                    <a:pt x="663" y="363"/>
                  </a:cubicBezTo>
                  <a:cubicBezTo>
                    <a:pt x="663" y="352"/>
                    <a:pt x="663" y="352"/>
                    <a:pt x="674" y="352"/>
                  </a:cubicBezTo>
                  <a:cubicBezTo>
                    <a:pt x="688" y="330"/>
                    <a:pt x="688" y="305"/>
                    <a:pt x="710" y="305"/>
                  </a:cubicBezTo>
                  <a:cubicBezTo>
                    <a:pt x="722" y="305"/>
                    <a:pt x="744" y="319"/>
                    <a:pt x="758" y="330"/>
                  </a:cubicBezTo>
                  <a:cubicBezTo>
                    <a:pt x="780" y="363"/>
                    <a:pt x="791" y="389"/>
                    <a:pt x="814" y="422"/>
                  </a:cubicBezTo>
                  <a:cubicBezTo>
                    <a:pt x="828" y="433"/>
                    <a:pt x="850" y="444"/>
                    <a:pt x="861" y="444"/>
                  </a:cubicBezTo>
                  <a:cubicBezTo>
                    <a:pt x="872" y="444"/>
                    <a:pt x="884" y="433"/>
                    <a:pt x="898" y="433"/>
                  </a:cubicBezTo>
                  <a:cubicBezTo>
                    <a:pt x="967" y="411"/>
                    <a:pt x="1048" y="389"/>
                    <a:pt x="1118" y="363"/>
                  </a:cubicBezTo>
                  <a:cubicBezTo>
                    <a:pt x="1082" y="190"/>
                    <a:pt x="953" y="109"/>
                    <a:pt x="814" y="50"/>
                  </a:cubicBezTo>
                  <a:cubicBezTo>
                    <a:pt x="768" y="21"/>
                    <a:pt x="712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0"/>
            <p:cNvSpPr/>
            <p:nvPr/>
          </p:nvSpPr>
          <p:spPr>
            <a:xfrm>
              <a:off x="6949212" y="612706"/>
              <a:ext cx="66868" cy="23827"/>
            </a:xfrm>
            <a:custGeom>
              <a:rect b="b" l="l" r="r" t="t"/>
              <a:pathLst>
                <a:path extrusionOk="0" h="315" w="884">
                  <a:moveTo>
                    <a:pt x="625" y="1"/>
                  </a:moveTo>
                  <a:cubicBezTo>
                    <a:pt x="413" y="1"/>
                    <a:pt x="202" y="23"/>
                    <a:pt x="0" y="62"/>
                  </a:cubicBezTo>
                  <a:cubicBezTo>
                    <a:pt x="45" y="132"/>
                    <a:pt x="93" y="202"/>
                    <a:pt x="126" y="272"/>
                  </a:cubicBezTo>
                  <a:cubicBezTo>
                    <a:pt x="143" y="304"/>
                    <a:pt x="159" y="314"/>
                    <a:pt x="182" y="314"/>
                  </a:cubicBezTo>
                  <a:cubicBezTo>
                    <a:pt x="193" y="314"/>
                    <a:pt x="206" y="312"/>
                    <a:pt x="221" y="308"/>
                  </a:cubicBezTo>
                  <a:cubicBezTo>
                    <a:pt x="336" y="294"/>
                    <a:pt x="464" y="272"/>
                    <a:pt x="581" y="261"/>
                  </a:cubicBezTo>
                  <a:cubicBezTo>
                    <a:pt x="674" y="250"/>
                    <a:pt x="780" y="238"/>
                    <a:pt x="883" y="224"/>
                  </a:cubicBezTo>
                  <a:cubicBezTo>
                    <a:pt x="861" y="169"/>
                    <a:pt x="838" y="99"/>
                    <a:pt x="813" y="51"/>
                  </a:cubicBezTo>
                  <a:cubicBezTo>
                    <a:pt x="802" y="29"/>
                    <a:pt x="769" y="4"/>
                    <a:pt x="755" y="4"/>
                  </a:cubicBezTo>
                  <a:cubicBezTo>
                    <a:pt x="711" y="2"/>
                    <a:pt x="668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0"/>
            <p:cNvSpPr/>
            <p:nvPr/>
          </p:nvSpPr>
          <p:spPr>
            <a:xfrm>
              <a:off x="6837191" y="518686"/>
              <a:ext cx="67095" cy="52118"/>
            </a:xfrm>
            <a:custGeom>
              <a:rect b="b" l="l" r="r" t="t"/>
              <a:pathLst>
                <a:path extrusionOk="0" h="689" w="887">
                  <a:moveTo>
                    <a:pt x="853" y="1"/>
                  </a:moveTo>
                  <a:cubicBezTo>
                    <a:pt x="747" y="96"/>
                    <a:pt x="654" y="188"/>
                    <a:pt x="548" y="269"/>
                  </a:cubicBezTo>
                  <a:cubicBezTo>
                    <a:pt x="409" y="364"/>
                    <a:pt x="247" y="445"/>
                    <a:pt x="96" y="526"/>
                  </a:cubicBezTo>
                  <a:cubicBezTo>
                    <a:pt x="15" y="573"/>
                    <a:pt x="1" y="573"/>
                    <a:pt x="26" y="688"/>
                  </a:cubicBezTo>
                  <a:cubicBezTo>
                    <a:pt x="118" y="655"/>
                    <a:pt x="199" y="618"/>
                    <a:pt x="280" y="596"/>
                  </a:cubicBezTo>
                  <a:cubicBezTo>
                    <a:pt x="504" y="515"/>
                    <a:pt x="688" y="409"/>
                    <a:pt x="839" y="247"/>
                  </a:cubicBezTo>
                  <a:cubicBezTo>
                    <a:pt x="864" y="224"/>
                    <a:pt x="886" y="199"/>
                    <a:pt x="886" y="188"/>
                  </a:cubicBezTo>
                  <a:cubicBezTo>
                    <a:pt x="875" y="118"/>
                    <a:pt x="864" y="59"/>
                    <a:pt x="8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0"/>
            <p:cNvSpPr/>
            <p:nvPr/>
          </p:nvSpPr>
          <p:spPr>
            <a:xfrm>
              <a:off x="6746575" y="672991"/>
              <a:ext cx="52874" cy="47352"/>
            </a:xfrm>
            <a:custGeom>
              <a:rect b="b" l="l" r="r" t="t"/>
              <a:pathLst>
                <a:path extrusionOk="0" h="626" w="699">
                  <a:moveTo>
                    <a:pt x="317" y="57"/>
                  </a:moveTo>
                  <a:cubicBezTo>
                    <a:pt x="376" y="57"/>
                    <a:pt x="418" y="100"/>
                    <a:pt x="500" y="196"/>
                  </a:cubicBezTo>
                  <a:cubicBezTo>
                    <a:pt x="537" y="243"/>
                    <a:pt x="570" y="302"/>
                    <a:pt x="606" y="361"/>
                  </a:cubicBezTo>
                  <a:cubicBezTo>
                    <a:pt x="618" y="372"/>
                    <a:pt x="618" y="383"/>
                    <a:pt x="629" y="394"/>
                  </a:cubicBezTo>
                  <a:cubicBezTo>
                    <a:pt x="629" y="405"/>
                    <a:pt x="629" y="419"/>
                    <a:pt x="618" y="419"/>
                  </a:cubicBezTo>
                  <a:cubicBezTo>
                    <a:pt x="548" y="475"/>
                    <a:pt x="467" y="523"/>
                    <a:pt x="386" y="570"/>
                  </a:cubicBezTo>
                  <a:cubicBezTo>
                    <a:pt x="386" y="570"/>
                    <a:pt x="361" y="559"/>
                    <a:pt x="349" y="545"/>
                  </a:cubicBezTo>
                  <a:cubicBezTo>
                    <a:pt x="268" y="442"/>
                    <a:pt x="187" y="335"/>
                    <a:pt x="95" y="221"/>
                  </a:cubicBezTo>
                  <a:cubicBezTo>
                    <a:pt x="59" y="173"/>
                    <a:pt x="70" y="151"/>
                    <a:pt x="118" y="126"/>
                  </a:cubicBezTo>
                  <a:cubicBezTo>
                    <a:pt x="129" y="126"/>
                    <a:pt x="140" y="126"/>
                    <a:pt x="151" y="115"/>
                  </a:cubicBezTo>
                  <a:cubicBezTo>
                    <a:pt x="227" y="77"/>
                    <a:pt x="276" y="57"/>
                    <a:pt x="317" y="57"/>
                  </a:cubicBezTo>
                  <a:close/>
                  <a:moveTo>
                    <a:pt x="327" y="0"/>
                  </a:moveTo>
                  <a:cubicBezTo>
                    <a:pt x="235" y="45"/>
                    <a:pt x="140" y="92"/>
                    <a:pt x="59" y="140"/>
                  </a:cubicBezTo>
                  <a:cubicBezTo>
                    <a:pt x="0" y="162"/>
                    <a:pt x="0" y="196"/>
                    <a:pt x="37" y="232"/>
                  </a:cubicBezTo>
                  <a:cubicBezTo>
                    <a:pt x="129" y="349"/>
                    <a:pt x="210" y="464"/>
                    <a:pt x="305" y="570"/>
                  </a:cubicBezTo>
                  <a:cubicBezTo>
                    <a:pt x="329" y="608"/>
                    <a:pt x="351" y="626"/>
                    <a:pt x="376" y="626"/>
                  </a:cubicBezTo>
                  <a:cubicBezTo>
                    <a:pt x="396" y="626"/>
                    <a:pt x="418" y="614"/>
                    <a:pt x="444" y="592"/>
                  </a:cubicBezTo>
                  <a:cubicBezTo>
                    <a:pt x="514" y="545"/>
                    <a:pt x="584" y="511"/>
                    <a:pt x="654" y="464"/>
                  </a:cubicBezTo>
                  <a:cubicBezTo>
                    <a:pt x="676" y="453"/>
                    <a:pt x="687" y="430"/>
                    <a:pt x="699" y="419"/>
                  </a:cubicBezTo>
                  <a:cubicBezTo>
                    <a:pt x="687" y="394"/>
                    <a:pt x="687" y="383"/>
                    <a:pt x="676" y="361"/>
                  </a:cubicBezTo>
                  <a:cubicBezTo>
                    <a:pt x="618" y="210"/>
                    <a:pt x="489" y="126"/>
                    <a:pt x="386" y="11"/>
                  </a:cubicBezTo>
                  <a:lnTo>
                    <a:pt x="3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0"/>
            <p:cNvSpPr/>
            <p:nvPr/>
          </p:nvSpPr>
          <p:spPr>
            <a:xfrm>
              <a:off x="6938623" y="620043"/>
              <a:ext cx="16793" cy="18532"/>
            </a:xfrm>
            <a:custGeom>
              <a:rect b="b" l="l" r="r" t="t"/>
              <a:pathLst>
                <a:path extrusionOk="0" h="245" w="222">
                  <a:moveTo>
                    <a:pt x="13" y="1"/>
                  </a:moveTo>
                  <a:cubicBezTo>
                    <a:pt x="9" y="1"/>
                    <a:pt x="5" y="1"/>
                    <a:pt x="1" y="2"/>
                  </a:cubicBezTo>
                  <a:cubicBezTo>
                    <a:pt x="34" y="35"/>
                    <a:pt x="70" y="72"/>
                    <a:pt x="93" y="105"/>
                  </a:cubicBezTo>
                  <a:cubicBezTo>
                    <a:pt x="126" y="153"/>
                    <a:pt x="140" y="186"/>
                    <a:pt x="174" y="234"/>
                  </a:cubicBezTo>
                  <a:cubicBezTo>
                    <a:pt x="174" y="245"/>
                    <a:pt x="196" y="245"/>
                    <a:pt x="221" y="245"/>
                  </a:cubicBezTo>
                  <a:cubicBezTo>
                    <a:pt x="187" y="123"/>
                    <a:pt x="92" y="1"/>
                    <a:pt x="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0"/>
            <p:cNvSpPr/>
            <p:nvPr/>
          </p:nvSpPr>
          <p:spPr>
            <a:xfrm>
              <a:off x="6574118" y="470202"/>
              <a:ext cx="12254" cy="10060"/>
            </a:xfrm>
            <a:custGeom>
              <a:rect b="b" l="l" r="r" t="t"/>
              <a:pathLst>
                <a:path extrusionOk="0" h="133" w="162">
                  <a:moveTo>
                    <a:pt x="95" y="0"/>
                  </a:moveTo>
                  <a:cubicBezTo>
                    <a:pt x="90" y="0"/>
                    <a:pt x="86" y="1"/>
                    <a:pt x="82" y="2"/>
                  </a:cubicBezTo>
                  <a:cubicBezTo>
                    <a:pt x="56" y="2"/>
                    <a:pt x="34" y="38"/>
                    <a:pt x="1" y="61"/>
                  </a:cubicBezTo>
                  <a:cubicBezTo>
                    <a:pt x="31" y="93"/>
                    <a:pt x="52" y="132"/>
                    <a:pt x="66" y="132"/>
                  </a:cubicBezTo>
                  <a:cubicBezTo>
                    <a:pt x="67" y="132"/>
                    <a:pt x="69" y="132"/>
                    <a:pt x="70" y="131"/>
                  </a:cubicBezTo>
                  <a:cubicBezTo>
                    <a:pt x="104" y="119"/>
                    <a:pt x="140" y="97"/>
                    <a:pt x="151" y="72"/>
                  </a:cubicBezTo>
                  <a:cubicBezTo>
                    <a:pt x="161" y="33"/>
                    <a:pt x="126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0"/>
            <p:cNvSpPr/>
            <p:nvPr/>
          </p:nvSpPr>
          <p:spPr>
            <a:xfrm>
              <a:off x="6535239" y="458931"/>
              <a:ext cx="12557" cy="9909"/>
            </a:xfrm>
            <a:custGeom>
              <a:rect b="b" l="l" r="r" t="t"/>
              <a:pathLst>
                <a:path extrusionOk="0" h="131" w="166">
                  <a:moveTo>
                    <a:pt x="59" y="0"/>
                  </a:moveTo>
                  <a:cubicBezTo>
                    <a:pt x="37" y="0"/>
                    <a:pt x="26" y="48"/>
                    <a:pt x="1" y="70"/>
                  </a:cubicBezTo>
                  <a:cubicBezTo>
                    <a:pt x="26" y="92"/>
                    <a:pt x="48" y="129"/>
                    <a:pt x="70" y="129"/>
                  </a:cubicBezTo>
                  <a:cubicBezTo>
                    <a:pt x="74" y="130"/>
                    <a:pt x="77" y="131"/>
                    <a:pt x="80" y="131"/>
                  </a:cubicBezTo>
                  <a:cubicBezTo>
                    <a:pt x="102" y="131"/>
                    <a:pt x="124" y="102"/>
                    <a:pt x="165" y="70"/>
                  </a:cubicBezTo>
                  <a:cubicBezTo>
                    <a:pt x="118" y="37"/>
                    <a:pt x="96" y="0"/>
                    <a:pt x="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0"/>
            <p:cNvSpPr/>
            <p:nvPr/>
          </p:nvSpPr>
          <p:spPr>
            <a:xfrm>
              <a:off x="6601348" y="607638"/>
              <a:ext cx="11498" cy="19516"/>
            </a:xfrm>
            <a:custGeom>
              <a:rect b="b" l="l" r="r" t="t"/>
              <a:pathLst>
                <a:path extrusionOk="0" h="258" w="152">
                  <a:moveTo>
                    <a:pt x="104" y="1"/>
                  </a:moveTo>
                  <a:cubicBezTo>
                    <a:pt x="82" y="1"/>
                    <a:pt x="46" y="12"/>
                    <a:pt x="34" y="26"/>
                  </a:cubicBezTo>
                  <a:cubicBezTo>
                    <a:pt x="12" y="48"/>
                    <a:pt x="1" y="96"/>
                    <a:pt x="1" y="107"/>
                  </a:cubicBezTo>
                  <a:lnTo>
                    <a:pt x="1" y="177"/>
                  </a:lnTo>
                  <a:cubicBezTo>
                    <a:pt x="23" y="199"/>
                    <a:pt x="34" y="222"/>
                    <a:pt x="46" y="258"/>
                  </a:cubicBezTo>
                  <a:cubicBezTo>
                    <a:pt x="82" y="236"/>
                    <a:pt x="115" y="222"/>
                    <a:pt x="129" y="188"/>
                  </a:cubicBezTo>
                  <a:cubicBezTo>
                    <a:pt x="152" y="152"/>
                    <a:pt x="152" y="107"/>
                    <a:pt x="152" y="60"/>
                  </a:cubicBezTo>
                  <a:cubicBezTo>
                    <a:pt x="152" y="48"/>
                    <a:pt x="129" y="12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0"/>
            <p:cNvSpPr/>
            <p:nvPr/>
          </p:nvSpPr>
          <p:spPr>
            <a:xfrm>
              <a:off x="6551956" y="592662"/>
              <a:ext cx="9758" cy="17852"/>
            </a:xfrm>
            <a:custGeom>
              <a:rect b="b" l="l" r="r" t="t"/>
              <a:pathLst>
                <a:path extrusionOk="0" h="236" w="129">
                  <a:moveTo>
                    <a:pt x="48" y="1"/>
                  </a:moveTo>
                  <a:cubicBezTo>
                    <a:pt x="37" y="1"/>
                    <a:pt x="14" y="26"/>
                    <a:pt x="14" y="48"/>
                  </a:cubicBezTo>
                  <a:cubicBezTo>
                    <a:pt x="0" y="107"/>
                    <a:pt x="0" y="165"/>
                    <a:pt x="0" y="235"/>
                  </a:cubicBezTo>
                  <a:cubicBezTo>
                    <a:pt x="95" y="188"/>
                    <a:pt x="129" y="96"/>
                    <a:pt x="106" y="48"/>
                  </a:cubicBezTo>
                  <a:cubicBezTo>
                    <a:pt x="95" y="26"/>
                    <a:pt x="70" y="1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0"/>
            <p:cNvSpPr/>
            <p:nvPr/>
          </p:nvSpPr>
          <p:spPr>
            <a:xfrm>
              <a:off x="6516027" y="574281"/>
              <a:ext cx="5371" cy="13162"/>
            </a:xfrm>
            <a:custGeom>
              <a:rect b="b" l="l" r="r" t="t"/>
              <a:pathLst>
                <a:path extrusionOk="0" h="174" w="71">
                  <a:moveTo>
                    <a:pt x="11" y="1"/>
                  </a:moveTo>
                  <a:cubicBezTo>
                    <a:pt x="11" y="70"/>
                    <a:pt x="0" y="129"/>
                    <a:pt x="0" y="174"/>
                  </a:cubicBezTo>
                  <a:cubicBezTo>
                    <a:pt x="56" y="118"/>
                    <a:pt x="70" y="59"/>
                    <a:pt x="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0"/>
            <p:cNvSpPr/>
            <p:nvPr/>
          </p:nvSpPr>
          <p:spPr>
            <a:xfrm>
              <a:off x="6757997" y="682143"/>
              <a:ext cx="31770" cy="28063"/>
            </a:xfrm>
            <a:custGeom>
              <a:rect b="b" l="l" r="r" t="t"/>
              <a:pathLst>
                <a:path extrusionOk="0" h="371" w="420">
                  <a:moveTo>
                    <a:pt x="156" y="0"/>
                  </a:moveTo>
                  <a:cubicBezTo>
                    <a:pt x="149" y="0"/>
                    <a:pt x="144" y="2"/>
                    <a:pt x="140" y="5"/>
                  </a:cubicBezTo>
                  <a:cubicBezTo>
                    <a:pt x="84" y="19"/>
                    <a:pt x="36" y="41"/>
                    <a:pt x="0" y="64"/>
                  </a:cubicBezTo>
                  <a:cubicBezTo>
                    <a:pt x="70" y="159"/>
                    <a:pt x="129" y="251"/>
                    <a:pt x="198" y="332"/>
                  </a:cubicBezTo>
                  <a:cubicBezTo>
                    <a:pt x="208" y="350"/>
                    <a:pt x="234" y="371"/>
                    <a:pt x="249" y="371"/>
                  </a:cubicBezTo>
                  <a:cubicBezTo>
                    <a:pt x="253" y="371"/>
                    <a:pt x="255" y="370"/>
                    <a:pt x="257" y="368"/>
                  </a:cubicBezTo>
                  <a:cubicBezTo>
                    <a:pt x="316" y="343"/>
                    <a:pt x="363" y="309"/>
                    <a:pt x="419" y="273"/>
                  </a:cubicBezTo>
                  <a:cubicBezTo>
                    <a:pt x="349" y="181"/>
                    <a:pt x="279" y="100"/>
                    <a:pt x="210" y="19"/>
                  </a:cubicBezTo>
                  <a:cubicBezTo>
                    <a:pt x="194" y="9"/>
                    <a:pt x="172" y="0"/>
                    <a:pt x="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0"/>
            <p:cNvSpPr/>
            <p:nvPr/>
          </p:nvSpPr>
          <p:spPr>
            <a:xfrm>
              <a:off x="6387289" y="327244"/>
              <a:ext cx="637666" cy="469891"/>
            </a:xfrm>
            <a:custGeom>
              <a:rect b="b" l="l" r="r" t="t"/>
              <a:pathLst>
                <a:path extrusionOk="0" h="6212" w="8430">
                  <a:moveTo>
                    <a:pt x="3974" y="62"/>
                  </a:moveTo>
                  <a:cubicBezTo>
                    <a:pt x="4031" y="62"/>
                    <a:pt x="4087" y="83"/>
                    <a:pt x="4133" y="112"/>
                  </a:cubicBezTo>
                  <a:cubicBezTo>
                    <a:pt x="4272" y="171"/>
                    <a:pt x="4401" y="252"/>
                    <a:pt x="4437" y="425"/>
                  </a:cubicBezTo>
                  <a:cubicBezTo>
                    <a:pt x="4356" y="451"/>
                    <a:pt x="4261" y="484"/>
                    <a:pt x="4180" y="506"/>
                  </a:cubicBezTo>
                  <a:cubicBezTo>
                    <a:pt x="4169" y="506"/>
                    <a:pt x="4147" y="495"/>
                    <a:pt x="4133" y="484"/>
                  </a:cubicBezTo>
                  <a:cubicBezTo>
                    <a:pt x="4110" y="451"/>
                    <a:pt x="4099" y="425"/>
                    <a:pt x="4077" y="392"/>
                  </a:cubicBezTo>
                  <a:cubicBezTo>
                    <a:pt x="4063" y="381"/>
                    <a:pt x="4041" y="367"/>
                    <a:pt x="4029" y="367"/>
                  </a:cubicBezTo>
                  <a:cubicBezTo>
                    <a:pt x="4007" y="367"/>
                    <a:pt x="4007" y="392"/>
                    <a:pt x="3993" y="414"/>
                  </a:cubicBezTo>
                  <a:cubicBezTo>
                    <a:pt x="3982" y="414"/>
                    <a:pt x="3982" y="414"/>
                    <a:pt x="3982" y="425"/>
                  </a:cubicBezTo>
                  <a:cubicBezTo>
                    <a:pt x="3960" y="543"/>
                    <a:pt x="3960" y="554"/>
                    <a:pt x="3831" y="554"/>
                  </a:cubicBezTo>
                  <a:cubicBezTo>
                    <a:pt x="3691" y="554"/>
                    <a:pt x="3563" y="543"/>
                    <a:pt x="3434" y="520"/>
                  </a:cubicBezTo>
                  <a:cubicBezTo>
                    <a:pt x="3320" y="495"/>
                    <a:pt x="3320" y="473"/>
                    <a:pt x="3379" y="381"/>
                  </a:cubicBezTo>
                  <a:cubicBezTo>
                    <a:pt x="3518" y="171"/>
                    <a:pt x="3703" y="65"/>
                    <a:pt x="3937" y="65"/>
                  </a:cubicBezTo>
                  <a:cubicBezTo>
                    <a:pt x="3950" y="63"/>
                    <a:pt x="3962" y="62"/>
                    <a:pt x="3974" y="62"/>
                  </a:cubicBezTo>
                  <a:close/>
                  <a:moveTo>
                    <a:pt x="4496" y="344"/>
                  </a:moveTo>
                  <a:lnTo>
                    <a:pt x="4496" y="344"/>
                  </a:lnTo>
                  <a:cubicBezTo>
                    <a:pt x="4622" y="367"/>
                    <a:pt x="4739" y="381"/>
                    <a:pt x="4856" y="414"/>
                  </a:cubicBezTo>
                  <a:cubicBezTo>
                    <a:pt x="5007" y="462"/>
                    <a:pt x="5158" y="506"/>
                    <a:pt x="5287" y="576"/>
                  </a:cubicBezTo>
                  <a:cubicBezTo>
                    <a:pt x="5530" y="716"/>
                    <a:pt x="5764" y="856"/>
                    <a:pt x="5974" y="1020"/>
                  </a:cubicBezTo>
                  <a:cubicBezTo>
                    <a:pt x="6264" y="1252"/>
                    <a:pt x="6485" y="1543"/>
                    <a:pt x="6625" y="1903"/>
                  </a:cubicBezTo>
                  <a:cubicBezTo>
                    <a:pt x="6672" y="2057"/>
                    <a:pt x="6717" y="2197"/>
                    <a:pt x="6764" y="2347"/>
                  </a:cubicBezTo>
                  <a:cubicBezTo>
                    <a:pt x="6776" y="2381"/>
                    <a:pt x="6764" y="2428"/>
                    <a:pt x="6753" y="2462"/>
                  </a:cubicBezTo>
                  <a:cubicBezTo>
                    <a:pt x="6661" y="2616"/>
                    <a:pt x="6533" y="2708"/>
                    <a:pt x="6382" y="2800"/>
                  </a:cubicBezTo>
                  <a:cubicBezTo>
                    <a:pt x="6276" y="2859"/>
                    <a:pt x="6172" y="2917"/>
                    <a:pt x="6055" y="2976"/>
                  </a:cubicBezTo>
                  <a:cubicBezTo>
                    <a:pt x="6032" y="2998"/>
                    <a:pt x="5996" y="3010"/>
                    <a:pt x="5949" y="3021"/>
                  </a:cubicBezTo>
                  <a:cubicBezTo>
                    <a:pt x="5893" y="2741"/>
                    <a:pt x="5845" y="2487"/>
                    <a:pt x="5787" y="2230"/>
                  </a:cubicBezTo>
                  <a:cubicBezTo>
                    <a:pt x="5625" y="1624"/>
                    <a:pt x="5298" y="1149"/>
                    <a:pt x="4787" y="786"/>
                  </a:cubicBezTo>
                  <a:cubicBezTo>
                    <a:pt x="4658" y="694"/>
                    <a:pt x="4529" y="613"/>
                    <a:pt x="4379" y="506"/>
                  </a:cubicBezTo>
                  <a:cubicBezTo>
                    <a:pt x="4482" y="495"/>
                    <a:pt x="4566" y="473"/>
                    <a:pt x="4496" y="344"/>
                  </a:cubicBezTo>
                  <a:close/>
                  <a:moveTo>
                    <a:pt x="3272" y="414"/>
                  </a:moveTo>
                  <a:lnTo>
                    <a:pt x="3272" y="414"/>
                  </a:lnTo>
                  <a:cubicBezTo>
                    <a:pt x="3261" y="532"/>
                    <a:pt x="3353" y="565"/>
                    <a:pt x="3434" y="590"/>
                  </a:cubicBezTo>
                  <a:cubicBezTo>
                    <a:pt x="3525" y="609"/>
                    <a:pt x="3615" y="617"/>
                    <a:pt x="3703" y="617"/>
                  </a:cubicBezTo>
                  <a:cubicBezTo>
                    <a:pt x="3774" y="617"/>
                    <a:pt x="3844" y="611"/>
                    <a:pt x="3912" y="601"/>
                  </a:cubicBezTo>
                  <a:cubicBezTo>
                    <a:pt x="3993" y="601"/>
                    <a:pt x="4029" y="565"/>
                    <a:pt x="4018" y="495"/>
                  </a:cubicBezTo>
                  <a:cubicBezTo>
                    <a:pt x="4018" y="484"/>
                    <a:pt x="4029" y="473"/>
                    <a:pt x="4029" y="462"/>
                  </a:cubicBezTo>
                  <a:lnTo>
                    <a:pt x="4041" y="462"/>
                  </a:lnTo>
                  <a:cubicBezTo>
                    <a:pt x="4093" y="536"/>
                    <a:pt x="4112" y="562"/>
                    <a:pt x="4159" y="562"/>
                  </a:cubicBezTo>
                  <a:cubicBezTo>
                    <a:pt x="4185" y="562"/>
                    <a:pt x="4220" y="554"/>
                    <a:pt x="4272" y="543"/>
                  </a:cubicBezTo>
                  <a:cubicBezTo>
                    <a:pt x="4285" y="537"/>
                    <a:pt x="4300" y="534"/>
                    <a:pt x="4313" y="534"/>
                  </a:cubicBezTo>
                  <a:cubicBezTo>
                    <a:pt x="4326" y="534"/>
                    <a:pt x="4337" y="537"/>
                    <a:pt x="4342" y="543"/>
                  </a:cubicBezTo>
                  <a:cubicBezTo>
                    <a:pt x="4529" y="671"/>
                    <a:pt x="4717" y="800"/>
                    <a:pt x="4879" y="939"/>
                  </a:cubicBezTo>
                  <a:cubicBezTo>
                    <a:pt x="5334" y="1311"/>
                    <a:pt x="5636" y="1789"/>
                    <a:pt x="5753" y="2370"/>
                  </a:cubicBezTo>
                  <a:cubicBezTo>
                    <a:pt x="5787" y="2590"/>
                    <a:pt x="5845" y="2811"/>
                    <a:pt x="5893" y="3046"/>
                  </a:cubicBezTo>
                  <a:cubicBezTo>
                    <a:pt x="5728" y="3079"/>
                    <a:pt x="5577" y="3116"/>
                    <a:pt x="5426" y="3138"/>
                  </a:cubicBezTo>
                  <a:cubicBezTo>
                    <a:pt x="5187" y="3179"/>
                    <a:pt x="4949" y="3193"/>
                    <a:pt x="4710" y="3193"/>
                  </a:cubicBezTo>
                  <a:cubicBezTo>
                    <a:pt x="4471" y="3193"/>
                    <a:pt x="4232" y="3179"/>
                    <a:pt x="3993" y="3160"/>
                  </a:cubicBezTo>
                  <a:cubicBezTo>
                    <a:pt x="3434" y="3127"/>
                    <a:pt x="2890" y="3010"/>
                    <a:pt x="2353" y="2859"/>
                  </a:cubicBezTo>
                  <a:cubicBezTo>
                    <a:pt x="2121" y="2789"/>
                    <a:pt x="1887" y="2685"/>
                    <a:pt x="1677" y="2557"/>
                  </a:cubicBezTo>
                  <a:cubicBezTo>
                    <a:pt x="1504" y="2451"/>
                    <a:pt x="1493" y="2428"/>
                    <a:pt x="1563" y="2241"/>
                  </a:cubicBezTo>
                  <a:cubicBezTo>
                    <a:pt x="1713" y="1881"/>
                    <a:pt x="1864" y="1532"/>
                    <a:pt x="2074" y="1205"/>
                  </a:cubicBezTo>
                  <a:cubicBezTo>
                    <a:pt x="2191" y="1032"/>
                    <a:pt x="2331" y="892"/>
                    <a:pt x="2504" y="775"/>
                  </a:cubicBezTo>
                  <a:cubicBezTo>
                    <a:pt x="2750" y="624"/>
                    <a:pt x="2993" y="495"/>
                    <a:pt x="3272" y="414"/>
                  </a:cubicBezTo>
                  <a:close/>
                  <a:moveTo>
                    <a:pt x="6801" y="2532"/>
                  </a:moveTo>
                  <a:cubicBezTo>
                    <a:pt x="6812" y="2590"/>
                    <a:pt x="6823" y="2649"/>
                    <a:pt x="6834" y="2719"/>
                  </a:cubicBezTo>
                  <a:cubicBezTo>
                    <a:pt x="6834" y="2730"/>
                    <a:pt x="6812" y="2755"/>
                    <a:pt x="6787" y="2778"/>
                  </a:cubicBezTo>
                  <a:cubicBezTo>
                    <a:pt x="6636" y="2940"/>
                    <a:pt x="6452" y="3046"/>
                    <a:pt x="6228" y="3127"/>
                  </a:cubicBezTo>
                  <a:cubicBezTo>
                    <a:pt x="6147" y="3149"/>
                    <a:pt x="6066" y="3186"/>
                    <a:pt x="5974" y="3219"/>
                  </a:cubicBezTo>
                  <a:cubicBezTo>
                    <a:pt x="5949" y="3104"/>
                    <a:pt x="5963" y="3104"/>
                    <a:pt x="6044" y="3057"/>
                  </a:cubicBezTo>
                  <a:cubicBezTo>
                    <a:pt x="6195" y="2976"/>
                    <a:pt x="6357" y="2895"/>
                    <a:pt x="6496" y="2800"/>
                  </a:cubicBezTo>
                  <a:cubicBezTo>
                    <a:pt x="6602" y="2719"/>
                    <a:pt x="6695" y="2627"/>
                    <a:pt x="6801" y="2532"/>
                  </a:cubicBezTo>
                  <a:close/>
                  <a:moveTo>
                    <a:pt x="1493" y="2498"/>
                  </a:moveTo>
                  <a:lnTo>
                    <a:pt x="1493" y="2498"/>
                  </a:lnTo>
                  <a:cubicBezTo>
                    <a:pt x="1853" y="2766"/>
                    <a:pt x="2247" y="2917"/>
                    <a:pt x="2680" y="3010"/>
                  </a:cubicBezTo>
                  <a:cubicBezTo>
                    <a:pt x="3063" y="3091"/>
                    <a:pt x="3434" y="3174"/>
                    <a:pt x="3831" y="3208"/>
                  </a:cubicBezTo>
                  <a:cubicBezTo>
                    <a:pt x="4111" y="3241"/>
                    <a:pt x="4393" y="3261"/>
                    <a:pt x="4675" y="3261"/>
                  </a:cubicBezTo>
                  <a:cubicBezTo>
                    <a:pt x="5074" y="3261"/>
                    <a:pt x="5473" y="3222"/>
                    <a:pt x="5868" y="3127"/>
                  </a:cubicBezTo>
                  <a:cubicBezTo>
                    <a:pt x="5868" y="3116"/>
                    <a:pt x="5879" y="3116"/>
                    <a:pt x="5879" y="3116"/>
                  </a:cubicBezTo>
                  <a:lnTo>
                    <a:pt x="5879" y="3116"/>
                  </a:lnTo>
                  <a:cubicBezTo>
                    <a:pt x="5926" y="3208"/>
                    <a:pt x="5915" y="3230"/>
                    <a:pt x="5823" y="3255"/>
                  </a:cubicBezTo>
                  <a:cubicBezTo>
                    <a:pt x="5513" y="3317"/>
                    <a:pt x="5204" y="3345"/>
                    <a:pt x="4894" y="3345"/>
                  </a:cubicBezTo>
                  <a:cubicBezTo>
                    <a:pt x="4796" y="3345"/>
                    <a:pt x="4698" y="3342"/>
                    <a:pt x="4599" y="3336"/>
                  </a:cubicBezTo>
                  <a:cubicBezTo>
                    <a:pt x="4298" y="3314"/>
                    <a:pt x="3982" y="3314"/>
                    <a:pt x="3680" y="3267"/>
                  </a:cubicBezTo>
                  <a:cubicBezTo>
                    <a:pt x="3133" y="3197"/>
                    <a:pt x="2585" y="3127"/>
                    <a:pt x="2063" y="2940"/>
                  </a:cubicBezTo>
                  <a:cubicBezTo>
                    <a:pt x="1864" y="2870"/>
                    <a:pt x="1688" y="2789"/>
                    <a:pt x="1526" y="2649"/>
                  </a:cubicBezTo>
                  <a:cubicBezTo>
                    <a:pt x="1479" y="2602"/>
                    <a:pt x="1468" y="2557"/>
                    <a:pt x="1493" y="2498"/>
                  </a:cubicBezTo>
                  <a:close/>
                  <a:moveTo>
                    <a:pt x="6845" y="2825"/>
                  </a:moveTo>
                  <a:cubicBezTo>
                    <a:pt x="6845" y="2928"/>
                    <a:pt x="6857" y="3021"/>
                    <a:pt x="6857" y="3104"/>
                  </a:cubicBezTo>
                  <a:cubicBezTo>
                    <a:pt x="6871" y="3208"/>
                    <a:pt x="6871" y="3300"/>
                    <a:pt x="6882" y="3406"/>
                  </a:cubicBezTo>
                  <a:cubicBezTo>
                    <a:pt x="6893" y="3487"/>
                    <a:pt x="6857" y="3557"/>
                    <a:pt x="6801" y="3605"/>
                  </a:cubicBezTo>
                  <a:cubicBezTo>
                    <a:pt x="6602" y="3803"/>
                    <a:pt x="6368" y="3929"/>
                    <a:pt x="6125" y="4035"/>
                  </a:cubicBezTo>
                  <a:cubicBezTo>
                    <a:pt x="6088" y="4046"/>
                    <a:pt x="6044" y="4068"/>
                    <a:pt x="6007" y="4082"/>
                  </a:cubicBezTo>
                  <a:lnTo>
                    <a:pt x="5974" y="4082"/>
                  </a:lnTo>
                  <a:cubicBezTo>
                    <a:pt x="5985" y="4057"/>
                    <a:pt x="5985" y="4035"/>
                    <a:pt x="5985" y="4024"/>
                  </a:cubicBezTo>
                  <a:cubicBezTo>
                    <a:pt x="6032" y="3803"/>
                    <a:pt x="6019" y="3593"/>
                    <a:pt x="5985" y="3370"/>
                  </a:cubicBezTo>
                  <a:cubicBezTo>
                    <a:pt x="5985" y="3314"/>
                    <a:pt x="5985" y="3278"/>
                    <a:pt x="6055" y="3255"/>
                  </a:cubicBezTo>
                  <a:cubicBezTo>
                    <a:pt x="6276" y="3186"/>
                    <a:pt x="6496" y="3104"/>
                    <a:pt x="6683" y="2951"/>
                  </a:cubicBezTo>
                  <a:cubicBezTo>
                    <a:pt x="6731" y="2917"/>
                    <a:pt x="6776" y="2881"/>
                    <a:pt x="6845" y="2825"/>
                  </a:cubicBezTo>
                  <a:close/>
                  <a:moveTo>
                    <a:pt x="8054" y="3775"/>
                  </a:moveTo>
                  <a:cubicBezTo>
                    <a:pt x="8097" y="3775"/>
                    <a:pt x="8140" y="3776"/>
                    <a:pt x="8184" y="3778"/>
                  </a:cubicBezTo>
                  <a:cubicBezTo>
                    <a:pt x="8198" y="3778"/>
                    <a:pt x="8231" y="3803"/>
                    <a:pt x="8242" y="3825"/>
                  </a:cubicBezTo>
                  <a:cubicBezTo>
                    <a:pt x="8267" y="3873"/>
                    <a:pt x="8290" y="3943"/>
                    <a:pt x="8312" y="3998"/>
                  </a:cubicBezTo>
                  <a:cubicBezTo>
                    <a:pt x="8209" y="4012"/>
                    <a:pt x="8103" y="4024"/>
                    <a:pt x="8010" y="4035"/>
                  </a:cubicBezTo>
                  <a:cubicBezTo>
                    <a:pt x="7893" y="4046"/>
                    <a:pt x="7765" y="4068"/>
                    <a:pt x="7650" y="4082"/>
                  </a:cubicBezTo>
                  <a:cubicBezTo>
                    <a:pt x="7635" y="4086"/>
                    <a:pt x="7622" y="4088"/>
                    <a:pt x="7611" y="4088"/>
                  </a:cubicBezTo>
                  <a:cubicBezTo>
                    <a:pt x="7588" y="4088"/>
                    <a:pt x="7572" y="4078"/>
                    <a:pt x="7555" y="4046"/>
                  </a:cubicBezTo>
                  <a:cubicBezTo>
                    <a:pt x="7522" y="3976"/>
                    <a:pt x="7474" y="3906"/>
                    <a:pt x="7429" y="3836"/>
                  </a:cubicBezTo>
                  <a:cubicBezTo>
                    <a:pt x="7631" y="3797"/>
                    <a:pt x="7842" y="3775"/>
                    <a:pt x="8054" y="3775"/>
                  </a:cubicBezTo>
                  <a:close/>
                  <a:moveTo>
                    <a:pt x="7302" y="3872"/>
                  </a:moveTo>
                  <a:cubicBezTo>
                    <a:pt x="7381" y="3872"/>
                    <a:pt x="7476" y="3994"/>
                    <a:pt x="7510" y="4116"/>
                  </a:cubicBezTo>
                  <a:cubicBezTo>
                    <a:pt x="7485" y="4116"/>
                    <a:pt x="7463" y="4116"/>
                    <a:pt x="7463" y="4105"/>
                  </a:cubicBezTo>
                  <a:cubicBezTo>
                    <a:pt x="7429" y="4057"/>
                    <a:pt x="7415" y="4024"/>
                    <a:pt x="7382" y="3976"/>
                  </a:cubicBezTo>
                  <a:cubicBezTo>
                    <a:pt x="7359" y="3943"/>
                    <a:pt x="7323" y="3906"/>
                    <a:pt x="7290" y="3873"/>
                  </a:cubicBezTo>
                  <a:cubicBezTo>
                    <a:pt x="7294" y="3872"/>
                    <a:pt x="7298" y="3872"/>
                    <a:pt x="7302" y="3872"/>
                  </a:cubicBezTo>
                  <a:close/>
                  <a:moveTo>
                    <a:pt x="1456" y="2671"/>
                  </a:moveTo>
                  <a:cubicBezTo>
                    <a:pt x="1677" y="2870"/>
                    <a:pt x="1934" y="2987"/>
                    <a:pt x="2214" y="3057"/>
                  </a:cubicBezTo>
                  <a:cubicBezTo>
                    <a:pt x="2515" y="3138"/>
                    <a:pt x="2831" y="3208"/>
                    <a:pt x="3144" y="3255"/>
                  </a:cubicBezTo>
                  <a:cubicBezTo>
                    <a:pt x="3390" y="3300"/>
                    <a:pt x="3633" y="3348"/>
                    <a:pt x="3890" y="3359"/>
                  </a:cubicBezTo>
                  <a:cubicBezTo>
                    <a:pt x="4212" y="3389"/>
                    <a:pt x="4539" y="3413"/>
                    <a:pt x="4868" y="3413"/>
                  </a:cubicBezTo>
                  <a:cubicBezTo>
                    <a:pt x="5061" y="3413"/>
                    <a:pt x="5255" y="3405"/>
                    <a:pt x="5449" y="3384"/>
                  </a:cubicBezTo>
                  <a:cubicBezTo>
                    <a:pt x="5577" y="3370"/>
                    <a:pt x="5717" y="3336"/>
                    <a:pt x="5856" y="3314"/>
                  </a:cubicBezTo>
                  <a:cubicBezTo>
                    <a:pt x="5868" y="3314"/>
                    <a:pt x="5893" y="3300"/>
                    <a:pt x="5915" y="3300"/>
                  </a:cubicBezTo>
                  <a:cubicBezTo>
                    <a:pt x="5949" y="3510"/>
                    <a:pt x="5949" y="3719"/>
                    <a:pt x="5938" y="3929"/>
                  </a:cubicBezTo>
                  <a:cubicBezTo>
                    <a:pt x="5926" y="4082"/>
                    <a:pt x="5856" y="4138"/>
                    <a:pt x="5717" y="4186"/>
                  </a:cubicBezTo>
                  <a:cubicBezTo>
                    <a:pt x="5426" y="4292"/>
                    <a:pt x="5125" y="4336"/>
                    <a:pt x="4820" y="4348"/>
                  </a:cubicBezTo>
                  <a:cubicBezTo>
                    <a:pt x="4774" y="4348"/>
                    <a:pt x="4728" y="4349"/>
                    <a:pt x="4681" y="4349"/>
                  </a:cubicBezTo>
                  <a:cubicBezTo>
                    <a:pt x="3939" y="4349"/>
                    <a:pt x="3216" y="4244"/>
                    <a:pt x="2493" y="4057"/>
                  </a:cubicBezTo>
                  <a:cubicBezTo>
                    <a:pt x="2317" y="4024"/>
                    <a:pt x="2155" y="3943"/>
                    <a:pt x="1993" y="3873"/>
                  </a:cubicBezTo>
                  <a:cubicBezTo>
                    <a:pt x="1772" y="3778"/>
                    <a:pt x="1618" y="3605"/>
                    <a:pt x="1479" y="3417"/>
                  </a:cubicBezTo>
                  <a:cubicBezTo>
                    <a:pt x="1398" y="3314"/>
                    <a:pt x="1375" y="3208"/>
                    <a:pt x="1398" y="3068"/>
                  </a:cubicBezTo>
                  <a:cubicBezTo>
                    <a:pt x="1423" y="2940"/>
                    <a:pt x="1434" y="2811"/>
                    <a:pt x="1456" y="2671"/>
                  </a:cubicBezTo>
                  <a:close/>
                  <a:moveTo>
                    <a:pt x="7206" y="3895"/>
                  </a:moveTo>
                  <a:cubicBezTo>
                    <a:pt x="7220" y="3895"/>
                    <a:pt x="7242" y="3906"/>
                    <a:pt x="7253" y="3917"/>
                  </a:cubicBezTo>
                  <a:cubicBezTo>
                    <a:pt x="7301" y="3976"/>
                    <a:pt x="7359" y="4046"/>
                    <a:pt x="7415" y="4127"/>
                  </a:cubicBezTo>
                  <a:cubicBezTo>
                    <a:pt x="6742" y="4325"/>
                    <a:pt x="6088" y="4524"/>
                    <a:pt x="5474" y="4837"/>
                  </a:cubicBezTo>
                  <a:cubicBezTo>
                    <a:pt x="5404" y="4756"/>
                    <a:pt x="5334" y="4686"/>
                    <a:pt x="5250" y="4605"/>
                  </a:cubicBezTo>
                  <a:cubicBezTo>
                    <a:pt x="5264" y="4594"/>
                    <a:pt x="5275" y="4582"/>
                    <a:pt x="5287" y="4582"/>
                  </a:cubicBezTo>
                  <a:cubicBezTo>
                    <a:pt x="5856" y="4292"/>
                    <a:pt x="6438" y="4057"/>
                    <a:pt x="7066" y="3917"/>
                  </a:cubicBezTo>
                  <a:cubicBezTo>
                    <a:pt x="7114" y="3906"/>
                    <a:pt x="7161" y="3895"/>
                    <a:pt x="7206" y="3895"/>
                  </a:cubicBezTo>
                  <a:close/>
                  <a:moveTo>
                    <a:pt x="5077" y="4571"/>
                  </a:moveTo>
                  <a:cubicBezTo>
                    <a:pt x="5088" y="4571"/>
                    <a:pt x="5125" y="4571"/>
                    <a:pt x="5136" y="4582"/>
                  </a:cubicBezTo>
                  <a:cubicBezTo>
                    <a:pt x="5239" y="4697"/>
                    <a:pt x="5368" y="4781"/>
                    <a:pt x="5426" y="4932"/>
                  </a:cubicBezTo>
                  <a:cubicBezTo>
                    <a:pt x="5437" y="4954"/>
                    <a:pt x="5437" y="4965"/>
                    <a:pt x="5449" y="4990"/>
                  </a:cubicBezTo>
                  <a:cubicBezTo>
                    <a:pt x="5437" y="5001"/>
                    <a:pt x="5426" y="5024"/>
                    <a:pt x="5404" y="5035"/>
                  </a:cubicBezTo>
                  <a:cubicBezTo>
                    <a:pt x="5334" y="5082"/>
                    <a:pt x="5264" y="5116"/>
                    <a:pt x="5194" y="5163"/>
                  </a:cubicBezTo>
                  <a:cubicBezTo>
                    <a:pt x="5168" y="5185"/>
                    <a:pt x="5146" y="5197"/>
                    <a:pt x="5126" y="5197"/>
                  </a:cubicBezTo>
                  <a:cubicBezTo>
                    <a:pt x="5101" y="5197"/>
                    <a:pt x="5079" y="5179"/>
                    <a:pt x="5055" y="5141"/>
                  </a:cubicBezTo>
                  <a:cubicBezTo>
                    <a:pt x="4960" y="5035"/>
                    <a:pt x="4879" y="4920"/>
                    <a:pt x="4787" y="4803"/>
                  </a:cubicBezTo>
                  <a:cubicBezTo>
                    <a:pt x="4750" y="4767"/>
                    <a:pt x="4750" y="4733"/>
                    <a:pt x="4809" y="4711"/>
                  </a:cubicBezTo>
                  <a:cubicBezTo>
                    <a:pt x="4890" y="4663"/>
                    <a:pt x="4985" y="4616"/>
                    <a:pt x="5077" y="4571"/>
                  </a:cubicBezTo>
                  <a:close/>
                  <a:moveTo>
                    <a:pt x="6926" y="2998"/>
                  </a:moveTo>
                  <a:lnTo>
                    <a:pt x="6926" y="2998"/>
                  </a:lnTo>
                  <a:cubicBezTo>
                    <a:pt x="7359" y="3138"/>
                    <a:pt x="7672" y="3406"/>
                    <a:pt x="7999" y="3708"/>
                  </a:cubicBezTo>
                  <a:cubicBezTo>
                    <a:pt x="7974" y="3708"/>
                    <a:pt x="7952" y="3719"/>
                    <a:pt x="7941" y="3719"/>
                  </a:cubicBezTo>
                  <a:cubicBezTo>
                    <a:pt x="7323" y="3755"/>
                    <a:pt x="6731" y="3906"/>
                    <a:pt x="6158" y="4127"/>
                  </a:cubicBezTo>
                  <a:cubicBezTo>
                    <a:pt x="5856" y="4244"/>
                    <a:pt x="5555" y="4395"/>
                    <a:pt x="5264" y="4524"/>
                  </a:cubicBezTo>
                  <a:cubicBezTo>
                    <a:pt x="5246" y="4535"/>
                    <a:pt x="5231" y="4540"/>
                    <a:pt x="5217" y="4540"/>
                  </a:cubicBezTo>
                  <a:cubicBezTo>
                    <a:pt x="5202" y="4540"/>
                    <a:pt x="5187" y="4535"/>
                    <a:pt x="5169" y="4524"/>
                  </a:cubicBezTo>
                  <a:cubicBezTo>
                    <a:pt x="5153" y="4516"/>
                    <a:pt x="5131" y="4508"/>
                    <a:pt x="5111" y="4508"/>
                  </a:cubicBezTo>
                  <a:cubicBezTo>
                    <a:pt x="5103" y="4508"/>
                    <a:pt x="5095" y="4509"/>
                    <a:pt x="5088" y="4512"/>
                  </a:cubicBezTo>
                  <a:cubicBezTo>
                    <a:pt x="4960" y="4571"/>
                    <a:pt x="4845" y="4627"/>
                    <a:pt x="4728" y="4697"/>
                  </a:cubicBezTo>
                  <a:cubicBezTo>
                    <a:pt x="4647" y="4744"/>
                    <a:pt x="4717" y="4792"/>
                    <a:pt x="4750" y="4837"/>
                  </a:cubicBezTo>
                  <a:cubicBezTo>
                    <a:pt x="4728" y="4851"/>
                    <a:pt x="4705" y="4862"/>
                    <a:pt x="4692" y="4873"/>
                  </a:cubicBezTo>
                  <a:cubicBezTo>
                    <a:pt x="4110" y="5152"/>
                    <a:pt x="3599" y="5535"/>
                    <a:pt x="3133" y="5954"/>
                  </a:cubicBezTo>
                  <a:cubicBezTo>
                    <a:pt x="3108" y="5973"/>
                    <a:pt x="3076" y="5983"/>
                    <a:pt x="3046" y="5983"/>
                  </a:cubicBezTo>
                  <a:cubicBezTo>
                    <a:pt x="3035" y="5983"/>
                    <a:pt x="3025" y="5982"/>
                    <a:pt x="3015" y="5979"/>
                  </a:cubicBezTo>
                  <a:cubicBezTo>
                    <a:pt x="2610" y="5932"/>
                    <a:pt x="2214" y="5839"/>
                    <a:pt x="1828" y="5711"/>
                  </a:cubicBezTo>
                  <a:cubicBezTo>
                    <a:pt x="1456" y="5582"/>
                    <a:pt x="1107" y="5409"/>
                    <a:pt x="780" y="5200"/>
                  </a:cubicBezTo>
                  <a:cubicBezTo>
                    <a:pt x="549" y="5071"/>
                    <a:pt x="375" y="4884"/>
                    <a:pt x="236" y="4663"/>
                  </a:cubicBezTo>
                  <a:cubicBezTo>
                    <a:pt x="107" y="4443"/>
                    <a:pt x="118" y="4208"/>
                    <a:pt x="236" y="3998"/>
                  </a:cubicBezTo>
                  <a:cubicBezTo>
                    <a:pt x="375" y="3767"/>
                    <a:pt x="571" y="3593"/>
                    <a:pt x="806" y="3465"/>
                  </a:cubicBezTo>
                  <a:cubicBezTo>
                    <a:pt x="945" y="3384"/>
                    <a:pt x="1096" y="3314"/>
                    <a:pt x="1247" y="3244"/>
                  </a:cubicBezTo>
                  <a:cubicBezTo>
                    <a:pt x="1269" y="3230"/>
                    <a:pt x="1294" y="3219"/>
                    <a:pt x="1317" y="3219"/>
                  </a:cubicBezTo>
                  <a:cubicBezTo>
                    <a:pt x="1456" y="3593"/>
                    <a:pt x="1725" y="3848"/>
                    <a:pt x="2085" y="3998"/>
                  </a:cubicBezTo>
                  <a:cubicBezTo>
                    <a:pt x="2482" y="4152"/>
                    <a:pt x="2890" y="4222"/>
                    <a:pt x="3295" y="4303"/>
                  </a:cubicBezTo>
                  <a:cubicBezTo>
                    <a:pt x="3755" y="4374"/>
                    <a:pt x="4212" y="4408"/>
                    <a:pt x="4671" y="4408"/>
                  </a:cubicBezTo>
                  <a:cubicBezTo>
                    <a:pt x="4737" y="4408"/>
                    <a:pt x="4802" y="4408"/>
                    <a:pt x="4868" y="4406"/>
                  </a:cubicBezTo>
                  <a:cubicBezTo>
                    <a:pt x="5125" y="4406"/>
                    <a:pt x="5368" y="4373"/>
                    <a:pt x="5613" y="4292"/>
                  </a:cubicBezTo>
                  <a:cubicBezTo>
                    <a:pt x="5879" y="4186"/>
                    <a:pt x="6136" y="4093"/>
                    <a:pt x="6393" y="3976"/>
                  </a:cubicBezTo>
                  <a:cubicBezTo>
                    <a:pt x="6544" y="3895"/>
                    <a:pt x="6683" y="3778"/>
                    <a:pt x="6812" y="3674"/>
                  </a:cubicBezTo>
                  <a:cubicBezTo>
                    <a:pt x="6940" y="3593"/>
                    <a:pt x="6963" y="3454"/>
                    <a:pt x="6952" y="3314"/>
                  </a:cubicBezTo>
                  <a:cubicBezTo>
                    <a:pt x="6940" y="3208"/>
                    <a:pt x="6940" y="3116"/>
                    <a:pt x="6926" y="2998"/>
                  </a:cubicBezTo>
                  <a:close/>
                  <a:moveTo>
                    <a:pt x="8242" y="4093"/>
                  </a:moveTo>
                  <a:lnTo>
                    <a:pt x="8242" y="4093"/>
                  </a:lnTo>
                  <a:cubicBezTo>
                    <a:pt x="8393" y="4443"/>
                    <a:pt x="8360" y="4686"/>
                    <a:pt x="8150" y="4943"/>
                  </a:cubicBezTo>
                  <a:cubicBezTo>
                    <a:pt x="7882" y="5256"/>
                    <a:pt x="7533" y="5465"/>
                    <a:pt x="7136" y="5582"/>
                  </a:cubicBezTo>
                  <a:cubicBezTo>
                    <a:pt x="6834" y="5663"/>
                    <a:pt x="6533" y="5758"/>
                    <a:pt x="6217" y="5828"/>
                  </a:cubicBezTo>
                  <a:cubicBezTo>
                    <a:pt x="5879" y="5909"/>
                    <a:pt x="5530" y="5968"/>
                    <a:pt x="5169" y="6002"/>
                  </a:cubicBezTo>
                  <a:cubicBezTo>
                    <a:pt x="4837" y="6034"/>
                    <a:pt x="4499" y="6039"/>
                    <a:pt x="4163" y="6039"/>
                  </a:cubicBezTo>
                  <a:cubicBezTo>
                    <a:pt x="4005" y="6039"/>
                    <a:pt x="3848" y="6038"/>
                    <a:pt x="3691" y="6038"/>
                  </a:cubicBezTo>
                  <a:cubicBezTo>
                    <a:pt x="3669" y="6038"/>
                    <a:pt x="3644" y="6024"/>
                    <a:pt x="3599" y="6024"/>
                  </a:cubicBezTo>
                  <a:cubicBezTo>
                    <a:pt x="4029" y="5652"/>
                    <a:pt x="4518" y="5409"/>
                    <a:pt x="5018" y="5186"/>
                  </a:cubicBezTo>
                  <a:cubicBezTo>
                    <a:pt x="5030" y="5200"/>
                    <a:pt x="5041" y="5211"/>
                    <a:pt x="5041" y="5222"/>
                  </a:cubicBezTo>
                  <a:cubicBezTo>
                    <a:pt x="5067" y="5255"/>
                    <a:pt x="5097" y="5269"/>
                    <a:pt x="5127" y="5269"/>
                  </a:cubicBezTo>
                  <a:cubicBezTo>
                    <a:pt x="5150" y="5269"/>
                    <a:pt x="5173" y="5260"/>
                    <a:pt x="5194" y="5244"/>
                  </a:cubicBezTo>
                  <a:cubicBezTo>
                    <a:pt x="5287" y="5186"/>
                    <a:pt x="5379" y="5130"/>
                    <a:pt x="5460" y="5071"/>
                  </a:cubicBezTo>
                  <a:cubicBezTo>
                    <a:pt x="5507" y="5046"/>
                    <a:pt x="5530" y="5013"/>
                    <a:pt x="5507" y="4954"/>
                  </a:cubicBezTo>
                  <a:cubicBezTo>
                    <a:pt x="5485" y="4906"/>
                    <a:pt x="5507" y="4895"/>
                    <a:pt x="5555" y="4873"/>
                  </a:cubicBezTo>
                  <a:cubicBezTo>
                    <a:pt x="5893" y="4697"/>
                    <a:pt x="6242" y="4571"/>
                    <a:pt x="6602" y="4443"/>
                  </a:cubicBezTo>
                  <a:cubicBezTo>
                    <a:pt x="6996" y="4314"/>
                    <a:pt x="7393" y="4186"/>
                    <a:pt x="7812" y="4127"/>
                  </a:cubicBezTo>
                  <a:cubicBezTo>
                    <a:pt x="7952" y="4105"/>
                    <a:pt x="8103" y="4105"/>
                    <a:pt x="8242" y="4093"/>
                  </a:cubicBezTo>
                  <a:close/>
                  <a:moveTo>
                    <a:pt x="4787" y="4895"/>
                  </a:moveTo>
                  <a:cubicBezTo>
                    <a:pt x="4856" y="4965"/>
                    <a:pt x="4915" y="5035"/>
                    <a:pt x="4996" y="5116"/>
                  </a:cubicBezTo>
                  <a:cubicBezTo>
                    <a:pt x="4890" y="5163"/>
                    <a:pt x="4798" y="5211"/>
                    <a:pt x="4705" y="5256"/>
                  </a:cubicBezTo>
                  <a:cubicBezTo>
                    <a:pt x="4379" y="5395"/>
                    <a:pt x="4063" y="5582"/>
                    <a:pt x="3772" y="5792"/>
                  </a:cubicBezTo>
                  <a:cubicBezTo>
                    <a:pt x="3658" y="5884"/>
                    <a:pt x="3552" y="6002"/>
                    <a:pt x="3448" y="6108"/>
                  </a:cubicBezTo>
                  <a:cubicBezTo>
                    <a:pt x="3428" y="6117"/>
                    <a:pt x="3409" y="6133"/>
                    <a:pt x="3391" y="6133"/>
                  </a:cubicBezTo>
                  <a:cubicBezTo>
                    <a:pt x="3387" y="6133"/>
                    <a:pt x="3383" y="6132"/>
                    <a:pt x="3379" y="6130"/>
                  </a:cubicBezTo>
                  <a:cubicBezTo>
                    <a:pt x="3295" y="6130"/>
                    <a:pt x="3203" y="6108"/>
                    <a:pt x="3110" y="6094"/>
                  </a:cubicBezTo>
                  <a:cubicBezTo>
                    <a:pt x="3144" y="6049"/>
                    <a:pt x="3169" y="6002"/>
                    <a:pt x="3203" y="5968"/>
                  </a:cubicBezTo>
                  <a:cubicBezTo>
                    <a:pt x="3412" y="5792"/>
                    <a:pt x="3633" y="5619"/>
                    <a:pt x="3853" y="5454"/>
                  </a:cubicBezTo>
                  <a:cubicBezTo>
                    <a:pt x="4122" y="5256"/>
                    <a:pt x="4412" y="5071"/>
                    <a:pt x="4717" y="4932"/>
                  </a:cubicBezTo>
                  <a:cubicBezTo>
                    <a:pt x="4739" y="4920"/>
                    <a:pt x="4761" y="4906"/>
                    <a:pt x="4787" y="4895"/>
                  </a:cubicBezTo>
                  <a:close/>
                  <a:moveTo>
                    <a:pt x="3917" y="0"/>
                  </a:moveTo>
                  <a:cubicBezTo>
                    <a:pt x="3685" y="0"/>
                    <a:pt x="3498" y="103"/>
                    <a:pt x="3353" y="297"/>
                  </a:cubicBezTo>
                  <a:cubicBezTo>
                    <a:pt x="3331" y="322"/>
                    <a:pt x="3309" y="356"/>
                    <a:pt x="3272" y="367"/>
                  </a:cubicBezTo>
                  <a:cubicBezTo>
                    <a:pt x="2971" y="437"/>
                    <a:pt x="2702" y="590"/>
                    <a:pt x="2445" y="752"/>
                  </a:cubicBezTo>
                  <a:cubicBezTo>
                    <a:pt x="2283" y="856"/>
                    <a:pt x="2144" y="984"/>
                    <a:pt x="2026" y="1149"/>
                  </a:cubicBezTo>
                  <a:cubicBezTo>
                    <a:pt x="1644" y="1741"/>
                    <a:pt x="1375" y="2381"/>
                    <a:pt x="1317" y="3104"/>
                  </a:cubicBezTo>
                  <a:cubicBezTo>
                    <a:pt x="1317" y="3138"/>
                    <a:pt x="1294" y="3149"/>
                    <a:pt x="1258" y="3160"/>
                  </a:cubicBezTo>
                  <a:cubicBezTo>
                    <a:pt x="1074" y="3255"/>
                    <a:pt x="887" y="3348"/>
                    <a:pt x="699" y="3454"/>
                  </a:cubicBezTo>
                  <a:cubicBezTo>
                    <a:pt x="526" y="3546"/>
                    <a:pt x="375" y="3686"/>
                    <a:pt x="247" y="3848"/>
                  </a:cubicBezTo>
                  <a:cubicBezTo>
                    <a:pt x="60" y="4093"/>
                    <a:pt x="1" y="4443"/>
                    <a:pt x="199" y="4744"/>
                  </a:cubicBezTo>
                  <a:cubicBezTo>
                    <a:pt x="361" y="4976"/>
                    <a:pt x="560" y="5163"/>
                    <a:pt x="806" y="5303"/>
                  </a:cubicBezTo>
                  <a:cubicBezTo>
                    <a:pt x="1479" y="5711"/>
                    <a:pt x="2214" y="5954"/>
                    <a:pt x="2993" y="6060"/>
                  </a:cubicBezTo>
                  <a:cubicBezTo>
                    <a:pt x="3015" y="6060"/>
                    <a:pt x="3052" y="6060"/>
                    <a:pt x="3052" y="6108"/>
                  </a:cubicBezTo>
                  <a:cubicBezTo>
                    <a:pt x="3052" y="6130"/>
                    <a:pt x="3085" y="6152"/>
                    <a:pt x="3110" y="6152"/>
                  </a:cubicBezTo>
                  <a:cubicBezTo>
                    <a:pt x="3203" y="6178"/>
                    <a:pt x="3295" y="6189"/>
                    <a:pt x="3390" y="6211"/>
                  </a:cubicBezTo>
                  <a:cubicBezTo>
                    <a:pt x="3434" y="6211"/>
                    <a:pt x="3471" y="6189"/>
                    <a:pt x="3504" y="6152"/>
                  </a:cubicBezTo>
                  <a:cubicBezTo>
                    <a:pt x="3518" y="6130"/>
                    <a:pt x="3563" y="6108"/>
                    <a:pt x="3588" y="6108"/>
                  </a:cubicBezTo>
                  <a:cubicBezTo>
                    <a:pt x="3709" y="6108"/>
                    <a:pt x="3829" y="6122"/>
                    <a:pt x="3944" y="6122"/>
                  </a:cubicBezTo>
                  <a:cubicBezTo>
                    <a:pt x="3973" y="6122"/>
                    <a:pt x="4001" y="6121"/>
                    <a:pt x="4029" y="6119"/>
                  </a:cubicBezTo>
                  <a:cubicBezTo>
                    <a:pt x="4437" y="6094"/>
                    <a:pt x="4845" y="6119"/>
                    <a:pt x="5250" y="6060"/>
                  </a:cubicBezTo>
                  <a:cubicBezTo>
                    <a:pt x="5588" y="6013"/>
                    <a:pt x="5938" y="5968"/>
                    <a:pt x="6276" y="5884"/>
                  </a:cubicBezTo>
                  <a:cubicBezTo>
                    <a:pt x="6577" y="5814"/>
                    <a:pt x="6871" y="5722"/>
                    <a:pt x="7161" y="5641"/>
                  </a:cubicBezTo>
                  <a:cubicBezTo>
                    <a:pt x="7346" y="5594"/>
                    <a:pt x="7522" y="5501"/>
                    <a:pt x="7695" y="5409"/>
                  </a:cubicBezTo>
                  <a:cubicBezTo>
                    <a:pt x="7893" y="5303"/>
                    <a:pt x="8058" y="5163"/>
                    <a:pt x="8198" y="5001"/>
                  </a:cubicBezTo>
                  <a:cubicBezTo>
                    <a:pt x="8337" y="4837"/>
                    <a:pt x="8429" y="4663"/>
                    <a:pt x="8407" y="4454"/>
                  </a:cubicBezTo>
                  <a:cubicBezTo>
                    <a:pt x="8393" y="4336"/>
                    <a:pt x="8371" y="4222"/>
                    <a:pt x="8348" y="4093"/>
                  </a:cubicBezTo>
                  <a:cubicBezTo>
                    <a:pt x="8407" y="4082"/>
                    <a:pt x="8407" y="4035"/>
                    <a:pt x="8382" y="3976"/>
                  </a:cubicBezTo>
                  <a:cubicBezTo>
                    <a:pt x="8348" y="3917"/>
                    <a:pt x="8337" y="3859"/>
                    <a:pt x="8312" y="3803"/>
                  </a:cubicBezTo>
                  <a:cubicBezTo>
                    <a:pt x="8279" y="3733"/>
                    <a:pt x="8231" y="3697"/>
                    <a:pt x="8150" y="3697"/>
                  </a:cubicBezTo>
                  <a:cubicBezTo>
                    <a:pt x="8146" y="3699"/>
                    <a:pt x="8141" y="3700"/>
                    <a:pt x="8135" y="3700"/>
                  </a:cubicBezTo>
                  <a:cubicBezTo>
                    <a:pt x="8111" y="3700"/>
                    <a:pt x="8076" y="3683"/>
                    <a:pt x="8058" y="3674"/>
                  </a:cubicBezTo>
                  <a:cubicBezTo>
                    <a:pt x="7952" y="3579"/>
                    <a:pt x="7860" y="3476"/>
                    <a:pt x="7742" y="3384"/>
                  </a:cubicBezTo>
                  <a:cubicBezTo>
                    <a:pt x="7499" y="3197"/>
                    <a:pt x="7253" y="3035"/>
                    <a:pt x="6963" y="2940"/>
                  </a:cubicBezTo>
                  <a:cubicBezTo>
                    <a:pt x="6940" y="2940"/>
                    <a:pt x="6926" y="2917"/>
                    <a:pt x="6926" y="2895"/>
                  </a:cubicBezTo>
                  <a:cubicBezTo>
                    <a:pt x="6915" y="2836"/>
                    <a:pt x="6915" y="2778"/>
                    <a:pt x="6904" y="2708"/>
                  </a:cubicBezTo>
                  <a:cubicBezTo>
                    <a:pt x="6857" y="2440"/>
                    <a:pt x="6801" y="2160"/>
                    <a:pt x="6695" y="1903"/>
                  </a:cubicBezTo>
                  <a:cubicBezTo>
                    <a:pt x="6533" y="1498"/>
                    <a:pt x="6276" y="1160"/>
                    <a:pt x="5926" y="892"/>
                  </a:cubicBezTo>
                  <a:cubicBezTo>
                    <a:pt x="5834" y="822"/>
                    <a:pt x="5728" y="763"/>
                    <a:pt x="5636" y="694"/>
                  </a:cubicBezTo>
                  <a:cubicBezTo>
                    <a:pt x="5287" y="473"/>
                    <a:pt x="4926" y="322"/>
                    <a:pt x="4507" y="297"/>
                  </a:cubicBezTo>
                  <a:cubicBezTo>
                    <a:pt x="4482" y="297"/>
                    <a:pt x="4460" y="286"/>
                    <a:pt x="4460" y="275"/>
                  </a:cubicBezTo>
                  <a:cubicBezTo>
                    <a:pt x="4342" y="124"/>
                    <a:pt x="4191" y="31"/>
                    <a:pt x="4018" y="6"/>
                  </a:cubicBezTo>
                  <a:cubicBezTo>
                    <a:pt x="3984" y="2"/>
                    <a:pt x="3950" y="0"/>
                    <a:pt x="3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0"/>
            <p:cNvSpPr/>
            <p:nvPr/>
          </p:nvSpPr>
          <p:spPr>
            <a:xfrm>
              <a:off x="6570563" y="464226"/>
              <a:ext cx="20348" cy="21180"/>
            </a:xfrm>
            <a:custGeom>
              <a:rect b="b" l="l" r="r" t="t"/>
              <a:pathLst>
                <a:path extrusionOk="0" h="280" w="269">
                  <a:moveTo>
                    <a:pt x="142" y="79"/>
                  </a:moveTo>
                  <a:cubicBezTo>
                    <a:pt x="173" y="79"/>
                    <a:pt x="208" y="112"/>
                    <a:pt x="198" y="151"/>
                  </a:cubicBezTo>
                  <a:cubicBezTo>
                    <a:pt x="187" y="176"/>
                    <a:pt x="151" y="198"/>
                    <a:pt x="117" y="210"/>
                  </a:cubicBezTo>
                  <a:cubicBezTo>
                    <a:pt x="116" y="211"/>
                    <a:pt x="114" y="211"/>
                    <a:pt x="113" y="211"/>
                  </a:cubicBezTo>
                  <a:cubicBezTo>
                    <a:pt x="99" y="211"/>
                    <a:pt x="78" y="172"/>
                    <a:pt x="48" y="140"/>
                  </a:cubicBezTo>
                  <a:cubicBezTo>
                    <a:pt x="81" y="117"/>
                    <a:pt x="103" y="81"/>
                    <a:pt x="129" y="81"/>
                  </a:cubicBezTo>
                  <a:cubicBezTo>
                    <a:pt x="133" y="80"/>
                    <a:pt x="137" y="79"/>
                    <a:pt x="142" y="79"/>
                  </a:cubicBezTo>
                  <a:close/>
                  <a:moveTo>
                    <a:pt x="129" y="0"/>
                  </a:moveTo>
                  <a:cubicBezTo>
                    <a:pt x="59" y="0"/>
                    <a:pt x="0" y="70"/>
                    <a:pt x="0" y="151"/>
                  </a:cubicBezTo>
                  <a:cubicBezTo>
                    <a:pt x="0" y="232"/>
                    <a:pt x="48" y="279"/>
                    <a:pt x="117" y="279"/>
                  </a:cubicBezTo>
                  <a:cubicBezTo>
                    <a:pt x="198" y="279"/>
                    <a:pt x="268" y="221"/>
                    <a:pt x="268" y="151"/>
                  </a:cubicBezTo>
                  <a:cubicBezTo>
                    <a:pt x="268" y="81"/>
                    <a:pt x="198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0"/>
            <p:cNvSpPr/>
            <p:nvPr/>
          </p:nvSpPr>
          <p:spPr>
            <a:xfrm>
              <a:off x="6529945" y="453637"/>
              <a:ext cx="20348" cy="20348"/>
            </a:xfrm>
            <a:custGeom>
              <a:rect b="b" l="l" r="r" t="t"/>
              <a:pathLst>
                <a:path extrusionOk="0" h="269" w="269">
                  <a:moveTo>
                    <a:pt x="129" y="70"/>
                  </a:moveTo>
                  <a:cubicBezTo>
                    <a:pt x="166" y="70"/>
                    <a:pt x="188" y="107"/>
                    <a:pt x="235" y="140"/>
                  </a:cubicBezTo>
                  <a:cubicBezTo>
                    <a:pt x="194" y="172"/>
                    <a:pt x="172" y="201"/>
                    <a:pt x="150" y="201"/>
                  </a:cubicBezTo>
                  <a:cubicBezTo>
                    <a:pt x="147" y="201"/>
                    <a:pt x="144" y="200"/>
                    <a:pt x="140" y="199"/>
                  </a:cubicBezTo>
                  <a:cubicBezTo>
                    <a:pt x="118" y="199"/>
                    <a:pt x="96" y="162"/>
                    <a:pt x="71" y="140"/>
                  </a:cubicBezTo>
                  <a:cubicBezTo>
                    <a:pt x="96" y="118"/>
                    <a:pt x="107" y="70"/>
                    <a:pt x="129" y="70"/>
                  </a:cubicBezTo>
                  <a:close/>
                  <a:moveTo>
                    <a:pt x="129" y="0"/>
                  </a:moveTo>
                  <a:cubicBezTo>
                    <a:pt x="71" y="0"/>
                    <a:pt x="1" y="70"/>
                    <a:pt x="1" y="140"/>
                  </a:cubicBezTo>
                  <a:cubicBezTo>
                    <a:pt x="1" y="210"/>
                    <a:pt x="71" y="269"/>
                    <a:pt x="152" y="269"/>
                  </a:cubicBezTo>
                  <a:cubicBezTo>
                    <a:pt x="210" y="269"/>
                    <a:pt x="269" y="210"/>
                    <a:pt x="269" y="140"/>
                  </a:cubicBezTo>
                  <a:cubicBezTo>
                    <a:pt x="269" y="70"/>
                    <a:pt x="199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0"/>
            <p:cNvSpPr/>
            <p:nvPr/>
          </p:nvSpPr>
          <p:spPr>
            <a:xfrm>
              <a:off x="6713975" y="417405"/>
              <a:ext cx="20423" cy="7867"/>
            </a:xfrm>
            <a:custGeom>
              <a:rect b="b" l="l" r="r" t="t"/>
              <a:pathLst>
                <a:path extrusionOk="0" h="104" w="270">
                  <a:moveTo>
                    <a:pt x="31" y="0"/>
                  </a:moveTo>
                  <a:cubicBezTo>
                    <a:pt x="28" y="0"/>
                    <a:pt x="25" y="1"/>
                    <a:pt x="23" y="2"/>
                  </a:cubicBezTo>
                  <a:cubicBezTo>
                    <a:pt x="12" y="13"/>
                    <a:pt x="1" y="38"/>
                    <a:pt x="12" y="49"/>
                  </a:cubicBezTo>
                  <a:cubicBezTo>
                    <a:pt x="32" y="75"/>
                    <a:pt x="143" y="104"/>
                    <a:pt x="218" y="104"/>
                  </a:cubicBezTo>
                  <a:cubicBezTo>
                    <a:pt x="239" y="104"/>
                    <a:pt x="257" y="101"/>
                    <a:pt x="269" y="97"/>
                  </a:cubicBezTo>
                  <a:cubicBezTo>
                    <a:pt x="248" y="63"/>
                    <a:pt x="76" y="0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0"/>
            <p:cNvSpPr/>
            <p:nvPr/>
          </p:nvSpPr>
          <p:spPr>
            <a:xfrm>
              <a:off x="6601348" y="399101"/>
              <a:ext cx="15129" cy="15961"/>
            </a:xfrm>
            <a:custGeom>
              <a:rect b="b" l="l" r="r" t="t"/>
              <a:pathLst>
                <a:path extrusionOk="0" h="211" w="200">
                  <a:moveTo>
                    <a:pt x="199" y="1"/>
                  </a:moveTo>
                  <a:cubicBezTo>
                    <a:pt x="129" y="12"/>
                    <a:pt x="12" y="140"/>
                    <a:pt x="1" y="210"/>
                  </a:cubicBezTo>
                  <a:cubicBezTo>
                    <a:pt x="71" y="199"/>
                    <a:pt x="199" y="59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0"/>
            <p:cNvSpPr/>
            <p:nvPr/>
          </p:nvSpPr>
          <p:spPr>
            <a:xfrm>
              <a:off x="6733489" y="433365"/>
              <a:ext cx="11422" cy="14448"/>
            </a:xfrm>
            <a:custGeom>
              <a:rect b="b" l="l" r="r" t="t"/>
              <a:pathLst>
                <a:path extrusionOk="0" h="191" w="151">
                  <a:moveTo>
                    <a:pt x="11" y="0"/>
                  </a:moveTo>
                  <a:lnTo>
                    <a:pt x="11" y="0"/>
                  </a:lnTo>
                  <a:cubicBezTo>
                    <a:pt x="1" y="87"/>
                    <a:pt x="68" y="190"/>
                    <a:pt x="133" y="190"/>
                  </a:cubicBezTo>
                  <a:cubicBezTo>
                    <a:pt x="139" y="190"/>
                    <a:pt x="145" y="189"/>
                    <a:pt x="151" y="187"/>
                  </a:cubicBezTo>
                  <a:cubicBezTo>
                    <a:pt x="103" y="129"/>
                    <a:pt x="81" y="48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0"/>
            <p:cNvSpPr/>
            <p:nvPr/>
          </p:nvSpPr>
          <p:spPr>
            <a:xfrm>
              <a:off x="6423445" y="588275"/>
              <a:ext cx="48487" cy="36157"/>
            </a:xfrm>
            <a:custGeom>
              <a:rect b="b" l="l" r="r" t="t"/>
              <a:pathLst>
                <a:path extrusionOk="0" h="478" w="641">
                  <a:moveTo>
                    <a:pt x="615" y="0"/>
                  </a:moveTo>
                  <a:cubicBezTo>
                    <a:pt x="433" y="0"/>
                    <a:pt x="1" y="324"/>
                    <a:pt x="1" y="478"/>
                  </a:cubicBezTo>
                  <a:cubicBezTo>
                    <a:pt x="23" y="444"/>
                    <a:pt x="59" y="433"/>
                    <a:pt x="71" y="408"/>
                  </a:cubicBezTo>
                  <a:cubicBezTo>
                    <a:pt x="199" y="235"/>
                    <a:pt x="372" y="128"/>
                    <a:pt x="571" y="47"/>
                  </a:cubicBezTo>
                  <a:cubicBezTo>
                    <a:pt x="596" y="36"/>
                    <a:pt x="607" y="14"/>
                    <a:pt x="640" y="3"/>
                  </a:cubicBezTo>
                  <a:cubicBezTo>
                    <a:pt x="633" y="1"/>
                    <a:pt x="624" y="0"/>
                    <a:pt x="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0"/>
            <p:cNvSpPr/>
            <p:nvPr/>
          </p:nvSpPr>
          <p:spPr>
            <a:xfrm>
              <a:off x="6411191" y="632372"/>
              <a:ext cx="8775" cy="22088"/>
            </a:xfrm>
            <a:custGeom>
              <a:rect b="b" l="l" r="r" t="t"/>
              <a:pathLst>
                <a:path extrusionOk="0" h="292" w="116">
                  <a:moveTo>
                    <a:pt x="104" y="1"/>
                  </a:moveTo>
                  <a:cubicBezTo>
                    <a:pt x="34" y="48"/>
                    <a:pt x="23" y="118"/>
                    <a:pt x="12" y="188"/>
                  </a:cubicBezTo>
                  <a:cubicBezTo>
                    <a:pt x="12" y="221"/>
                    <a:pt x="1" y="269"/>
                    <a:pt x="59" y="291"/>
                  </a:cubicBezTo>
                  <a:cubicBezTo>
                    <a:pt x="82" y="199"/>
                    <a:pt x="104" y="104"/>
                    <a:pt x="115" y="1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0"/>
            <p:cNvSpPr/>
            <p:nvPr/>
          </p:nvSpPr>
          <p:spPr>
            <a:xfrm>
              <a:off x="6940287" y="581164"/>
              <a:ext cx="15961" cy="13464"/>
            </a:xfrm>
            <a:custGeom>
              <a:rect b="b" l="l" r="r" t="t"/>
              <a:pathLst>
                <a:path extrusionOk="0" h="178" w="211">
                  <a:moveTo>
                    <a:pt x="11" y="1"/>
                  </a:moveTo>
                  <a:cubicBezTo>
                    <a:pt x="8" y="1"/>
                    <a:pt x="4" y="1"/>
                    <a:pt x="1" y="2"/>
                  </a:cubicBezTo>
                  <a:cubicBezTo>
                    <a:pt x="48" y="83"/>
                    <a:pt x="118" y="141"/>
                    <a:pt x="211" y="178"/>
                  </a:cubicBezTo>
                  <a:cubicBezTo>
                    <a:pt x="189" y="88"/>
                    <a:pt x="74" y="1"/>
                    <a:pt x="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0"/>
            <p:cNvSpPr/>
            <p:nvPr/>
          </p:nvSpPr>
          <p:spPr>
            <a:xfrm>
              <a:off x="6598625" y="701885"/>
              <a:ext cx="15961" cy="14296"/>
            </a:xfrm>
            <a:custGeom>
              <a:rect b="b" l="l" r="r" t="t"/>
              <a:pathLst>
                <a:path extrusionOk="0" h="189" w="211">
                  <a:moveTo>
                    <a:pt x="1" y="1"/>
                  </a:moveTo>
                  <a:cubicBezTo>
                    <a:pt x="25" y="89"/>
                    <a:pt x="139" y="189"/>
                    <a:pt x="201" y="189"/>
                  </a:cubicBezTo>
                  <a:cubicBezTo>
                    <a:pt x="204" y="189"/>
                    <a:pt x="207" y="189"/>
                    <a:pt x="210" y="188"/>
                  </a:cubicBezTo>
                  <a:cubicBezTo>
                    <a:pt x="188" y="129"/>
                    <a:pt x="4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0"/>
            <p:cNvSpPr/>
            <p:nvPr/>
          </p:nvSpPr>
          <p:spPr>
            <a:xfrm>
              <a:off x="6503547" y="641298"/>
              <a:ext cx="5371" cy="15885"/>
            </a:xfrm>
            <a:custGeom>
              <a:rect b="b" l="l" r="r" t="t"/>
              <a:pathLst>
                <a:path extrusionOk="0" h="210" w="71">
                  <a:moveTo>
                    <a:pt x="12" y="0"/>
                  </a:moveTo>
                  <a:cubicBezTo>
                    <a:pt x="12" y="70"/>
                    <a:pt x="0" y="140"/>
                    <a:pt x="0" y="210"/>
                  </a:cubicBezTo>
                  <a:lnTo>
                    <a:pt x="26" y="210"/>
                  </a:lnTo>
                  <a:cubicBezTo>
                    <a:pt x="59" y="162"/>
                    <a:pt x="70" y="45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0"/>
            <p:cNvSpPr/>
            <p:nvPr/>
          </p:nvSpPr>
          <p:spPr>
            <a:xfrm>
              <a:off x="6629486" y="706347"/>
              <a:ext cx="5371" cy="10666"/>
            </a:xfrm>
            <a:custGeom>
              <a:rect b="b" l="l" r="r" t="t"/>
              <a:pathLst>
                <a:path extrusionOk="0" h="141" w="71">
                  <a:moveTo>
                    <a:pt x="23" y="1"/>
                  </a:moveTo>
                  <a:cubicBezTo>
                    <a:pt x="12" y="23"/>
                    <a:pt x="1" y="48"/>
                    <a:pt x="1" y="70"/>
                  </a:cubicBezTo>
                  <a:cubicBezTo>
                    <a:pt x="1" y="93"/>
                    <a:pt x="12" y="118"/>
                    <a:pt x="23" y="140"/>
                  </a:cubicBezTo>
                  <a:cubicBezTo>
                    <a:pt x="37" y="118"/>
                    <a:pt x="48" y="104"/>
                    <a:pt x="70" y="70"/>
                  </a:cubicBezTo>
                  <a:cubicBezTo>
                    <a:pt x="59" y="48"/>
                    <a:pt x="48" y="23"/>
                    <a:pt x="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0"/>
            <p:cNvSpPr/>
            <p:nvPr/>
          </p:nvSpPr>
          <p:spPr>
            <a:xfrm>
              <a:off x="6781823" y="718601"/>
              <a:ext cx="189409" cy="55673"/>
            </a:xfrm>
            <a:custGeom>
              <a:rect b="b" l="l" r="r" t="t"/>
              <a:pathLst>
                <a:path extrusionOk="0" h="736" w="2504">
                  <a:moveTo>
                    <a:pt x="2493" y="1"/>
                  </a:moveTo>
                  <a:cubicBezTo>
                    <a:pt x="2468" y="12"/>
                    <a:pt x="2445" y="26"/>
                    <a:pt x="2423" y="37"/>
                  </a:cubicBezTo>
                  <a:cubicBezTo>
                    <a:pt x="2269" y="107"/>
                    <a:pt x="2118" y="177"/>
                    <a:pt x="1979" y="246"/>
                  </a:cubicBezTo>
                  <a:cubicBezTo>
                    <a:pt x="1560" y="420"/>
                    <a:pt x="1129" y="501"/>
                    <a:pt x="688" y="559"/>
                  </a:cubicBezTo>
                  <a:cubicBezTo>
                    <a:pt x="490" y="596"/>
                    <a:pt x="280" y="629"/>
                    <a:pt x="82" y="665"/>
                  </a:cubicBezTo>
                  <a:cubicBezTo>
                    <a:pt x="59" y="677"/>
                    <a:pt x="34" y="688"/>
                    <a:pt x="1" y="699"/>
                  </a:cubicBezTo>
                  <a:cubicBezTo>
                    <a:pt x="12" y="710"/>
                    <a:pt x="12" y="724"/>
                    <a:pt x="12" y="735"/>
                  </a:cubicBezTo>
                  <a:cubicBezTo>
                    <a:pt x="59" y="724"/>
                    <a:pt x="93" y="724"/>
                    <a:pt x="140" y="724"/>
                  </a:cubicBezTo>
                  <a:cubicBezTo>
                    <a:pt x="467" y="665"/>
                    <a:pt x="803" y="607"/>
                    <a:pt x="1129" y="548"/>
                  </a:cubicBezTo>
                  <a:cubicBezTo>
                    <a:pt x="1607" y="467"/>
                    <a:pt x="2048" y="316"/>
                    <a:pt x="2456" y="70"/>
                  </a:cubicBezTo>
                  <a:cubicBezTo>
                    <a:pt x="2479" y="59"/>
                    <a:pt x="2493" y="37"/>
                    <a:pt x="2504" y="26"/>
                  </a:cubicBezTo>
                  <a:cubicBezTo>
                    <a:pt x="2504" y="26"/>
                    <a:pt x="2493" y="12"/>
                    <a:pt x="2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6981737" y="664065"/>
              <a:ext cx="31770" cy="47655"/>
            </a:xfrm>
            <a:custGeom>
              <a:rect b="b" l="l" r="r" t="t"/>
              <a:pathLst>
                <a:path extrusionOk="0" h="630" w="420">
                  <a:moveTo>
                    <a:pt x="372" y="1"/>
                  </a:moveTo>
                  <a:lnTo>
                    <a:pt x="372" y="1"/>
                  </a:lnTo>
                  <a:cubicBezTo>
                    <a:pt x="361" y="23"/>
                    <a:pt x="350" y="48"/>
                    <a:pt x="339" y="71"/>
                  </a:cubicBezTo>
                  <a:cubicBezTo>
                    <a:pt x="325" y="104"/>
                    <a:pt x="325" y="152"/>
                    <a:pt x="302" y="199"/>
                  </a:cubicBezTo>
                  <a:cubicBezTo>
                    <a:pt x="244" y="328"/>
                    <a:pt x="163" y="453"/>
                    <a:pt x="45" y="548"/>
                  </a:cubicBezTo>
                  <a:cubicBezTo>
                    <a:pt x="23" y="571"/>
                    <a:pt x="12" y="582"/>
                    <a:pt x="1" y="607"/>
                  </a:cubicBezTo>
                  <a:cubicBezTo>
                    <a:pt x="1" y="618"/>
                    <a:pt x="12" y="618"/>
                    <a:pt x="12" y="629"/>
                  </a:cubicBezTo>
                  <a:cubicBezTo>
                    <a:pt x="140" y="593"/>
                    <a:pt x="199" y="490"/>
                    <a:pt x="269" y="398"/>
                  </a:cubicBezTo>
                  <a:cubicBezTo>
                    <a:pt x="339" y="280"/>
                    <a:pt x="420" y="152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0"/>
            <p:cNvSpPr/>
            <p:nvPr/>
          </p:nvSpPr>
          <p:spPr>
            <a:xfrm>
              <a:off x="6935900" y="672688"/>
              <a:ext cx="8926" cy="14296"/>
            </a:xfrm>
            <a:custGeom>
              <a:rect b="b" l="l" r="r" t="t"/>
              <a:pathLst>
                <a:path extrusionOk="0" h="189" w="118">
                  <a:moveTo>
                    <a:pt x="80" y="0"/>
                  </a:moveTo>
                  <a:cubicBezTo>
                    <a:pt x="76" y="0"/>
                    <a:pt x="72" y="1"/>
                    <a:pt x="70" y="4"/>
                  </a:cubicBezTo>
                  <a:cubicBezTo>
                    <a:pt x="37" y="15"/>
                    <a:pt x="0" y="144"/>
                    <a:pt x="23" y="189"/>
                  </a:cubicBezTo>
                  <a:cubicBezTo>
                    <a:pt x="81" y="144"/>
                    <a:pt x="93" y="85"/>
                    <a:pt x="118" y="27"/>
                  </a:cubicBezTo>
                  <a:cubicBezTo>
                    <a:pt x="118" y="18"/>
                    <a:pt x="95" y="0"/>
                    <a:pt x="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0"/>
            <p:cNvSpPr/>
            <p:nvPr/>
          </p:nvSpPr>
          <p:spPr>
            <a:xfrm>
              <a:off x="6950044" y="661342"/>
              <a:ext cx="6203" cy="14221"/>
            </a:xfrm>
            <a:custGeom>
              <a:rect b="b" l="l" r="r" t="t"/>
              <a:pathLst>
                <a:path extrusionOk="0" h="188" w="82">
                  <a:moveTo>
                    <a:pt x="59" y="1"/>
                  </a:moveTo>
                  <a:cubicBezTo>
                    <a:pt x="45" y="14"/>
                    <a:pt x="23" y="26"/>
                    <a:pt x="23" y="37"/>
                  </a:cubicBezTo>
                  <a:cubicBezTo>
                    <a:pt x="12" y="70"/>
                    <a:pt x="0" y="107"/>
                    <a:pt x="0" y="140"/>
                  </a:cubicBezTo>
                  <a:cubicBezTo>
                    <a:pt x="0" y="154"/>
                    <a:pt x="12" y="177"/>
                    <a:pt x="12" y="188"/>
                  </a:cubicBezTo>
                  <a:cubicBezTo>
                    <a:pt x="23" y="177"/>
                    <a:pt x="45" y="177"/>
                    <a:pt x="45" y="165"/>
                  </a:cubicBezTo>
                  <a:cubicBezTo>
                    <a:pt x="59" y="129"/>
                    <a:pt x="70" y="95"/>
                    <a:pt x="82" y="48"/>
                  </a:cubicBezTo>
                  <a:cubicBezTo>
                    <a:pt x="70" y="37"/>
                    <a:pt x="59" y="26"/>
                    <a:pt x="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0"/>
            <p:cNvSpPr/>
            <p:nvPr/>
          </p:nvSpPr>
          <p:spPr>
            <a:xfrm>
              <a:off x="6596961" y="603251"/>
              <a:ext cx="21180" cy="28215"/>
            </a:xfrm>
            <a:custGeom>
              <a:rect b="b" l="l" r="r" t="t"/>
              <a:pathLst>
                <a:path extrusionOk="0" h="373" w="280">
                  <a:moveTo>
                    <a:pt x="162" y="59"/>
                  </a:moveTo>
                  <a:cubicBezTo>
                    <a:pt x="187" y="70"/>
                    <a:pt x="210" y="106"/>
                    <a:pt x="210" y="118"/>
                  </a:cubicBezTo>
                  <a:cubicBezTo>
                    <a:pt x="210" y="165"/>
                    <a:pt x="210" y="210"/>
                    <a:pt x="187" y="246"/>
                  </a:cubicBezTo>
                  <a:cubicBezTo>
                    <a:pt x="173" y="280"/>
                    <a:pt x="140" y="294"/>
                    <a:pt x="104" y="316"/>
                  </a:cubicBezTo>
                  <a:cubicBezTo>
                    <a:pt x="92" y="280"/>
                    <a:pt x="81" y="257"/>
                    <a:pt x="59" y="235"/>
                  </a:cubicBezTo>
                  <a:lnTo>
                    <a:pt x="59" y="165"/>
                  </a:lnTo>
                  <a:cubicBezTo>
                    <a:pt x="59" y="154"/>
                    <a:pt x="70" y="106"/>
                    <a:pt x="92" y="84"/>
                  </a:cubicBezTo>
                  <a:cubicBezTo>
                    <a:pt x="104" y="70"/>
                    <a:pt x="140" y="59"/>
                    <a:pt x="162" y="59"/>
                  </a:cubicBezTo>
                  <a:close/>
                  <a:moveTo>
                    <a:pt x="151" y="0"/>
                  </a:moveTo>
                  <a:cubicBezTo>
                    <a:pt x="81" y="0"/>
                    <a:pt x="23" y="25"/>
                    <a:pt x="11" y="106"/>
                  </a:cubicBezTo>
                  <a:cubicBezTo>
                    <a:pt x="0" y="154"/>
                    <a:pt x="0" y="224"/>
                    <a:pt x="11" y="280"/>
                  </a:cubicBezTo>
                  <a:cubicBezTo>
                    <a:pt x="25" y="338"/>
                    <a:pt x="70" y="373"/>
                    <a:pt x="119" y="373"/>
                  </a:cubicBezTo>
                  <a:cubicBezTo>
                    <a:pt x="150" y="373"/>
                    <a:pt x="183" y="359"/>
                    <a:pt x="210" y="327"/>
                  </a:cubicBezTo>
                  <a:cubicBezTo>
                    <a:pt x="268" y="268"/>
                    <a:pt x="280" y="199"/>
                    <a:pt x="280" y="118"/>
                  </a:cubicBezTo>
                  <a:cubicBezTo>
                    <a:pt x="280" y="37"/>
                    <a:pt x="243" y="0"/>
                    <a:pt x="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6547720" y="587367"/>
              <a:ext cx="18457" cy="26702"/>
            </a:xfrm>
            <a:custGeom>
              <a:rect b="b" l="l" r="r" t="t"/>
              <a:pathLst>
                <a:path extrusionOk="0" h="353" w="244">
                  <a:moveTo>
                    <a:pt x="104" y="71"/>
                  </a:moveTo>
                  <a:cubicBezTo>
                    <a:pt x="126" y="71"/>
                    <a:pt x="151" y="96"/>
                    <a:pt x="162" y="118"/>
                  </a:cubicBezTo>
                  <a:cubicBezTo>
                    <a:pt x="185" y="166"/>
                    <a:pt x="151" y="258"/>
                    <a:pt x="56" y="305"/>
                  </a:cubicBezTo>
                  <a:cubicBezTo>
                    <a:pt x="56" y="235"/>
                    <a:pt x="56" y="177"/>
                    <a:pt x="70" y="118"/>
                  </a:cubicBezTo>
                  <a:cubicBezTo>
                    <a:pt x="70" y="96"/>
                    <a:pt x="93" y="71"/>
                    <a:pt x="104" y="71"/>
                  </a:cubicBezTo>
                  <a:close/>
                  <a:moveTo>
                    <a:pt x="126" y="1"/>
                  </a:moveTo>
                  <a:cubicBezTo>
                    <a:pt x="56" y="1"/>
                    <a:pt x="12" y="37"/>
                    <a:pt x="0" y="118"/>
                  </a:cubicBezTo>
                  <a:cubicBezTo>
                    <a:pt x="0" y="177"/>
                    <a:pt x="0" y="235"/>
                    <a:pt x="12" y="294"/>
                  </a:cubicBezTo>
                  <a:cubicBezTo>
                    <a:pt x="19" y="330"/>
                    <a:pt x="54" y="353"/>
                    <a:pt x="91" y="353"/>
                  </a:cubicBezTo>
                  <a:cubicBezTo>
                    <a:pt x="112" y="353"/>
                    <a:pt x="134" y="345"/>
                    <a:pt x="151" y="328"/>
                  </a:cubicBezTo>
                  <a:cubicBezTo>
                    <a:pt x="185" y="280"/>
                    <a:pt x="210" y="210"/>
                    <a:pt x="243" y="154"/>
                  </a:cubicBezTo>
                  <a:cubicBezTo>
                    <a:pt x="243" y="154"/>
                    <a:pt x="232" y="154"/>
                    <a:pt x="232" y="140"/>
                  </a:cubicBezTo>
                  <a:cubicBezTo>
                    <a:pt x="232" y="59"/>
                    <a:pt x="185" y="15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6512396" y="571331"/>
              <a:ext cx="12330" cy="20575"/>
            </a:xfrm>
            <a:custGeom>
              <a:rect b="b" l="l" r="r" t="t"/>
              <a:pathLst>
                <a:path extrusionOk="0" h="272" w="163">
                  <a:moveTo>
                    <a:pt x="59" y="40"/>
                  </a:moveTo>
                  <a:lnTo>
                    <a:pt x="59" y="40"/>
                  </a:lnTo>
                  <a:cubicBezTo>
                    <a:pt x="118" y="98"/>
                    <a:pt x="104" y="157"/>
                    <a:pt x="48" y="213"/>
                  </a:cubicBezTo>
                  <a:cubicBezTo>
                    <a:pt x="48" y="168"/>
                    <a:pt x="59" y="109"/>
                    <a:pt x="59" y="40"/>
                  </a:cubicBezTo>
                  <a:close/>
                  <a:moveTo>
                    <a:pt x="90" y="0"/>
                  </a:moveTo>
                  <a:cubicBezTo>
                    <a:pt x="63" y="0"/>
                    <a:pt x="23" y="19"/>
                    <a:pt x="23" y="28"/>
                  </a:cubicBezTo>
                  <a:cubicBezTo>
                    <a:pt x="12" y="98"/>
                    <a:pt x="1" y="168"/>
                    <a:pt x="12" y="227"/>
                  </a:cubicBezTo>
                  <a:cubicBezTo>
                    <a:pt x="12" y="249"/>
                    <a:pt x="48" y="271"/>
                    <a:pt x="71" y="271"/>
                  </a:cubicBezTo>
                  <a:cubicBezTo>
                    <a:pt x="93" y="271"/>
                    <a:pt x="118" y="249"/>
                    <a:pt x="129" y="238"/>
                  </a:cubicBezTo>
                  <a:cubicBezTo>
                    <a:pt x="152" y="190"/>
                    <a:pt x="152" y="143"/>
                    <a:pt x="163" y="87"/>
                  </a:cubicBezTo>
                  <a:cubicBezTo>
                    <a:pt x="152" y="62"/>
                    <a:pt x="140" y="17"/>
                    <a:pt x="104" y="3"/>
                  </a:cubicBezTo>
                  <a:cubicBezTo>
                    <a:pt x="100" y="1"/>
                    <a:pt x="95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6750962" y="677226"/>
              <a:ext cx="43192" cy="38956"/>
            </a:xfrm>
            <a:custGeom>
              <a:rect b="b" l="l" r="r" t="t"/>
              <a:pathLst>
                <a:path extrusionOk="0" h="515" w="571">
                  <a:moveTo>
                    <a:pt x="249" y="65"/>
                  </a:moveTo>
                  <a:cubicBezTo>
                    <a:pt x="265" y="65"/>
                    <a:pt x="287" y="74"/>
                    <a:pt x="303" y="84"/>
                  </a:cubicBezTo>
                  <a:cubicBezTo>
                    <a:pt x="372" y="165"/>
                    <a:pt x="442" y="246"/>
                    <a:pt x="512" y="338"/>
                  </a:cubicBezTo>
                  <a:cubicBezTo>
                    <a:pt x="456" y="374"/>
                    <a:pt x="409" y="408"/>
                    <a:pt x="350" y="433"/>
                  </a:cubicBezTo>
                  <a:cubicBezTo>
                    <a:pt x="348" y="435"/>
                    <a:pt x="346" y="436"/>
                    <a:pt x="342" y="436"/>
                  </a:cubicBezTo>
                  <a:cubicBezTo>
                    <a:pt x="327" y="436"/>
                    <a:pt x="301" y="415"/>
                    <a:pt x="291" y="397"/>
                  </a:cubicBezTo>
                  <a:cubicBezTo>
                    <a:pt x="222" y="316"/>
                    <a:pt x="163" y="224"/>
                    <a:pt x="93" y="129"/>
                  </a:cubicBezTo>
                  <a:cubicBezTo>
                    <a:pt x="129" y="106"/>
                    <a:pt x="177" y="84"/>
                    <a:pt x="233" y="70"/>
                  </a:cubicBezTo>
                  <a:cubicBezTo>
                    <a:pt x="237" y="67"/>
                    <a:pt x="242" y="65"/>
                    <a:pt x="249" y="65"/>
                  </a:cubicBezTo>
                  <a:close/>
                  <a:moveTo>
                    <a:pt x="259" y="1"/>
                  </a:moveTo>
                  <a:cubicBezTo>
                    <a:pt x="218" y="1"/>
                    <a:pt x="169" y="21"/>
                    <a:pt x="93" y="59"/>
                  </a:cubicBezTo>
                  <a:cubicBezTo>
                    <a:pt x="82" y="70"/>
                    <a:pt x="71" y="70"/>
                    <a:pt x="60" y="70"/>
                  </a:cubicBezTo>
                  <a:cubicBezTo>
                    <a:pt x="12" y="95"/>
                    <a:pt x="1" y="117"/>
                    <a:pt x="37" y="165"/>
                  </a:cubicBezTo>
                  <a:cubicBezTo>
                    <a:pt x="129" y="279"/>
                    <a:pt x="210" y="386"/>
                    <a:pt x="291" y="489"/>
                  </a:cubicBezTo>
                  <a:cubicBezTo>
                    <a:pt x="303" y="503"/>
                    <a:pt x="328" y="514"/>
                    <a:pt x="328" y="514"/>
                  </a:cubicBezTo>
                  <a:cubicBezTo>
                    <a:pt x="409" y="467"/>
                    <a:pt x="490" y="419"/>
                    <a:pt x="560" y="363"/>
                  </a:cubicBezTo>
                  <a:cubicBezTo>
                    <a:pt x="571" y="363"/>
                    <a:pt x="571" y="349"/>
                    <a:pt x="571" y="338"/>
                  </a:cubicBezTo>
                  <a:cubicBezTo>
                    <a:pt x="560" y="327"/>
                    <a:pt x="560" y="316"/>
                    <a:pt x="548" y="305"/>
                  </a:cubicBezTo>
                  <a:cubicBezTo>
                    <a:pt x="512" y="246"/>
                    <a:pt x="479" y="187"/>
                    <a:pt x="442" y="140"/>
                  </a:cubicBezTo>
                  <a:cubicBezTo>
                    <a:pt x="360" y="44"/>
                    <a:pt x="318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3" name="Google Shape;1863;p30"/>
          <p:cNvGrpSpPr/>
          <p:nvPr/>
        </p:nvGrpSpPr>
        <p:grpSpPr>
          <a:xfrm>
            <a:off x="1460276" y="2740320"/>
            <a:ext cx="1305964" cy="1297311"/>
            <a:chOff x="4998985" y="3942801"/>
            <a:chExt cx="385809" cy="383242"/>
          </a:xfrm>
        </p:grpSpPr>
        <p:sp>
          <p:nvSpPr>
            <p:cNvPr id="1864" name="Google Shape;1864;p30"/>
            <p:cNvSpPr/>
            <p:nvPr/>
          </p:nvSpPr>
          <p:spPr>
            <a:xfrm>
              <a:off x="4998985" y="3942801"/>
              <a:ext cx="385809" cy="369781"/>
            </a:xfrm>
            <a:custGeom>
              <a:rect b="b" l="l" r="r" t="t"/>
              <a:pathLst>
                <a:path extrusionOk="0" h="7798" w="8136">
                  <a:moveTo>
                    <a:pt x="710" y="1884"/>
                  </a:moveTo>
                  <a:lnTo>
                    <a:pt x="710" y="1884"/>
                  </a:lnTo>
                  <a:cubicBezTo>
                    <a:pt x="732" y="1931"/>
                    <a:pt x="673" y="2082"/>
                    <a:pt x="615" y="2116"/>
                  </a:cubicBezTo>
                  <a:cubicBezTo>
                    <a:pt x="604" y="2046"/>
                    <a:pt x="651" y="1917"/>
                    <a:pt x="710" y="1884"/>
                  </a:cubicBezTo>
                  <a:close/>
                  <a:moveTo>
                    <a:pt x="475" y="2105"/>
                  </a:moveTo>
                  <a:lnTo>
                    <a:pt x="475" y="2105"/>
                  </a:lnTo>
                  <a:cubicBezTo>
                    <a:pt x="534" y="2163"/>
                    <a:pt x="500" y="2431"/>
                    <a:pt x="442" y="2476"/>
                  </a:cubicBezTo>
                  <a:cubicBezTo>
                    <a:pt x="430" y="2350"/>
                    <a:pt x="453" y="2233"/>
                    <a:pt x="475" y="2105"/>
                  </a:cubicBezTo>
                  <a:close/>
                  <a:moveTo>
                    <a:pt x="349" y="2803"/>
                  </a:moveTo>
                  <a:cubicBezTo>
                    <a:pt x="361" y="2803"/>
                    <a:pt x="361" y="2803"/>
                    <a:pt x="372" y="2814"/>
                  </a:cubicBezTo>
                  <a:cubicBezTo>
                    <a:pt x="361" y="2920"/>
                    <a:pt x="335" y="3024"/>
                    <a:pt x="324" y="3141"/>
                  </a:cubicBezTo>
                  <a:cubicBezTo>
                    <a:pt x="280" y="3093"/>
                    <a:pt x="302" y="2862"/>
                    <a:pt x="349" y="2803"/>
                  </a:cubicBezTo>
                  <a:close/>
                  <a:moveTo>
                    <a:pt x="7962" y="4049"/>
                  </a:moveTo>
                  <a:cubicBezTo>
                    <a:pt x="7996" y="4096"/>
                    <a:pt x="7973" y="4152"/>
                    <a:pt x="7962" y="4200"/>
                  </a:cubicBezTo>
                  <a:lnTo>
                    <a:pt x="7915" y="4189"/>
                  </a:lnTo>
                  <a:cubicBezTo>
                    <a:pt x="7926" y="4141"/>
                    <a:pt x="7926" y="4096"/>
                    <a:pt x="7937" y="4049"/>
                  </a:cubicBezTo>
                  <a:close/>
                  <a:moveTo>
                    <a:pt x="7973" y="4420"/>
                  </a:moveTo>
                  <a:cubicBezTo>
                    <a:pt x="7973" y="4479"/>
                    <a:pt x="7797" y="4747"/>
                    <a:pt x="7739" y="4758"/>
                  </a:cubicBezTo>
                  <a:cubicBezTo>
                    <a:pt x="7727" y="4700"/>
                    <a:pt x="7903" y="4432"/>
                    <a:pt x="7973" y="4420"/>
                  </a:cubicBezTo>
                  <a:close/>
                  <a:moveTo>
                    <a:pt x="4442" y="1"/>
                  </a:moveTo>
                  <a:cubicBezTo>
                    <a:pt x="4393" y="1"/>
                    <a:pt x="4344" y="4"/>
                    <a:pt x="4294" y="9"/>
                  </a:cubicBezTo>
                  <a:cubicBezTo>
                    <a:pt x="4154" y="20"/>
                    <a:pt x="4026" y="32"/>
                    <a:pt x="3897" y="46"/>
                  </a:cubicBezTo>
                  <a:cubicBezTo>
                    <a:pt x="3269" y="90"/>
                    <a:pt x="2665" y="266"/>
                    <a:pt x="2095" y="534"/>
                  </a:cubicBezTo>
                  <a:cubicBezTo>
                    <a:pt x="2059" y="546"/>
                    <a:pt x="2026" y="568"/>
                    <a:pt x="2012" y="604"/>
                  </a:cubicBezTo>
                  <a:cubicBezTo>
                    <a:pt x="1966" y="679"/>
                    <a:pt x="1950" y="705"/>
                    <a:pt x="1910" y="705"/>
                  </a:cubicBezTo>
                  <a:cubicBezTo>
                    <a:pt x="1889" y="705"/>
                    <a:pt x="1860" y="697"/>
                    <a:pt x="1816" y="685"/>
                  </a:cubicBezTo>
                  <a:cubicBezTo>
                    <a:pt x="1799" y="685"/>
                    <a:pt x="1779" y="680"/>
                    <a:pt x="1764" y="680"/>
                  </a:cubicBezTo>
                  <a:cubicBezTo>
                    <a:pt x="1756" y="680"/>
                    <a:pt x="1750" y="682"/>
                    <a:pt x="1746" y="685"/>
                  </a:cubicBezTo>
                  <a:cubicBezTo>
                    <a:pt x="1699" y="708"/>
                    <a:pt x="1651" y="755"/>
                    <a:pt x="1618" y="778"/>
                  </a:cubicBezTo>
                  <a:cubicBezTo>
                    <a:pt x="1548" y="836"/>
                    <a:pt x="1467" y="895"/>
                    <a:pt x="1397" y="954"/>
                  </a:cubicBezTo>
                  <a:cubicBezTo>
                    <a:pt x="1302" y="1023"/>
                    <a:pt x="1210" y="1104"/>
                    <a:pt x="1118" y="1174"/>
                  </a:cubicBezTo>
                  <a:cubicBezTo>
                    <a:pt x="1104" y="1197"/>
                    <a:pt x="1093" y="1219"/>
                    <a:pt x="1093" y="1244"/>
                  </a:cubicBezTo>
                  <a:cubicBezTo>
                    <a:pt x="1059" y="1303"/>
                    <a:pt x="1034" y="1359"/>
                    <a:pt x="1012" y="1417"/>
                  </a:cubicBezTo>
                  <a:cubicBezTo>
                    <a:pt x="993" y="1456"/>
                    <a:pt x="973" y="1473"/>
                    <a:pt x="950" y="1473"/>
                  </a:cubicBezTo>
                  <a:cubicBezTo>
                    <a:pt x="931" y="1473"/>
                    <a:pt x="909" y="1462"/>
                    <a:pt x="883" y="1442"/>
                  </a:cubicBezTo>
                  <a:cubicBezTo>
                    <a:pt x="849" y="1406"/>
                    <a:pt x="813" y="1373"/>
                    <a:pt x="768" y="1347"/>
                  </a:cubicBezTo>
                  <a:cubicBezTo>
                    <a:pt x="761" y="1342"/>
                    <a:pt x="747" y="1339"/>
                    <a:pt x="732" y="1339"/>
                  </a:cubicBezTo>
                  <a:cubicBezTo>
                    <a:pt x="718" y="1339"/>
                    <a:pt x="704" y="1342"/>
                    <a:pt x="699" y="1347"/>
                  </a:cubicBezTo>
                  <a:cubicBezTo>
                    <a:pt x="629" y="1428"/>
                    <a:pt x="523" y="1498"/>
                    <a:pt x="475" y="1616"/>
                  </a:cubicBezTo>
                  <a:cubicBezTo>
                    <a:pt x="335" y="2057"/>
                    <a:pt x="232" y="2512"/>
                    <a:pt x="140" y="2965"/>
                  </a:cubicBezTo>
                  <a:cubicBezTo>
                    <a:pt x="104" y="3163"/>
                    <a:pt x="70" y="3373"/>
                    <a:pt x="34" y="3571"/>
                  </a:cubicBezTo>
                  <a:cubicBezTo>
                    <a:pt x="0" y="3817"/>
                    <a:pt x="34" y="4060"/>
                    <a:pt x="81" y="4306"/>
                  </a:cubicBezTo>
                  <a:cubicBezTo>
                    <a:pt x="185" y="4725"/>
                    <a:pt x="266" y="5166"/>
                    <a:pt x="361" y="5585"/>
                  </a:cubicBezTo>
                  <a:cubicBezTo>
                    <a:pt x="383" y="5678"/>
                    <a:pt x="430" y="5773"/>
                    <a:pt x="475" y="5854"/>
                  </a:cubicBezTo>
                  <a:cubicBezTo>
                    <a:pt x="662" y="6167"/>
                    <a:pt x="908" y="6446"/>
                    <a:pt x="1151" y="6714"/>
                  </a:cubicBezTo>
                  <a:cubicBezTo>
                    <a:pt x="1243" y="6831"/>
                    <a:pt x="1327" y="6946"/>
                    <a:pt x="1383" y="7074"/>
                  </a:cubicBezTo>
                  <a:cubicBezTo>
                    <a:pt x="1442" y="7181"/>
                    <a:pt x="1500" y="7250"/>
                    <a:pt x="1607" y="7295"/>
                  </a:cubicBezTo>
                  <a:cubicBezTo>
                    <a:pt x="1967" y="7449"/>
                    <a:pt x="2339" y="7600"/>
                    <a:pt x="2710" y="7751"/>
                  </a:cubicBezTo>
                  <a:cubicBezTo>
                    <a:pt x="2780" y="7784"/>
                    <a:pt x="2875" y="7798"/>
                    <a:pt x="2956" y="7798"/>
                  </a:cubicBezTo>
                  <a:cubicBezTo>
                    <a:pt x="3353" y="7773"/>
                    <a:pt x="3747" y="7739"/>
                    <a:pt x="4143" y="7714"/>
                  </a:cubicBezTo>
                  <a:cubicBezTo>
                    <a:pt x="4526" y="7692"/>
                    <a:pt x="4900" y="7644"/>
                    <a:pt x="5272" y="7541"/>
                  </a:cubicBezTo>
                  <a:cubicBezTo>
                    <a:pt x="5562" y="7449"/>
                    <a:pt x="5867" y="7365"/>
                    <a:pt x="6110" y="7169"/>
                  </a:cubicBezTo>
                  <a:cubicBezTo>
                    <a:pt x="6202" y="7086"/>
                    <a:pt x="6297" y="7016"/>
                    <a:pt x="6389" y="6935"/>
                  </a:cubicBezTo>
                  <a:cubicBezTo>
                    <a:pt x="6459" y="6876"/>
                    <a:pt x="6529" y="6831"/>
                    <a:pt x="6621" y="6820"/>
                  </a:cubicBezTo>
                  <a:cubicBezTo>
                    <a:pt x="6680" y="6806"/>
                    <a:pt x="6727" y="6784"/>
                    <a:pt x="6775" y="6762"/>
                  </a:cubicBezTo>
                  <a:cubicBezTo>
                    <a:pt x="6797" y="6736"/>
                    <a:pt x="6820" y="6692"/>
                    <a:pt x="6820" y="6667"/>
                  </a:cubicBezTo>
                  <a:cubicBezTo>
                    <a:pt x="6808" y="6586"/>
                    <a:pt x="6831" y="6516"/>
                    <a:pt x="6889" y="6457"/>
                  </a:cubicBezTo>
                  <a:cubicBezTo>
                    <a:pt x="6948" y="6412"/>
                    <a:pt x="7007" y="6365"/>
                    <a:pt x="7065" y="6317"/>
                  </a:cubicBezTo>
                  <a:cubicBezTo>
                    <a:pt x="7088" y="6295"/>
                    <a:pt x="7124" y="6284"/>
                    <a:pt x="7135" y="6261"/>
                  </a:cubicBezTo>
                  <a:cubicBezTo>
                    <a:pt x="7205" y="6192"/>
                    <a:pt x="7264" y="6122"/>
                    <a:pt x="7308" y="6052"/>
                  </a:cubicBezTo>
                  <a:cubicBezTo>
                    <a:pt x="7345" y="6016"/>
                    <a:pt x="7356" y="5957"/>
                    <a:pt x="7367" y="5912"/>
                  </a:cubicBezTo>
                  <a:cubicBezTo>
                    <a:pt x="7378" y="5865"/>
                    <a:pt x="7378" y="5795"/>
                    <a:pt x="7415" y="5747"/>
                  </a:cubicBezTo>
                  <a:cubicBezTo>
                    <a:pt x="7448" y="5678"/>
                    <a:pt x="7507" y="5619"/>
                    <a:pt x="7554" y="5549"/>
                  </a:cubicBezTo>
                  <a:cubicBezTo>
                    <a:pt x="7613" y="5479"/>
                    <a:pt x="7658" y="5423"/>
                    <a:pt x="7705" y="5354"/>
                  </a:cubicBezTo>
                  <a:cubicBezTo>
                    <a:pt x="7753" y="5284"/>
                    <a:pt x="7786" y="5214"/>
                    <a:pt x="7834" y="5144"/>
                  </a:cubicBezTo>
                  <a:cubicBezTo>
                    <a:pt x="7903" y="5049"/>
                    <a:pt x="7948" y="4957"/>
                    <a:pt x="7973" y="4840"/>
                  </a:cubicBezTo>
                  <a:cubicBezTo>
                    <a:pt x="8054" y="4515"/>
                    <a:pt x="8113" y="4177"/>
                    <a:pt x="8113" y="3839"/>
                  </a:cubicBezTo>
                  <a:cubicBezTo>
                    <a:pt x="8135" y="3663"/>
                    <a:pt x="8113" y="3513"/>
                    <a:pt x="8054" y="3373"/>
                  </a:cubicBezTo>
                  <a:cubicBezTo>
                    <a:pt x="7878" y="2954"/>
                    <a:pt x="7705" y="2535"/>
                    <a:pt x="7554" y="2116"/>
                  </a:cubicBezTo>
                  <a:cubicBezTo>
                    <a:pt x="7484" y="1942"/>
                    <a:pt x="7389" y="1803"/>
                    <a:pt x="7275" y="1674"/>
                  </a:cubicBezTo>
                  <a:cubicBezTo>
                    <a:pt x="7099" y="1487"/>
                    <a:pt x="6926" y="1303"/>
                    <a:pt x="6750" y="1104"/>
                  </a:cubicBezTo>
                  <a:cubicBezTo>
                    <a:pt x="6727" y="1079"/>
                    <a:pt x="6705" y="1035"/>
                    <a:pt x="6680" y="998"/>
                  </a:cubicBezTo>
                  <a:cubicBezTo>
                    <a:pt x="6658" y="906"/>
                    <a:pt x="6610" y="870"/>
                    <a:pt x="6529" y="836"/>
                  </a:cubicBezTo>
                  <a:cubicBezTo>
                    <a:pt x="6470" y="814"/>
                    <a:pt x="6412" y="778"/>
                    <a:pt x="6367" y="744"/>
                  </a:cubicBezTo>
                  <a:cubicBezTo>
                    <a:pt x="6297" y="697"/>
                    <a:pt x="6227" y="627"/>
                    <a:pt x="6157" y="590"/>
                  </a:cubicBezTo>
                  <a:cubicBezTo>
                    <a:pt x="5808" y="440"/>
                    <a:pt x="5470" y="277"/>
                    <a:pt x="5121" y="149"/>
                  </a:cubicBezTo>
                  <a:cubicBezTo>
                    <a:pt x="4899" y="63"/>
                    <a:pt x="4677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0"/>
            <p:cNvSpPr/>
            <p:nvPr/>
          </p:nvSpPr>
          <p:spPr>
            <a:xfrm>
              <a:off x="5025445" y="3974762"/>
              <a:ext cx="52399" cy="34759"/>
            </a:xfrm>
            <a:custGeom>
              <a:rect b="b" l="l" r="r" t="t"/>
              <a:pathLst>
                <a:path extrusionOk="0" h="733" w="1105">
                  <a:moveTo>
                    <a:pt x="1071" y="0"/>
                  </a:moveTo>
                  <a:cubicBezTo>
                    <a:pt x="814" y="92"/>
                    <a:pt x="571" y="173"/>
                    <a:pt x="325" y="280"/>
                  </a:cubicBezTo>
                  <a:cubicBezTo>
                    <a:pt x="127" y="361"/>
                    <a:pt x="71" y="545"/>
                    <a:pt x="1" y="732"/>
                  </a:cubicBezTo>
                  <a:cubicBezTo>
                    <a:pt x="61" y="691"/>
                    <a:pt x="95" y="608"/>
                    <a:pt x="162" y="608"/>
                  </a:cubicBezTo>
                  <a:cubicBezTo>
                    <a:pt x="173" y="608"/>
                    <a:pt x="184" y="610"/>
                    <a:pt x="196" y="615"/>
                  </a:cubicBezTo>
                  <a:cubicBezTo>
                    <a:pt x="266" y="640"/>
                    <a:pt x="325" y="685"/>
                    <a:pt x="395" y="732"/>
                  </a:cubicBezTo>
                  <a:cubicBezTo>
                    <a:pt x="406" y="710"/>
                    <a:pt x="420" y="685"/>
                    <a:pt x="431" y="662"/>
                  </a:cubicBezTo>
                  <a:cubicBezTo>
                    <a:pt x="454" y="604"/>
                    <a:pt x="465" y="523"/>
                    <a:pt x="512" y="475"/>
                  </a:cubicBezTo>
                  <a:cubicBezTo>
                    <a:pt x="593" y="383"/>
                    <a:pt x="699" y="313"/>
                    <a:pt x="792" y="232"/>
                  </a:cubicBezTo>
                  <a:cubicBezTo>
                    <a:pt x="884" y="151"/>
                    <a:pt x="990" y="81"/>
                    <a:pt x="1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0"/>
            <p:cNvSpPr/>
            <p:nvPr/>
          </p:nvSpPr>
          <p:spPr>
            <a:xfrm>
              <a:off x="5078981" y="4294271"/>
              <a:ext cx="51308" cy="31771"/>
            </a:xfrm>
            <a:custGeom>
              <a:rect b="b" l="l" r="r" t="t"/>
              <a:pathLst>
                <a:path extrusionOk="0" h="670" w="1082">
                  <a:moveTo>
                    <a:pt x="1" y="0"/>
                  </a:moveTo>
                  <a:lnTo>
                    <a:pt x="1" y="0"/>
                  </a:lnTo>
                  <a:cubicBezTo>
                    <a:pt x="199" y="280"/>
                    <a:pt x="501" y="408"/>
                    <a:pt x="744" y="618"/>
                  </a:cubicBezTo>
                  <a:cubicBezTo>
                    <a:pt x="758" y="629"/>
                    <a:pt x="780" y="629"/>
                    <a:pt x="802" y="640"/>
                  </a:cubicBezTo>
                  <a:cubicBezTo>
                    <a:pt x="822" y="660"/>
                    <a:pt x="842" y="670"/>
                    <a:pt x="862" y="670"/>
                  </a:cubicBezTo>
                  <a:cubicBezTo>
                    <a:pt x="889" y="670"/>
                    <a:pt x="916" y="652"/>
                    <a:pt x="942" y="618"/>
                  </a:cubicBezTo>
                  <a:cubicBezTo>
                    <a:pt x="990" y="559"/>
                    <a:pt x="1037" y="501"/>
                    <a:pt x="1082" y="442"/>
                  </a:cubicBezTo>
                  <a:cubicBezTo>
                    <a:pt x="721" y="291"/>
                    <a:pt x="361" y="15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0"/>
            <p:cNvSpPr/>
            <p:nvPr/>
          </p:nvSpPr>
          <p:spPr>
            <a:xfrm>
              <a:off x="5365392" y="4152394"/>
              <a:ext cx="11713" cy="16075"/>
            </a:xfrm>
            <a:custGeom>
              <a:rect b="b" l="l" r="r" t="t"/>
              <a:pathLst>
                <a:path extrusionOk="0" h="339" w="247">
                  <a:moveTo>
                    <a:pt x="246" y="0"/>
                  </a:moveTo>
                  <a:lnTo>
                    <a:pt x="246" y="0"/>
                  </a:lnTo>
                  <a:cubicBezTo>
                    <a:pt x="176" y="12"/>
                    <a:pt x="0" y="280"/>
                    <a:pt x="12" y="338"/>
                  </a:cubicBezTo>
                  <a:cubicBezTo>
                    <a:pt x="70" y="327"/>
                    <a:pt x="246" y="59"/>
                    <a:pt x="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0"/>
            <p:cNvSpPr/>
            <p:nvPr/>
          </p:nvSpPr>
          <p:spPr>
            <a:xfrm>
              <a:off x="5019375" y="4042571"/>
              <a:ext cx="4932" cy="17688"/>
            </a:xfrm>
            <a:custGeom>
              <a:rect b="b" l="l" r="r" t="t"/>
              <a:pathLst>
                <a:path extrusionOk="0" h="373" w="104">
                  <a:moveTo>
                    <a:pt x="45" y="1"/>
                  </a:moveTo>
                  <a:lnTo>
                    <a:pt x="45" y="1"/>
                  </a:lnTo>
                  <a:cubicBezTo>
                    <a:pt x="23" y="129"/>
                    <a:pt x="0" y="246"/>
                    <a:pt x="12" y="372"/>
                  </a:cubicBezTo>
                  <a:cubicBezTo>
                    <a:pt x="70" y="327"/>
                    <a:pt x="104" y="59"/>
                    <a:pt x="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5012215" y="4075669"/>
              <a:ext cx="4410" cy="16075"/>
            </a:xfrm>
            <a:custGeom>
              <a:rect b="b" l="l" r="r" t="t"/>
              <a:pathLst>
                <a:path extrusionOk="0" h="339" w="93">
                  <a:moveTo>
                    <a:pt x="70" y="1"/>
                  </a:moveTo>
                  <a:cubicBezTo>
                    <a:pt x="23" y="60"/>
                    <a:pt x="1" y="291"/>
                    <a:pt x="45" y="339"/>
                  </a:cubicBezTo>
                  <a:cubicBezTo>
                    <a:pt x="56" y="222"/>
                    <a:pt x="82" y="118"/>
                    <a:pt x="93" y="12"/>
                  </a:cubicBezTo>
                  <a:cubicBezTo>
                    <a:pt x="82" y="1"/>
                    <a:pt x="82" y="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0"/>
            <p:cNvSpPr/>
            <p:nvPr/>
          </p:nvSpPr>
          <p:spPr>
            <a:xfrm>
              <a:off x="5027579" y="4032091"/>
              <a:ext cx="6165" cy="11049"/>
            </a:xfrm>
            <a:custGeom>
              <a:rect b="b" l="l" r="r" t="t"/>
              <a:pathLst>
                <a:path extrusionOk="0" h="233" w="130">
                  <a:moveTo>
                    <a:pt x="107" y="1"/>
                  </a:moveTo>
                  <a:lnTo>
                    <a:pt x="107" y="1"/>
                  </a:lnTo>
                  <a:cubicBezTo>
                    <a:pt x="48" y="34"/>
                    <a:pt x="1" y="163"/>
                    <a:pt x="12" y="233"/>
                  </a:cubicBezTo>
                  <a:cubicBezTo>
                    <a:pt x="70" y="199"/>
                    <a:pt x="129" y="48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0"/>
            <p:cNvSpPr/>
            <p:nvPr/>
          </p:nvSpPr>
          <p:spPr>
            <a:xfrm>
              <a:off x="5374259" y="4134754"/>
              <a:ext cx="3888" cy="7208"/>
            </a:xfrm>
            <a:custGeom>
              <a:rect b="b" l="l" r="r" t="t"/>
              <a:pathLst>
                <a:path extrusionOk="0" h="152" w="82">
                  <a:moveTo>
                    <a:pt x="23" y="1"/>
                  </a:moveTo>
                  <a:cubicBezTo>
                    <a:pt x="12" y="48"/>
                    <a:pt x="12" y="93"/>
                    <a:pt x="1" y="141"/>
                  </a:cubicBezTo>
                  <a:lnTo>
                    <a:pt x="48" y="152"/>
                  </a:lnTo>
                  <a:cubicBezTo>
                    <a:pt x="59" y="104"/>
                    <a:pt x="82" y="48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0"/>
            <p:cNvSpPr/>
            <p:nvPr/>
          </p:nvSpPr>
          <p:spPr>
            <a:xfrm>
              <a:off x="5006145" y="3957454"/>
              <a:ext cx="349912" cy="340428"/>
            </a:xfrm>
            <a:custGeom>
              <a:rect b="b" l="l" r="r" t="t"/>
              <a:pathLst>
                <a:path extrusionOk="0" h="7179" w="7379">
                  <a:moveTo>
                    <a:pt x="1838" y="807"/>
                  </a:moveTo>
                  <a:cubicBezTo>
                    <a:pt x="1838" y="818"/>
                    <a:pt x="1838" y="818"/>
                    <a:pt x="1849" y="829"/>
                  </a:cubicBezTo>
                  <a:cubicBezTo>
                    <a:pt x="1746" y="910"/>
                    <a:pt x="1651" y="1005"/>
                    <a:pt x="1548" y="1097"/>
                  </a:cubicBezTo>
                  <a:cubicBezTo>
                    <a:pt x="1548" y="1038"/>
                    <a:pt x="1757" y="829"/>
                    <a:pt x="1838" y="807"/>
                  </a:cubicBezTo>
                  <a:close/>
                  <a:moveTo>
                    <a:pt x="5110" y="840"/>
                  </a:moveTo>
                  <a:cubicBezTo>
                    <a:pt x="5168" y="865"/>
                    <a:pt x="5213" y="888"/>
                    <a:pt x="5261" y="924"/>
                  </a:cubicBezTo>
                  <a:cubicBezTo>
                    <a:pt x="5319" y="957"/>
                    <a:pt x="5308" y="1016"/>
                    <a:pt x="5249" y="1050"/>
                  </a:cubicBezTo>
                  <a:cubicBezTo>
                    <a:pt x="5168" y="1086"/>
                    <a:pt x="5073" y="1119"/>
                    <a:pt x="4981" y="1145"/>
                  </a:cubicBezTo>
                  <a:cubicBezTo>
                    <a:pt x="4961" y="1154"/>
                    <a:pt x="4941" y="1158"/>
                    <a:pt x="4920" y="1158"/>
                  </a:cubicBezTo>
                  <a:cubicBezTo>
                    <a:pt x="4871" y="1158"/>
                    <a:pt x="4821" y="1134"/>
                    <a:pt x="4772" y="1108"/>
                  </a:cubicBezTo>
                  <a:cubicBezTo>
                    <a:pt x="4738" y="1075"/>
                    <a:pt x="4738" y="994"/>
                    <a:pt x="4794" y="969"/>
                  </a:cubicBezTo>
                  <a:cubicBezTo>
                    <a:pt x="4889" y="910"/>
                    <a:pt x="4992" y="876"/>
                    <a:pt x="5110" y="840"/>
                  </a:cubicBezTo>
                  <a:close/>
                  <a:moveTo>
                    <a:pt x="6031" y="2370"/>
                  </a:moveTo>
                  <a:cubicBezTo>
                    <a:pt x="6042" y="2370"/>
                    <a:pt x="6054" y="2372"/>
                    <a:pt x="6065" y="2377"/>
                  </a:cubicBezTo>
                  <a:cubicBezTo>
                    <a:pt x="6205" y="2413"/>
                    <a:pt x="6286" y="2483"/>
                    <a:pt x="6286" y="2575"/>
                  </a:cubicBezTo>
                  <a:cubicBezTo>
                    <a:pt x="6261" y="2656"/>
                    <a:pt x="6275" y="2751"/>
                    <a:pt x="6191" y="2810"/>
                  </a:cubicBezTo>
                  <a:cubicBezTo>
                    <a:pt x="6168" y="2821"/>
                    <a:pt x="6157" y="2865"/>
                    <a:pt x="6146" y="2902"/>
                  </a:cubicBezTo>
                  <a:cubicBezTo>
                    <a:pt x="6124" y="2963"/>
                    <a:pt x="6087" y="3008"/>
                    <a:pt x="6030" y="3008"/>
                  </a:cubicBezTo>
                  <a:cubicBezTo>
                    <a:pt x="6023" y="3008"/>
                    <a:pt x="6015" y="3007"/>
                    <a:pt x="6006" y="3005"/>
                  </a:cubicBezTo>
                  <a:cubicBezTo>
                    <a:pt x="5937" y="3005"/>
                    <a:pt x="5900" y="2960"/>
                    <a:pt x="5889" y="2879"/>
                  </a:cubicBezTo>
                  <a:cubicBezTo>
                    <a:pt x="5878" y="2843"/>
                    <a:pt x="5867" y="2821"/>
                    <a:pt x="5842" y="2796"/>
                  </a:cubicBezTo>
                  <a:cubicBezTo>
                    <a:pt x="5772" y="2715"/>
                    <a:pt x="5772" y="2670"/>
                    <a:pt x="5830" y="2575"/>
                  </a:cubicBezTo>
                  <a:cubicBezTo>
                    <a:pt x="5867" y="2541"/>
                    <a:pt x="5889" y="2505"/>
                    <a:pt x="5911" y="2472"/>
                  </a:cubicBezTo>
                  <a:cubicBezTo>
                    <a:pt x="5941" y="2406"/>
                    <a:pt x="5984" y="2370"/>
                    <a:pt x="6031" y="2370"/>
                  </a:cubicBezTo>
                  <a:close/>
                  <a:moveTo>
                    <a:pt x="780" y="2751"/>
                  </a:moveTo>
                  <a:lnTo>
                    <a:pt x="780" y="2751"/>
                  </a:lnTo>
                  <a:cubicBezTo>
                    <a:pt x="757" y="2854"/>
                    <a:pt x="721" y="2960"/>
                    <a:pt x="698" y="3064"/>
                  </a:cubicBezTo>
                  <a:cubicBezTo>
                    <a:pt x="640" y="2994"/>
                    <a:pt x="698" y="2784"/>
                    <a:pt x="780" y="2751"/>
                  </a:cubicBezTo>
                  <a:close/>
                  <a:moveTo>
                    <a:pt x="1408" y="1259"/>
                  </a:moveTo>
                  <a:lnTo>
                    <a:pt x="1419" y="1273"/>
                  </a:lnTo>
                  <a:cubicBezTo>
                    <a:pt x="1408" y="1295"/>
                    <a:pt x="1397" y="1307"/>
                    <a:pt x="1386" y="1329"/>
                  </a:cubicBezTo>
                  <a:cubicBezTo>
                    <a:pt x="1199" y="1552"/>
                    <a:pt x="1037" y="1784"/>
                    <a:pt x="897" y="2027"/>
                  </a:cubicBezTo>
                  <a:cubicBezTo>
                    <a:pt x="743" y="2284"/>
                    <a:pt x="673" y="2564"/>
                    <a:pt x="617" y="2843"/>
                  </a:cubicBezTo>
                  <a:cubicBezTo>
                    <a:pt x="603" y="2913"/>
                    <a:pt x="592" y="2983"/>
                    <a:pt x="581" y="3041"/>
                  </a:cubicBezTo>
                  <a:cubicBezTo>
                    <a:pt x="570" y="3064"/>
                    <a:pt x="548" y="3075"/>
                    <a:pt x="534" y="3100"/>
                  </a:cubicBezTo>
                  <a:cubicBezTo>
                    <a:pt x="534" y="3075"/>
                    <a:pt x="522" y="3053"/>
                    <a:pt x="522" y="3030"/>
                  </a:cubicBezTo>
                  <a:cubicBezTo>
                    <a:pt x="617" y="2435"/>
                    <a:pt x="849" y="1913"/>
                    <a:pt x="1232" y="1446"/>
                  </a:cubicBezTo>
                  <a:cubicBezTo>
                    <a:pt x="1280" y="1388"/>
                    <a:pt x="1327" y="1329"/>
                    <a:pt x="1361" y="1284"/>
                  </a:cubicBezTo>
                  <a:cubicBezTo>
                    <a:pt x="1372" y="1273"/>
                    <a:pt x="1397" y="1259"/>
                    <a:pt x="1408" y="1259"/>
                  </a:cubicBezTo>
                  <a:close/>
                  <a:moveTo>
                    <a:pt x="4062" y="1703"/>
                  </a:moveTo>
                  <a:cubicBezTo>
                    <a:pt x="4143" y="1703"/>
                    <a:pt x="4224" y="1748"/>
                    <a:pt x="4305" y="1784"/>
                  </a:cubicBezTo>
                  <a:cubicBezTo>
                    <a:pt x="4445" y="1843"/>
                    <a:pt x="4584" y="1888"/>
                    <a:pt x="4702" y="2016"/>
                  </a:cubicBezTo>
                  <a:cubicBezTo>
                    <a:pt x="4749" y="2064"/>
                    <a:pt x="4794" y="2122"/>
                    <a:pt x="4841" y="2192"/>
                  </a:cubicBezTo>
                  <a:cubicBezTo>
                    <a:pt x="4878" y="2251"/>
                    <a:pt x="4934" y="2307"/>
                    <a:pt x="5004" y="2332"/>
                  </a:cubicBezTo>
                  <a:cubicBezTo>
                    <a:pt x="5073" y="2365"/>
                    <a:pt x="5143" y="2402"/>
                    <a:pt x="5213" y="2446"/>
                  </a:cubicBezTo>
                  <a:cubicBezTo>
                    <a:pt x="5400" y="2541"/>
                    <a:pt x="5470" y="2740"/>
                    <a:pt x="5411" y="2935"/>
                  </a:cubicBezTo>
                  <a:cubicBezTo>
                    <a:pt x="5378" y="3041"/>
                    <a:pt x="5367" y="3145"/>
                    <a:pt x="5400" y="3251"/>
                  </a:cubicBezTo>
                  <a:cubicBezTo>
                    <a:pt x="5492" y="3449"/>
                    <a:pt x="5481" y="3648"/>
                    <a:pt x="5448" y="3857"/>
                  </a:cubicBezTo>
                  <a:cubicBezTo>
                    <a:pt x="5378" y="4148"/>
                    <a:pt x="5330" y="4449"/>
                    <a:pt x="5272" y="4740"/>
                  </a:cubicBezTo>
                  <a:cubicBezTo>
                    <a:pt x="5261" y="4810"/>
                    <a:pt x="5227" y="4880"/>
                    <a:pt x="5180" y="4938"/>
                  </a:cubicBezTo>
                  <a:cubicBezTo>
                    <a:pt x="5004" y="5195"/>
                    <a:pt x="4819" y="5438"/>
                    <a:pt x="4632" y="5695"/>
                  </a:cubicBezTo>
                  <a:cubicBezTo>
                    <a:pt x="4540" y="5824"/>
                    <a:pt x="4422" y="5883"/>
                    <a:pt x="4272" y="5916"/>
                  </a:cubicBezTo>
                  <a:cubicBezTo>
                    <a:pt x="4256" y="5920"/>
                    <a:pt x="4240" y="5921"/>
                    <a:pt x="4225" y="5921"/>
                  </a:cubicBezTo>
                  <a:cubicBezTo>
                    <a:pt x="4138" y="5921"/>
                    <a:pt x="4063" y="5870"/>
                    <a:pt x="4003" y="5799"/>
                  </a:cubicBezTo>
                  <a:cubicBezTo>
                    <a:pt x="3864" y="5637"/>
                    <a:pt x="3702" y="5497"/>
                    <a:pt x="3621" y="5276"/>
                  </a:cubicBezTo>
                  <a:cubicBezTo>
                    <a:pt x="3573" y="5170"/>
                    <a:pt x="3514" y="5078"/>
                    <a:pt x="3445" y="4986"/>
                  </a:cubicBezTo>
                  <a:cubicBezTo>
                    <a:pt x="3375" y="4880"/>
                    <a:pt x="3375" y="4765"/>
                    <a:pt x="3364" y="4648"/>
                  </a:cubicBezTo>
                  <a:cubicBezTo>
                    <a:pt x="3341" y="4486"/>
                    <a:pt x="3316" y="4332"/>
                    <a:pt x="3294" y="4181"/>
                  </a:cubicBezTo>
                  <a:cubicBezTo>
                    <a:pt x="3294" y="4123"/>
                    <a:pt x="3257" y="4089"/>
                    <a:pt x="3202" y="4078"/>
                  </a:cubicBezTo>
                  <a:cubicBezTo>
                    <a:pt x="3143" y="4067"/>
                    <a:pt x="3084" y="4067"/>
                    <a:pt x="3026" y="4067"/>
                  </a:cubicBezTo>
                  <a:cubicBezTo>
                    <a:pt x="2987" y="4070"/>
                    <a:pt x="2948" y="4073"/>
                    <a:pt x="2909" y="4073"/>
                  </a:cubicBezTo>
                  <a:cubicBezTo>
                    <a:pt x="2820" y="4073"/>
                    <a:pt x="2734" y="4060"/>
                    <a:pt x="2654" y="4019"/>
                  </a:cubicBezTo>
                  <a:cubicBezTo>
                    <a:pt x="2607" y="3983"/>
                    <a:pt x="2548" y="3983"/>
                    <a:pt x="2489" y="3961"/>
                  </a:cubicBezTo>
                  <a:cubicBezTo>
                    <a:pt x="2433" y="3938"/>
                    <a:pt x="2364" y="3927"/>
                    <a:pt x="2305" y="3880"/>
                  </a:cubicBezTo>
                  <a:cubicBezTo>
                    <a:pt x="2129" y="3729"/>
                    <a:pt x="1989" y="3553"/>
                    <a:pt x="1930" y="3321"/>
                  </a:cubicBezTo>
                  <a:cubicBezTo>
                    <a:pt x="1908" y="3251"/>
                    <a:pt x="1919" y="3192"/>
                    <a:pt x="1944" y="3123"/>
                  </a:cubicBezTo>
                  <a:cubicBezTo>
                    <a:pt x="2014" y="2983"/>
                    <a:pt x="2048" y="2832"/>
                    <a:pt x="2059" y="2670"/>
                  </a:cubicBezTo>
                  <a:cubicBezTo>
                    <a:pt x="2070" y="2564"/>
                    <a:pt x="2118" y="2446"/>
                    <a:pt x="2176" y="2354"/>
                  </a:cubicBezTo>
                  <a:cubicBezTo>
                    <a:pt x="2305" y="2122"/>
                    <a:pt x="2514" y="1946"/>
                    <a:pt x="2757" y="1843"/>
                  </a:cubicBezTo>
                  <a:cubicBezTo>
                    <a:pt x="2852" y="1796"/>
                    <a:pt x="2978" y="1784"/>
                    <a:pt x="3084" y="1762"/>
                  </a:cubicBezTo>
                  <a:cubicBezTo>
                    <a:pt x="3084" y="1773"/>
                    <a:pt x="3084" y="1784"/>
                    <a:pt x="3095" y="1796"/>
                  </a:cubicBezTo>
                  <a:cubicBezTo>
                    <a:pt x="3246" y="1773"/>
                    <a:pt x="3397" y="1737"/>
                    <a:pt x="3551" y="1726"/>
                  </a:cubicBezTo>
                  <a:cubicBezTo>
                    <a:pt x="3713" y="1703"/>
                    <a:pt x="3886" y="1703"/>
                    <a:pt x="4062" y="1703"/>
                  </a:cubicBezTo>
                  <a:close/>
                  <a:moveTo>
                    <a:pt x="4960" y="6706"/>
                  </a:moveTo>
                  <a:cubicBezTo>
                    <a:pt x="4964" y="6706"/>
                    <a:pt x="4968" y="6706"/>
                    <a:pt x="4970" y="6707"/>
                  </a:cubicBezTo>
                  <a:cubicBezTo>
                    <a:pt x="4929" y="6757"/>
                    <a:pt x="4641" y="6843"/>
                    <a:pt x="4516" y="6843"/>
                  </a:cubicBezTo>
                  <a:cubicBezTo>
                    <a:pt x="4496" y="6843"/>
                    <a:pt x="4480" y="6840"/>
                    <a:pt x="4470" y="6835"/>
                  </a:cubicBezTo>
                  <a:cubicBezTo>
                    <a:pt x="4502" y="6803"/>
                    <a:pt x="4882" y="6706"/>
                    <a:pt x="4960" y="6706"/>
                  </a:cubicBezTo>
                  <a:close/>
                  <a:moveTo>
                    <a:pt x="4283" y="6860"/>
                  </a:moveTo>
                  <a:cubicBezTo>
                    <a:pt x="4283" y="6860"/>
                    <a:pt x="4294" y="6860"/>
                    <a:pt x="4305" y="6872"/>
                  </a:cubicBezTo>
                  <a:cubicBezTo>
                    <a:pt x="4294" y="6883"/>
                    <a:pt x="4283" y="6894"/>
                    <a:pt x="4272" y="6894"/>
                  </a:cubicBezTo>
                  <a:cubicBezTo>
                    <a:pt x="4191" y="6905"/>
                    <a:pt x="4096" y="6905"/>
                    <a:pt x="4015" y="6905"/>
                  </a:cubicBezTo>
                  <a:cubicBezTo>
                    <a:pt x="4003" y="6905"/>
                    <a:pt x="3992" y="6883"/>
                    <a:pt x="3981" y="6883"/>
                  </a:cubicBezTo>
                  <a:cubicBezTo>
                    <a:pt x="3992" y="6872"/>
                    <a:pt x="4003" y="6860"/>
                    <a:pt x="4015" y="6860"/>
                  </a:cubicBezTo>
                  <a:close/>
                  <a:moveTo>
                    <a:pt x="5040" y="6846"/>
                  </a:moveTo>
                  <a:cubicBezTo>
                    <a:pt x="5051" y="6846"/>
                    <a:pt x="5051" y="6860"/>
                    <a:pt x="5051" y="6872"/>
                  </a:cubicBezTo>
                  <a:cubicBezTo>
                    <a:pt x="5029" y="6883"/>
                    <a:pt x="5017" y="6894"/>
                    <a:pt x="4992" y="6905"/>
                  </a:cubicBezTo>
                  <a:cubicBezTo>
                    <a:pt x="4659" y="7005"/>
                    <a:pt x="4319" y="7058"/>
                    <a:pt x="3976" y="7058"/>
                  </a:cubicBezTo>
                  <a:cubicBezTo>
                    <a:pt x="3842" y="7058"/>
                    <a:pt x="3708" y="7050"/>
                    <a:pt x="3573" y="7034"/>
                  </a:cubicBezTo>
                  <a:cubicBezTo>
                    <a:pt x="3537" y="7034"/>
                    <a:pt x="3514" y="7022"/>
                    <a:pt x="3481" y="7011"/>
                  </a:cubicBezTo>
                  <a:lnTo>
                    <a:pt x="3481" y="6986"/>
                  </a:lnTo>
                  <a:cubicBezTo>
                    <a:pt x="3605" y="6996"/>
                    <a:pt x="3730" y="7005"/>
                    <a:pt x="3854" y="7005"/>
                  </a:cubicBezTo>
                  <a:cubicBezTo>
                    <a:pt x="3904" y="7005"/>
                    <a:pt x="3954" y="7003"/>
                    <a:pt x="4003" y="7000"/>
                  </a:cubicBezTo>
                  <a:cubicBezTo>
                    <a:pt x="4191" y="7000"/>
                    <a:pt x="4364" y="6986"/>
                    <a:pt x="4540" y="6953"/>
                  </a:cubicBezTo>
                  <a:cubicBezTo>
                    <a:pt x="4702" y="6930"/>
                    <a:pt x="4878" y="6883"/>
                    <a:pt x="5040" y="6846"/>
                  </a:cubicBezTo>
                  <a:close/>
                  <a:moveTo>
                    <a:pt x="3855" y="1"/>
                  </a:moveTo>
                  <a:cubicBezTo>
                    <a:pt x="2758" y="1"/>
                    <a:pt x="1412" y="587"/>
                    <a:pt x="710" y="1983"/>
                  </a:cubicBezTo>
                  <a:cubicBezTo>
                    <a:pt x="0" y="3391"/>
                    <a:pt x="360" y="4986"/>
                    <a:pt x="1187" y="5905"/>
                  </a:cubicBezTo>
                  <a:cubicBezTo>
                    <a:pt x="1220" y="5862"/>
                    <a:pt x="1266" y="5833"/>
                    <a:pt x="1315" y="5833"/>
                  </a:cubicBezTo>
                  <a:cubicBezTo>
                    <a:pt x="1334" y="5833"/>
                    <a:pt x="1353" y="5837"/>
                    <a:pt x="1372" y="5846"/>
                  </a:cubicBezTo>
                  <a:cubicBezTo>
                    <a:pt x="1467" y="5905"/>
                    <a:pt x="1570" y="5952"/>
                    <a:pt x="1651" y="6045"/>
                  </a:cubicBezTo>
                  <a:cubicBezTo>
                    <a:pt x="1687" y="6103"/>
                    <a:pt x="1746" y="6137"/>
                    <a:pt x="1805" y="6184"/>
                  </a:cubicBezTo>
                  <a:cubicBezTo>
                    <a:pt x="1849" y="6218"/>
                    <a:pt x="1897" y="6243"/>
                    <a:pt x="1956" y="6277"/>
                  </a:cubicBezTo>
                  <a:cubicBezTo>
                    <a:pt x="2025" y="6313"/>
                    <a:pt x="2095" y="6358"/>
                    <a:pt x="2176" y="6383"/>
                  </a:cubicBezTo>
                  <a:cubicBezTo>
                    <a:pt x="2280" y="6427"/>
                    <a:pt x="2386" y="6453"/>
                    <a:pt x="2489" y="6497"/>
                  </a:cubicBezTo>
                  <a:cubicBezTo>
                    <a:pt x="2527" y="6509"/>
                    <a:pt x="2562" y="6515"/>
                    <a:pt x="2596" y="6515"/>
                  </a:cubicBezTo>
                  <a:cubicBezTo>
                    <a:pt x="2636" y="6515"/>
                    <a:pt x="2675" y="6506"/>
                    <a:pt x="2713" y="6486"/>
                  </a:cubicBezTo>
                  <a:cubicBezTo>
                    <a:pt x="2736" y="6476"/>
                    <a:pt x="2759" y="6471"/>
                    <a:pt x="2780" y="6471"/>
                  </a:cubicBezTo>
                  <a:cubicBezTo>
                    <a:pt x="2849" y="6471"/>
                    <a:pt x="2897" y="6527"/>
                    <a:pt x="2897" y="6626"/>
                  </a:cubicBezTo>
                  <a:cubicBezTo>
                    <a:pt x="2897" y="6791"/>
                    <a:pt x="2933" y="6835"/>
                    <a:pt x="3084" y="6894"/>
                  </a:cubicBezTo>
                  <a:cubicBezTo>
                    <a:pt x="3165" y="6916"/>
                    <a:pt x="3213" y="6964"/>
                    <a:pt x="3224" y="7045"/>
                  </a:cubicBezTo>
                  <a:cubicBezTo>
                    <a:pt x="3224" y="7103"/>
                    <a:pt x="3246" y="7115"/>
                    <a:pt x="3294" y="7126"/>
                  </a:cubicBezTo>
                  <a:cubicBezTo>
                    <a:pt x="3502" y="7161"/>
                    <a:pt x="3710" y="7179"/>
                    <a:pt x="3917" y="7179"/>
                  </a:cubicBezTo>
                  <a:cubicBezTo>
                    <a:pt x="4208" y="7179"/>
                    <a:pt x="4497" y="7143"/>
                    <a:pt x="4783" y="7070"/>
                  </a:cubicBezTo>
                  <a:cubicBezTo>
                    <a:pt x="4970" y="7022"/>
                    <a:pt x="5143" y="6964"/>
                    <a:pt x="5319" y="6905"/>
                  </a:cubicBezTo>
                  <a:cubicBezTo>
                    <a:pt x="5308" y="6824"/>
                    <a:pt x="5319" y="6777"/>
                    <a:pt x="5378" y="6732"/>
                  </a:cubicBezTo>
                  <a:cubicBezTo>
                    <a:pt x="5459" y="6651"/>
                    <a:pt x="5551" y="6592"/>
                    <a:pt x="5632" y="6522"/>
                  </a:cubicBezTo>
                  <a:cubicBezTo>
                    <a:pt x="5691" y="6486"/>
                    <a:pt x="5727" y="6453"/>
                    <a:pt x="5749" y="6394"/>
                  </a:cubicBezTo>
                  <a:cubicBezTo>
                    <a:pt x="5772" y="6346"/>
                    <a:pt x="5819" y="6288"/>
                    <a:pt x="5856" y="6288"/>
                  </a:cubicBezTo>
                  <a:cubicBezTo>
                    <a:pt x="6018" y="6265"/>
                    <a:pt x="6146" y="6162"/>
                    <a:pt x="6297" y="6126"/>
                  </a:cubicBezTo>
                  <a:cubicBezTo>
                    <a:pt x="6331" y="6115"/>
                    <a:pt x="6344" y="6092"/>
                    <a:pt x="6367" y="6078"/>
                  </a:cubicBezTo>
                  <a:cubicBezTo>
                    <a:pt x="6367" y="6067"/>
                    <a:pt x="6367" y="6067"/>
                    <a:pt x="6356" y="6056"/>
                  </a:cubicBezTo>
                  <a:cubicBezTo>
                    <a:pt x="6322" y="6064"/>
                    <a:pt x="6283" y="6072"/>
                    <a:pt x="6242" y="6072"/>
                  </a:cubicBezTo>
                  <a:cubicBezTo>
                    <a:pt x="6225" y="6072"/>
                    <a:pt x="6208" y="6070"/>
                    <a:pt x="6191" y="6067"/>
                  </a:cubicBezTo>
                  <a:cubicBezTo>
                    <a:pt x="6099" y="6067"/>
                    <a:pt x="6051" y="5997"/>
                    <a:pt x="6099" y="5916"/>
                  </a:cubicBezTo>
                  <a:cubicBezTo>
                    <a:pt x="6135" y="5858"/>
                    <a:pt x="6146" y="5799"/>
                    <a:pt x="6121" y="5743"/>
                  </a:cubicBezTo>
                  <a:cubicBezTo>
                    <a:pt x="6076" y="5626"/>
                    <a:pt x="6099" y="5556"/>
                    <a:pt x="6216" y="5508"/>
                  </a:cubicBezTo>
                  <a:cubicBezTo>
                    <a:pt x="6286" y="5475"/>
                    <a:pt x="6367" y="5464"/>
                    <a:pt x="6437" y="5427"/>
                  </a:cubicBezTo>
                  <a:cubicBezTo>
                    <a:pt x="6470" y="5416"/>
                    <a:pt x="6507" y="5405"/>
                    <a:pt x="6540" y="5369"/>
                  </a:cubicBezTo>
                  <a:cubicBezTo>
                    <a:pt x="6568" y="5352"/>
                    <a:pt x="6594" y="5327"/>
                    <a:pt x="6620" y="5327"/>
                  </a:cubicBezTo>
                  <a:cubicBezTo>
                    <a:pt x="6629" y="5327"/>
                    <a:pt x="6637" y="5329"/>
                    <a:pt x="6646" y="5335"/>
                  </a:cubicBezTo>
                  <a:cubicBezTo>
                    <a:pt x="6680" y="5357"/>
                    <a:pt x="6716" y="5405"/>
                    <a:pt x="6727" y="5438"/>
                  </a:cubicBezTo>
                  <a:cubicBezTo>
                    <a:pt x="6738" y="5464"/>
                    <a:pt x="6738" y="5497"/>
                    <a:pt x="6738" y="5533"/>
                  </a:cubicBezTo>
                  <a:cubicBezTo>
                    <a:pt x="6750" y="5556"/>
                    <a:pt x="6764" y="5578"/>
                    <a:pt x="6775" y="5589"/>
                  </a:cubicBezTo>
                  <a:cubicBezTo>
                    <a:pt x="6797" y="5614"/>
                    <a:pt x="6819" y="5637"/>
                    <a:pt x="6845" y="5659"/>
                  </a:cubicBezTo>
                  <a:cubicBezTo>
                    <a:pt x="6845" y="5659"/>
                    <a:pt x="6856" y="5659"/>
                    <a:pt x="6856" y="5648"/>
                  </a:cubicBezTo>
                  <a:cubicBezTo>
                    <a:pt x="7099" y="5324"/>
                    <a:pt x="7275" y="4950"/>
                    <a:pt x="7378" y="4556"/>
                  </a:cubicBezTo>
                  <a:cubicBezTo>
                    <a:pt x="7378" y="4542"/>
                    <a:pt x="7378" y="4519"/>
                    <a:pt x="7367" y="4508"/>
                  </a:cubicBezTo>
                  <a:cubicBezTo>
                    <a:pt x="7322" y="4438"/>
                    <a:pt x="7297" y="4357"/>
                    <a:pt x="7297" y="4276"/>
                  </a:cubicBezTo>
                  <a:cubicBezTo>
                    <a:pt x="7297" y="4218"/>
                    <a:pt x="7275" y="4148"/>
                    <a:pt x="7264" y="4089"/>
                  </a:cubicBezTo>
                  <a:cubicBezTo>
                    <a:pt x="7264" y="4089"/>
                    <a:pt x="7252" y="4078"/>
                    <a:pt x="7238" y="4078"/>
                  </a:cubicBezTo>
                  <a:cubicBezTo>
                    <a:pt x="7203" y="4143"/>
                    <a:pt x="7151" y="4177"/>
                    <a:pt x="7084" y="4177"/>
                  </a:cubicBezTo>
                  <a:cubicBezTo>
                    <a:pt x="7066" y="4177"/>
                    <a:pt x="7048" y="4175"/>
                    <a:pt x="7029" y="4170"/>
                  </a:cubicBezTo>
                  <a:cubicBezTo>
                    <a:pt x="6987" y="4160"/>
                    <a:pt x="6951" y="4155"/>
                    <a:pt x="6914" y="4155"/>
                  </a:cubicBezTo>
                  <a:cubicBezTo>
                    <a:pt x="6869" y="4155"/>
                    <a:pt x="6825" y="4163"/>
                    <a:pt x="6775" y="4181"/>
                  </a:cubicBezTo>
                  <a:cubicBezTo>
                    <a:pt x="6749" y="4193"/>
                    <a:pt x="6724" y="4198"/>
                    <a:pt x="6701" y="4198"/>
                  </a:cubicBezTo>
                  <a:cubicBezTo>
                    <a:pt x="6627" y="4198"/>
                    <a:pt x="6568" y="4145"/>
                    <a:pt x="6540" y="4067"/>
                  </a:cubicBezTo>
                  <a:cubicBezTo>
                    <a:pt x="6518" y="3961"/>
                    <a:pt x="6495" y="3857"/>
                    <a:pt x="6470" y="3751"/>
                  </a:cubicBezTo>
                  <a:cubicBezTo>
                    <a:pt x="6437" y="3634"/>
                    <a:pt x="6425" y="3508"/>
                    <a:pt x="6437" y="3391"/>
                  </a:cubicBezTo>
                  <a:cubicBezTo>
                    <a:pt x="6437" y="3251"/>
                    <a:pt x="6448" y="3123"/>
                    <a:pt x="6437" y="2994"/>
                  </a:cubicBezTo>
                  <a:cubicBezTo>
                    <a:pt x="6437" y="2902"/>
                    <a:pt x="6470" y="2821"/>
                    <a:pt x="6529" y="2751"/>
                  </a:cubicBezTo>
                  <a:cubicBezTo>
                    <a:pt x="6599" y="2681"/>
                    <a:pt x="6657" y="2600"/>
                    <a:pt x="6705" y="2505"/>
                  </a:cubicBezTo>
                  <a:cubicBezTo>
                    <a:pt x="6764" y="2402"/>
                    <a:pt x="6750" y="2365"/>
                    <a:pt x="6657" y="2296"/>
                  </a:cubicBezTo>
                  <a:cubicBezTo>
                    <a:pt x="6565" y="2237"/>
                    <a:pt x="6459" y="2181"/>
                    <a:pt x="6356" y="2134"/>
                  </a:cubicBezTo>
                  <a:cubicBezTo>
                    <a:pt x="6238" y="2080"/>
                    <a:pt x="6170" y="2051"/>
                    <a:pt x="6109" y="2051"/>
                  </a:cubicBezTo>
                  <a:cubicBezTo>
                    <a:pt x="6037" y="2051"/>
                    <a:pt x="5975" y="2092"/>
                    <a:pt x="5856" y="2181"/>
                  </a:cubicBezTo>
                  <a:cubicBezTo>
                    <a:pt x="5819" y="2215"/>
                    <a:pt x="5761" y="2226"/>
                    <a:pt x="5702" y="2251"/>
                  </a:cubicBezTo>
                  <a:cubicBezTo>
                    <a:pt x="5680" y="2262"/>
                    <a:pt x="5632" y="2273"/>
                    <a:pt x="5610" y="2296"/>
                  </a:cubicBezTo>
                  <a:cubicBezTo>
                    <a:pt x="5582" y="2345"/>
                    <a:pt x="5536" y="2368"/>
                    <a:pt x="5488" y="2368"/>
                  </a:cubicBezTo>
                  <a:cubicBezTo>
                    <a:pt x="5478" y="2368"/>
                    <a:pt x="5469" y="2367"/>
                    <a:pt x="5459" y="2365"/>
                  </a:cubicBezTo>
                  <a:cubicBezTo>
                    <a:pt x="5389" y="2343"/>
                    <a:pt x="5378" y="2284"/>
                    <a:pt x="5367" y="2237"/>
                  </a:cubicBezTo>
                  <a:cubicBezTo>
                    <a:pt x="5353" y="2181"/>
                    <a:pt x="5342" y="2122"/>
                    <a:pt x="5319" y="2075"/>
                  </a:cubicBezTo>
                  <a:cubicBezTo>
                    <a:pt x="5261" y="1972"/>
                    <a:pt x="5272" y="1888"/>
                    <a:pt x="5378" y="1832"/>
                  </a:cubicBezTo>
                  <a:cubicBezTo>
                    <a:pt x="5451" y="1790"/>
                    <a:pt x="5537" y="1749"/>
                    <a:pt x="5626" y="1749"/>
                  </a:cubicBezTo>
                  <a:cubicBezTo>
                    <a:pt x="5663" y="1749"/>
                    <a:pt x="5701" y="1756"/>
                    <a:pt x="5738" y="1773"/>
                  </a:cubicBezTo>
                  <a:cubicBezTo>
                    <a:pt x="5754" y="1779"/>
                    <a:pt x="5767" y="1782"/>
                    <a:pt x="5778" y="1782"/>
                  </a:cubicBezTo>
                  <a:cubicBezTo>
                    <a:pt x="5810" y="1782"/>
                    <a:pt x="5829" y="1761"/>
                    <a:pt x="5856" y="1726"/>
                  </a:cubicBezTo>
                  <a:cubicBezTo>
                    <a:pt x="5948" y="1564"/>
                    <a:pt x="5959" y="1388"/>
                    <a:pt x="5925" y="1203"/>
                  </a:cubicBezTo>
                  <a:cubicBezTo>
                    <a:pt x="5889" y="1027"/>
                    <a:pt x="5819" y="888"/>
                    <a:pt x="5657" y="807"/>
                  </a:cubicBezTo>
                  <a:cubicBezTo>
                    <a:pt x="5509" y="735"/>
                    <a:pt x="5367" y="687"/>
                    <a:pt x="5218" y="687"/>
                  </a:cubicBezTo>
                  <a:cubicBezTo>
                    <a:pt x="5145" y="687"/>
                    <a:pt x="5070" y="699"/>
                    <a:pt x="4992" y="726"/>
                  </a:cubicBezTo>
                  <a:cubicBezTo>
                    <a:pt x="4900" y="748"/>
                    <a:pt x="4819" y="784"/>
                    <a:pt x="4724" y="795"/>
                  </a:cubicBezTo>
                  <a:cubicBezTo>
                    <a:pt x="4709" y="798"/>
                    <a:pt x="4694" y="800"/>
                    <a:pt x="4678" y="800"/>
                  </a:cubicBezTo>
                  <a:cubicBezTo>
                    <a:pt x="4634" y="800"/>
                    <a:pt x="4589" y="789"/>
                    <a:pt x="4562" y="770"/>
                  </a:cubicBezTo>
                  <a:cubicBezTo>
                    <a:pt x="4434" y="678"/>
                    <a:pt x="4319" y="586"/>
                    <a:pt x="4283" y="435"/>
                  </a:cubicBezTo>
                  <a:cubicBezTo>
                    <a:pt x="4272" y="399"/>
                    <a:pt x="4249" y="365"/>
                    <a:pt x="4224" y="351"/>
                  </a:cubicBezTo>
                  <a:cubicBezTo>
                    <a:pt x="4121" y="307"/>
                    <a:pt x="4096" y="225"/>
                    <a:pt x="4121" y="119"/>
                  </a:cubicBezTo>
                  <a:cubicBezTo>
                    <a:pt x="4121" y="86"/>
                    <a:pt x="4143" y="49"/>
                    <a:pt x="4154" y="16"/>
                  </a:cubicBezTo>
                  <a:cubicBezTo>
                    <a:pt x="4057" y="6"/>
                    <a:pt x="3957" y="1"/>
                    <a:pt x="38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0"/>
            <p:cNvSpPr/>
            <p:nvPr/>
          </p:nvSpPr>
          <p:spPr>
            <a:xfrm>
              <a:off x="5202602" y="3958165"/>
              <a:ext cx="161228" cy="209264"/>
            </a:xfrm>
            <a:custGeom>
              <a:rect b="b" l="l" r="r" t="t"/>
              <a:pathLst>
                <a:path extrusionOk="0" h="4413" w="3400">
                  <a:moveTo>
                    <a:pt x="313" y="172"/>
                  </a:moveTo>
                  <a:cubicBezTo>
                    <a:pt x="356" y="172"/>
                    <a:pt x="401" y="189"/>
                    <a:pt x="408" y="210"/>
                  </a:cubicBezTo>
                  <a:cubicBezTo>
                    <a:pt x="408" y="222"/>
                    <a:pt x="386" y="244"/>
                    <a:pt x="386" y="244"/>
                  </a:cubicBezTo>
                  <a:cubicBezTo>
                    <a:pt x="338" y="233"/>
                    <a:pt x="291" y="210"/>
                    <a:pt x="246" y="197"/>
                  </a:cubicBezTo>
                  <a:cubicBezTo>
                    <a:pt x="259" y="179"/>
                    <a:pt x="285" y="172"/>
                    <a:pt x="313" y="172"/>
                  </a:cubicBezTo>
                  <a:close/>
                  <a:moveTo>
                    <a:pt x="606" y="185"/>
                  </a:moveTo>
                  <a:lnTo>
                    <a:pt x="606" y="185"/>
                  </a:lnTo>
                  <a:cubicBezTo>
                    <a:pt x="617" y="280"/>
                    <a:pt x="595" y="350"/>
                    <a:pt x="548" y="431"/>
                  </a:cubicBezTo>
                  <a:cubicBezTo>
                    <a:pt x="511" y="373"/>
                    <a:pt x="548" y="233"/>
                    <a:pt x="606" y="185"/>
                  </a:cubicBezTo>
                  <a:close/>
                  <a:moveTo>
                    <a:pt x="1992" y="1130"/>
                  </a:moveTo>
                  <a:cubicBezTo>
                    <a:pt x="2025" y="1152"/>
                    <a:pt x="2062" y="1174"/>
                    <a:pt x="2095" y="1199"/>
                  </a:cubicBezTo>
                  <a:cubicBezTo>
                    <a:pt x="2084" y="1211"/>
                    <a:pt x="2084" y="1222"/>
                    <a:pt x="2073" y="1233"/>
                  </a:cubicBezTo>
                  <a:cubicBezTo>
                    <a:pt x="2037" y="1199"/>
                    <a:pt x="2003" y="1174"/>
                    <a:pt x="1978" y="1152"/>
                  </a:cubicBezTo>
                  <a:cubicBezTo>
                    <a:pt x="1978" y="1141"/>
                    <a:pt x="1992" y="1130"/>
                    <a:pt x="1992" y="1130"/>
                  </a:cubicBezTo>
                  <a:close/>
                  <a:moveTo>
                    <a:pt x="2690" y="3015"/>
                  </a:moveTo>
                  <a:lnTo>
                    <a:pt x="2690" y="3015"/>
                  </a:lnTo>
                  <a:cubicBezTo>
                    <a:pt x="2654" y="3130"/>
                    <a:pt x="2632" y="3225"/>
                    <a:pt x="2595" y="3339"/>
                  </a:cubicBezTo>
                  <a:cubicBezTo>
                    <a:pt x="2562" y="3258"/>
                    <a:pt x="2607" y="3074"/>
                    <a:pt x="2690" y="3015"/>
                  </a:cubicBezTo>
                  <a:close/>
                  <a:moveTo>
                    <a:pt x="2503" y="3549"/>
                  </a:moveTo>
                  <a:lnTo>
                    <a:pt x="2503" y="3549"/>
                  </a:lnTo>
                  <a:cubicBezTo>
                    <a:pt x="2562" y="3563"/>
                    <a:pt x="2632" y="3608"/>
                    <a:pt x="2643" y="3677"/>
                  </a:cubicBezTo>
                  <a:cubicBezTo>
                    <a:pt x="2573" y="3677"/>
                    <a:pt x="2503" y="3608"/>
                    <a:pt x="2503" y="3549"/>
                  </a:cubicBezTo>
                  <a:close/>
                  <a:moveTo>
                    <a:pt x="81" y="1"/>
                  </a:moveTo>
                  <a:cubicBezTo>
                    <a:pt x="0" y="57"/>
                    <a:pt x="11" y="222"/>
                    <a:pt x="92" y="280"/>
                  </a:cubicBezTo>
                  <a:cubicBezTo>
                    <a:pt x="129" y="303"/>
                    <a:pt x="176" y="336"/>
                    <a:pt x="187" y="384"/>
                  </a:cubicBezTo>
                  <a:cubicBezTo>
                    <a:pt x="221" y="523"/>
                    <a:pt x="327" y="616"/>
                    <a:pt x="430" y="699"/>
                  </a:cubicBezTo>
                  <a:cubicBezTo>
                    <a:pt x="457" y="716"/>
                    <a:pt x="495" y="726"/>
                    <a:pt x="532" y="726"/>
                  </a:cubicBezTo>
                  <a:cubicBezTo>
                    <a:pt x="545" y="726"/>
                    <a:pt x="558" y="725"/>
                    <a:pt x="570" y="722"/>
                  </a:cubicBezTo>
                  <a:cubicBezTo>
                    <a:pt x="665" y="711"/>
                    <a:pt x="746" y="674"/>
                    <a:pt x="838" y="652"/>
                  </a:cubicBezTo>
                  <a:cubicBezTo>
                    <a:pt x="896" y="633"/>
                    <a:pt x="962" y="613"/>
                    <a:pt x="1029" y="613"/>
                  </a:cubicBezTo>
                  <a:cubicBezTo>
                    <a:pt x="1043" y="613"/>
                    <a:pt x="1056" y="614"/>
                    <a:pt x="1070" y="616"/>
                  </a:cubicBezTo>
                  <a:cubicBezTo>
                    <a:pt x="1280" y="630"/>
                    <a:pt x="1478" y="699"/>
                    <a:pt x="1654" y="825"/>
                  </a:cubicBezTo>
                  <a:cubicBezTo>
                    <a:pt x="1724" y="873"/>
                    <a:pt x="1782" y="942"/>
                    <a:pt x="1794" y="1023"/>
                  </a:cubicBezTo>
                  <a:cubicBezTo>
                    <a:pt x="1816" y="1104"/>
                    <a:pt x="1827" y="1188"/>
                    <a:pt x="1852" y="1269"/>
                  </a:cubicBezTo>
                  <a:cubicBezTo>
                    <a:pt x="1908" y="1454"/>
                    <a:pt x="1852" y="1618"/>
                    <a:pt x="1746" y="1769"/>
                  </a:cubicBezTo>
                  <a:cubicBezTo>
                    <a:pt x="1721" y="1813"/>
                    <a:pt x="1689" y="1837"/>
                    <a:pt x="1649" y="1837"/>
                  </a:cubicBezTo>
                  <a:cubicBezTo>
                    <a:pt x="1636" y="1837"/>
                    <a:pt x="1621" y="1834"/>
                    <a:pt x="1606" y="1828"/>
                  </a:cubicBezTo>
                  <a:cubicBezTo>
                    <a:pt x="1566" y="1808"/>
                    <a:pt x="1528" y="1800"/>
                    <a:pt x="1490" y="1800"/>
                  </a:cubicBezTo>
                  <a:cubicBezTo>
                    <a:pt x="1418" y="1800"/>
                    <a:pt x="1349" y="1828"/>
                    <a:pt x="1280" y="1850"/>
                  </a:cubicBezTo>
                  <a:cubicBezTo>
                    <a:pt x="1210" y="1887"/>
                    <a:pt x="1187" y="1943"/>
                    <a:pt x="1210" y="2001"/>
                  </a:cubicBezTo>
                  <a:cubicBezTo>
                    <a:pt x="1235" y="2071"/>
                    <a:pt x="1257" y="2141"/>
                    <a:pt x="1280" y="2211"/>
                  </a:cubicBezTo>
                  <a:cubicBezTo>
                    <a:pt x="1294" y="2247"/>
                    <a:pt x="1316" y="2281"/>
                    <a:pt x="1338" y="2292"/>
                  </a:cubicBezTo>
                  <a:cubicBezTo>
                    <a:pt x="1363" y="2292"/>
                    <a:pt x="1397" y="2269"/>
                    <a:pt x="1419" y="2247"/>
                  </a:cubicBezTo>
                  <a:cubicBezTo>
                    <a:pt x="1456" y="2236"/>
                    <a:pt x="1489" y="2188"/>
                    <a:pt x="1525" y="2188"/>
                  </a:cubicBezTo>
                  <a:cubicBezTo>
                    <a:pt x="1595" y="2177"/>
                    <a:pt x="1654" y="2152"/>
                    <a:pt x="1699" y="2107"/>
                  </a:cubicBezTo>
                  <a:cubicBezTo>
                    <a:pt x="1735" y="2071"/>
                    <a:pt x="1782" y="2049"/>
                    <a:pt x="1827" y="2012"/>
                  </a:cubicBezTo>
                  <a:cubicBezTo>
                    <a:pt x="1869" y="1985"/>
                    <a:pt x="1916" y="1971"/>
                    <a:pt x="1967" y="1971"/>
                  </a:cubicBezTo>
                  <a:cubicBezTo>
                    <a:pt x="2000" y="1971"/>
                    <a:pt x="2036" y="1977"/>
                    <a:pt x="2073" y="1990"/>
                  </a:cubicBezTo>
                  <a:cubicBezTo>
                    <a:pt x="2201" y="2049"/>
                    <a:pt x="2341" y="2107"/>
                    <a:pt x="2467" y="2177"/>
                  </a:cubicBezTo>
                  <a:cubicBezTo>
                    <a:pt x="2526" y="2200"/>
                    <a:pt x="2573" y="2258"/>
                    <a:pt x="2621" y="2306"/>
                  </a:cubicBezTo>
                  <a:cubicBezTo>
                    <a:pt x="2665" y="2350"/>
                    <a:pt x="2676" y="2409"/>
                    <a:pt x="2643" y="2468"/>
                  </a:cubicBezTo>
                  <a:cubicBezTo>
                    <a:pt x="2595" y="2571"/>
                    <a:pt x="2537" y="2688"/>
                    <a:pt x="2445" y="2769"/>
                  </a:cubicBezTo>
                  <a:cubicBezTo>
                    <a:pt x="2386" y="2828"/>
                    <a:pt x="2364" y="2909"/>
                    <a:pt x="2364" y="2990"/>
                  </a:cubicBezTo>
                  <a:cubicBezTo>
                    <a:pt x="2364" y="3108"/>
                    <a:pt x="2352" y="3225"/>
                    <a:pt x="2352" y="3339"/>
                  </a:cubicBezTo>
                  <a:cubicBezTo>
                    <a:pt x="2364" y="3446"/>
                    <a:pt x="2364" y="3563"/>
                    <a:pt x="2386" y="3666"/>
                  </a:cubicBezTo>
                  <a:cubicBezTo>
                    <a:pt x="2397" y="3784"/>
                    <a:pt x="2433" y="3898"/>
                    <a:pt x="2467" y="4015"/>
                  </a:cubicBezTo>
                  <a:cubicBezTo>
                    <a:pt x="2486" y="4084"/>
                    <a:pt x="2523" y="4122"/>
                    <a:pt x="2578" y="4122"/>
                  </a:cubicBezTo>
                  <a:cubicBezTo>
                    <a:pt x="2598" y="4122"/>
                    <a:pt x="2619" y="4117"/>
                    <a:pt x="2643" y="4108"/>
                  </a:cubicBezTo>
                  <a:cubicBezTo>
                    <a:pt x="2688" y="4086"/>
                    <a:pt x="2733" y="4074"/>
                    <a:pt x="2778" y="4074"/>
                  </a:cubicBezTo>
                  <a:cubicBezTo>
                    <a:pt x="2803" y="4074"/>
                    <a:pt x="2828" y="4077"/>
                    <a:pt x="2852" y="4085"/>
                  </a:cubicBezTo>
                  <a:cubicBezTo>
                    <a:pt x="2882" y="4093"/>
                    <a:pt x="2908" y="4099"/>
                    <a:pt x="2933" y="4099"/>
                  </a:cubicBezTo>
                  <a:cubicBezTo>
                    <a:pt x="2976" y="4099"/>
                    <a:pt x="3013" y="4082"/>
                    <a:pt x="3051" y="4038"/>
                  </a:cubicBezTo>
                  <a:cubicBezTo>
                    <a:pt x="3066" y="4017"/>
                    <a:pt x="3087" y="4006"/>
                    <a:pt x="3108" y="4006"/>
                  </a:cubicBezTo>
                  <a:cubicBezTo>
                    <a:pt x="3131" y="4006"/>
                    <a:pt x="3153" y="4020"/>
                    <a:pt x="3165" y="4052"/>
                  </a:cubicBezTo>
                  <a:cubicBezTo>
                    <a:pt x="3190" y="4122"/>
                    <a:pt x="3202" y="4191"/>
                    <a:pt x="3224" y="4261"/>
                  </a:cubicBezTo>
                  <a:cubicBezTo>
                    <a:pt x="3235" y="4306"/>
                    <a:pt x="3235" y="4365"/>
                    <a:pt x="3249" y="4412"/>
                  </a:cubicBezTo>
                  <a:lnTo>
                    <a:pt x="3271" y="4412"/>
                  </a:lnTo>
                  <a:cubicBezTo>
                    <a:pt x="3271" y="4387"/>
                    <a:pt x="3283" y="4365"/>
                    <a:pt x="3283" y="4342"/>
                  </a:cubicBezTo>
                  <a:cubicBezTo>
                    <a:pt x="3375" y="3898"/>
                    <a:pt x="3400" y="3457"/>
                    <a:pt x="3330" y="3015"/>
                  </a:cubicBezTo>
                  <a:cubicBezTo>
                    <a:pt x="3179" y="2119"/>
                    <a:pt x="2760" y="1373"/>
                    <a:pt x="2062" y="803"/>
                  </a:cubicBezTo>
                  <a:cubicBezTo>
                    <a:pt x="1503" y="336"/>
                    <a:pt x="849" y="71"/>
                    <a:pt x="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0"/>
            <p:cNvSpPr/>
            <p:nvPr/>
          </p:nvSpPr>
          <p:spPr>
            <a:xfrm>
              <a:off x="5063996" y="4236942"/>
              <a:ext cx="91758" cy="57378"/>
            </a:xfrm>
            <a:custGeom>
              <a:rect b="b" l="l" r="r" t="t"/>
              <a:pathLst>
                <a:path extrusionOk="0" h="1210" w="1935">
                  <a:moveTo>
                    <a:pt x="93" y="0"/>
                  </a:moveTo>
                  <a:cubicBezTo>
                    <a:pt x="62" y="0"/>
                    <a:pt x="36" y="17"/>
                    <a:pt x="1" y="58"/>
                  </a:cubicBezTo>
                  <a:cubicBezTo>
                    <a:pt x="526" y="651"/>
                    <a:pt x="1166" y="1036"/>
                    <a:pt x="1934" y="1209"/>
                  </a:cubicBezTo>
                  <a:cubicBezTo>
                    <a:pt x="1934" y="1128"/>
                    <a:pt x="1898" y="1081"/>
                    <a:pt x="1842" y="1059"/>
                  </a:cubicBezTo>
                  <a:cubicBezTo>
                    <a:pt x="1666" y="989"/>
                    <a:pt x="1618" y="919"/>
                    <a:pt x="1618" y="732"/>
                  </a:cubicBezTo>
                  <a:cubicBezTo>
                    <a:pt x="1618" y="672"/>
                    <a:pt x="1600" y="638"/>
                    <a:pt x="1558" y="638"/>
                  </a:cubicBezTo>
                  <a:cubicBezTo>
                    <a:pt x="1543" y="638"/>
                    <a:pt x="1525" y="642"/>
                    <a:pt x="1504" y="651"/>
                  </a:cubicBezTo>
                  <a:cubicBezTo>
                    <a:pt x="1463" y="669"/>
                    <a:pt x="1422" y="678"/>
                    <a:pt x="1382" y="678"/>
                  </a:cubicBezTo>
                  <a:cubicBezTo>
                    <a:pt x="1343" y="678"/>
                    <a:pt x="1304" y="669"/>
                    <a:pt x="1269" y="651"/>
                  </a:cubicBezTo>
                  <a:cubicBezTo>
                    <a:pt x="1177" y="628"/>
                    <a:pt x="1096" y="581"/>
                    <a:pt x="1004" y="570"/>
                  </a:cubicBezTo>
                  <a:cubicBezTo>
                    <a:pt x="794" y="522"/>
                    <a:pt x="641" y="371"/>
                    <a:pt x="456" y="279"/>
                  </a:cubicBezTo>
                  <a:lnTo>
                    <a:pt x="420" y="243"/>
                  </a:lnTo>
                  <a:cubicBezTo>
                    <a:pt x="361" y="151"/>
                    <a:pt x="269" y="81"/>
                    <a:pt x="166" y="22"/>
                  </a:cubicBezTo>
                  <a:cubicBezTo>
                    <a:pt x="137" y="8"/>
                    <a:pt x="114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0"/>
            <p:cNvSpPr/>
            <p:nvPr/>
          </p:nvSpPr>
          <p:spPr>
            <a:xfrm>
              <a:off x="5261117" y="4212711"/>
              <a:ext cx="66293" cy="70087"/>
            </a:xfrm>
            <a:custGeom>
              <a:rect b="b" l="l" r="r" t="t"/>
              <a:pathLst>
                <a:path extrusionOk="0" h="1478" w="1398">
                  <a:moveTo>
                    <a:pt x="1246" y="0"/>
                  </a:moveTo>
                  <a:cubicBezTo>
                    <a:pt x="1233" y="0"/>
                    <a:pt x="1218" y="7"/>
                    <a:pt x="1199" y="22"/>
                  </a:cubicBezTo>
                  <a:cubicBezTo>
                    <a:pt x="1163" y="55"/>
                    <a:pt x="1130" y="92"/>
                    <a:pt x="1082" y="103"/>
                  </a:cubicBezTo>
                  <a:cubicBezTo>
                    <a:pt x="1001" y="136"/>
                    <a:pt x="931" y="150"/>
                    <a:pt x="850" y="184"/>
                  </a:cubicBezTo>
                  <a:cubicBezTo>
                    <a:pt x="780" y="206"/>
                    <a:pt x="758" y="265"/>
                    <a:pt x="791" y="335"/>
                  </a:cubicBezTo>
                  <a:cubicBezTo>
                    <a:pt x="814" y="405"/>
                    <a:pt x="814" y="486"/>
                    <a:pt x="780" y="556"/>
                  </a:cubicBezTo>
                  <a:cubicBezTo>
                    <a:pt x="758" y="614"/>
                    <a:pt x="769" y="639"/>
                    <a:pt x="828" y="639"/>
                  </a:cubicBezTo>
                  <a:cubicBezTo>
                    <a:pt x="872" y="639"/>
                    <a:pt x="920" y="625"/>
                    <a:pt x="967" y="625"/>
                  </a:cubicBezTo>
                  <a:cubicBezTo>
                    <a:pt x="990" y="625"/>
                    <a:pt x="1023" y="639"/>
                    <a:pt x="1037" y="662"/>
                  </a:cubicBezTo>
                  <a:cubicBezTo>
                    <a:pt x="1048" y="684"/>
                    <a:pt x="1037" y="732"/>
                    <a:pt x="1012" y="743"/>
                  </a:cubicBezTo>
                  <a:cubicBezTo>
                    <a:pt x="967" y="779"/>
                    <a:pt x="920" y="801"/>
                    <a:pt x="861" y="824"/>
                  </a:cubicBezTo>
                  <a:cubicBezTo>
                    <a:pt x="814" y="849"/>
                    <a:pt x="758" y="871"/>
                    <a:pt x="710" y="894"/>
                  </a:cubicBezTo>
                  <a:cubicBezTo>
                    <a:pt x="641" y="919"/>
                    <a:pt x="582" y="930"/>
                    <a:pt x="523" y="963"/>
                  </a:cubicBezTo>
                  <a:cubicBezTo>
                    <a:pt x="490" y="975"/>
                    <a:pt x="442" y="1000"/>
                    <a:pt x="431" y="1033"/>
                  </a:cubicBezTo>
                  <a:cubicBezTo>
                    <a:pt x="409" y="1114"/>
                    <a:pt x="339" y="1162"/>
                    <a:pt x="269" y="1209"/>
                  </a:cubicBezTo>
                  <a:cubicBezTo>
                    <a:pt x="185" y="1268"/>
                    <a:pt x="115" y="1324"/>
                    <a:pt x="46" y="1394"/>
                  </a:cubicBezTo>
                  <a:cubicBezTo>
                    <a:pt x="23" y="1408"/>
                    <a:pt x="12" y="1441"/>
                    <a:pt x="1" y="1463"/>
                  </a:cubicBezTo>
                  <a:lnTo>
                    <a:pt x="12" y="1477"/>
                  </a:lnTo>
                  <a:cubicBezTo>
                    <a:pt x="34" y="1463"/>
                    <a:pt x="60" y="1463"/>
                    <a:pt x="82" y="1452"/>
                  </a:cubicBezTo>
                  <a:cubicBezTo>
                    <a:pt x="571" y="1220"/>
                    <a:pt x="979" y="894"/>
                    <a:pt x="1328" y="475"/>
                  </a:cubicBezTo>
                  <a:cubicBezTo>
                    <a:pt x="1361" y="430"/>
                    <a:pt x="1373" y="382"/>
                    <a:pt x="1398" y="324"/>
                  </a:cubicBezTo>
                  <a:cubicBezTo>
                    <a:pt x="1398" y="312"/>
                    <a:pt x="1387" y="276"/>
                    <a:pt x="1373" y="265"/>
                  </a:cubicBezTo>
                  <a:cubicBezTo>
                    <a:pt x="1317" y="231"/>
                    <a:pt x="1303" y="184"/>
                    <a:pt x="1303" y="125"/>
                  </a:cubicBezTo>
                  <a:cubicBezTo>
                    <a:pt x="1303" y="103"/>
                    <a:pt x="1303" y="67"/>
                    <a:pt x="1292" y="44"/>
                  </a:cubicBezTo>
                  <a:cubicBezTo>
                    <a:pt x="1278" y="16"/>
                    <a:pt x="1265" y="0"/>
                    <a:pt x="1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0"/>
            <p:cNvSpPr/>
            <p:nvPr/>
          </p:nvSpPr>
          <p:spPr>
            <a:xfrm>
              <a:off x="5099893" y="4040579"/>
              <a:ext cx="163409" cy="194375"/>
            </a:xfrm>
            <a:custGeom>
              <a:rect b="b" l="l" r="r" t="t"/>
              <a:pathLst>
                <a:path extrusionOk="0" h="4099" w="3446">
                  <a:moveTo>
                    <a:pt x="2714" y="1370"/>
                  </a:moveTo>
                  <a:cubicBezTo>
                    <a:pt x="2747" y="1381"/>
                    <a:pt x="2817" y="1520"/>
                    <a:pt x="2806" y="1568"/>
                  </a:cubicBezTo>
                  <a:cubicBezTo>
                    <a:pt x="2761" y="1557"/>
                    <a:pt x="2666" y="1428"/>
                    <a:pt x="2677" y="1392"/>
                  </a:cubicBezTo>
                  <a:cubicBezTo>
                    <a:pt x="2677" y="1381"/>
                    <a:pt x="2702" y="1370"/>
                    <a:pt x="2714" y="1370"/>
                  </a:cubicBezTo>
                  <a:close/>
                  <a:moveTo>
                    <a:pt x="317" y="1406"/>
                  </a:moveTo>
                  <a:lnTo>
                    <a:pt x="317" y="1406"/>
                  </a:lnTo>
                  <a:cubicBezTo>
                    <a:pt x="373" y="1476"/>
                    <a:pt x="420" y="1532"/>
                    <a:pt x="468" y="1590"/>
                  </a:cubicBezTo>
                  <a:cubicBezTo>
                    <a:pt x="387" y="1590"/>
                    <a:pt x="303" y="1487"/>
                    <a:pt x="317" y="1406"/>
                  </a:cubicBezTo>
                  <a:close/>
                  <a:moveTo>
                    <a:pt x="641" y="1557"/>
                  </a:moveTo>
                  <a:cubicBezTo>
                    <a:pt x="641" y="1568"/>
                    <a:pt x="652" y="1579"/>
                    <a:pt x="652" y="1590"/>
                  </a:cubicBezTo>
                  <a:cubicBezTo>
                    <a:pt x="630" y="1660"/>
                    <a:pt x="596" y="1730"/>
                    <a:pt x="571" y="1800"/>
                  </a:cubicBezTo>
                  <a:cubicBezTo>
                    <a:pt x="571" y="1811"/>
                    <a:pt x="560" y="1811"/>
                    <a:pt x="537" y="1836"/>
                  </a:cubicBezTo>
                  <a:lnTo>
                    <a:pt x="537" y="1730"/>
                  </a:lnTo>
                  <a:cubicBezTo>
                    <a:pt x="560" y="1671"/>
                    <a:pt x="571" y="1627"/>
                    <a:pt x="596" y="1579"/>
                  </a:cubicBezTo>
                  <a:cubicBezTo>
                    <a:pt x="607" y="1568"/>
                    <a:pt x="618" y="1568"/>
                    <a:pt x="641" y="1557"/>
                  </a:cubicBezTo>
                  <a:close/>
                  <a:moveTo>
                    <a:pt x="3063" y="1906"/>
                  </a:moveTo>
                  <a:lnTo>
                    <a:pt x="3063" y="1906"/>
                  </a:lnTo>
                  <a:cubicBezTo>
                    <a:pt x="3027" y="2009"/>
                    <a:pt x="3004" y="2115"/>
                    <a:pt x="2982" y="2219"/>
                  </a:cubicBezTo>
                  <a:cubicBezTo>
                    <a:pt x="2934" y="2160"/>
                    <a:pt x="2993" y="1928"/>
                    <a:pt x="3063" y="1906"/>
                  </a:cubicBezTo>
                  <a:close/>
                  <a:moveTo>
                    <a:pt x="2761" y="2406"/>
                  </a:moveTo>
                  <a:cubicBezTo>
                    <a:pt x="2783" y="2417"/>
                    <a:pt x="2806" y="2428"/>
                    <a:pt x="2831" y="2453"/>
                  </a:cubicBezTo>
                  <a:cubicBezTo>
                    <a:pt x="2831" y="2453"/>
                    <a:pt x="2842" y="2476"/>
                    <a:pt x="2853" y="2498"/>
                  </a:cubicBezTo>
                  <a:cubicBezTo>
                    <a:pt x="2817" y="2498"/>
                    <a:pt x="2806" y="2498"/>
                    <a:pt x="2795" y="2487"/>
                  </a:cubicBezTo>
                  <a:cubicBezTo>
                    <a:pt x="2772" y="2476"/>
                    <a:pt x="2761" y="2453"/>
                    <a:pt x="2736" y="2428"/>
                  </a:cubicBezTo>
                  <a:lnTo>
                    <a:pt x="2761" y="2406"/>
                  </a:lnTo>
                  <a:close/>
                  <a:moveTo>
                    <a:pt x="1909" y="0"/>
                  </a:moveTo>
                  <a:cubicBezTo>
                    <a:pt x="1770" y="0"/>
                    <a:pt x="1621" y="26"/>
                    <a:pt x="1479" y="43"/>
                  </a:cubicBezTo>
                  <a:cubicBezTo>
                    <a:pt x="1339" y="54"/>
                    <a:pt x="1188" y="79"/>
                    <a:pt x="1037" y="90"/>
                  </a:cubicBezTo>
                  <a:cubicBezTo>
                    <a:pt x="898" y="90"/>
                    <a:pt x="769" y="135"/>
                    <a:pt x="652" y="205"/>
                  </a:cubicBezTo>
                  <a:cubicBezTo>
                    <a:pt x="607" y="241"/>
                    <a:pt x="560" y="274"/>
                    <a:pt x="512" y="300"/>
                  </a:cubicBezTo>
                  <a:cubicBezTo>
                    <a:pt x="280" y="439"/>
                    <a:pt x="199" y="660"/>
                    <a:pt x="141" y="903"/>
                  </a:cubicBezTo>
                  <a:lnTo>
                    <a:pt x="141" y="928"/>
                  </a:lnTo>
                  <a:cubicBezTo>
                    <a:pt x="152" y="1090"/>
                    <a:pt x="93" y="1241"/>
                    <a:pt x="23" y="1392"/>
                  </a:cubicBezTo>
                  <a:cubicBezTo>
                    <a:pt x="12" y="1439"/>
                    <a:pt x="1" y="1498"/>
                    <a:pt x="12" y="1546"/>
                  </a:cubicBezTo>
                  <a:cubicBezTo>
                    <a:pt x="71" y="1789"/>
                    <a:pt x="233" y="1951"/>
                    <a:pt x="409" y="2104"/>
                  </a:cubicBezTo>
                  <a:cubicBezTo>
                    <a:pt x="442" y="2127"/>
                    <a:pt x="490" y="2138"/>
                    <a:pt x="526" y="2149"/>
                  </a:cubicBezTo>
                  <a:cubicBezTo>
                    <a:pt x="596" y="2160"/>
                    <a:pt x="666" y="2185"/>
                    <a:pt x="722" y="2208"/>
                  </a:cubicBezTo>
                  <a:cubicBezTo>
                    <a:pt x="806" y="2244"/>
                    <a:pt x="875" y="2255"/>
                    <a:pt x="945" y="2255"/>
                  </a:cubicBezTo>
                  <a:cubicBezTo>
                    <a:pt x="1049" y="2255"/>
                    <a:pt x="1141" y="2255"/>
                    <a:pt x="1236" y="2266"/>
                  </a:cubicBezTo>
                  <a:cubicBezTo>
                    <a:pt x="1328" y="2277"/>
                    <a:pt x="1364" y="2325"/>
                    <a:pt x="1375" y="2417"/>
                  </a:cubicBezTo>
                  <a:cubicBezTo>
                    <a:pt x="1387" y="2509"/>
                    <a:pt x="1398" y="2604"/>
                    <a:pt x="1409" y="2696"/>
                  </a:cubicBezTo>
                  <a:cubicBezTo>
                    <a:pt x="1420" y="2789"/>
                    <a:pt x="1445" y="2884"/>
                    <a:pt x="1468" y="2976"/>
                  </a:cubicBezTo>
                  <a:cubicBezTo>
                    <a:pt x="1479" y="3057"/>
                    <a:pt x="1515" y="3127"/>
                    <a:pt x="1537" y="3197"/>
                  </a:cubicBezTo>
                  <a:cubicBezTo>
                    <a:pt x="1585" y="3292"/>
                    <a:pt x="1644" y="3361"/>
                    <a:pt x="1677" y="3454"/>
                  </a:cubicBezTo>
                  <a:cubicBezTo>
                    <a:pt x="1747" y="3674"/>
                    <a:pt x="1923" y="3836"/>
                    <a:pt x="2063" y="4001"/>
                  </a:cubicBezTo>
                  <a:cubicBezTo>
                    <a:pt x="2110" y="4051"/>
                    <a:pt x="2167" y="4098"/>
                    <a:pt x="2241" y="4098"/>
                  </a:cubicBezTo>
                  <a:cubicBezTo>
                    <a:pt x="2255" y="4098"/>
                    <a:pt x="2269" y="4097"/>
                    <a:pt x="2283" y="4093"/>
                  </a:cubicBezTo>
                  <a:cubicBezTo>
                    <a:pt x="2423" y="4071"/>
                    <a:pt x="2526" y="4001"/>
                    <a:pt x="2621" y="3884"/>
                  </a:cubicBezTo>
                  <a:cubicBezTo>
                    <a:pt x="2795" y="3641"/>
                    <a:pt x="2971" y="3406"/>
                    <a:pt x="3144" y="3163"/>
                  </a:cubicBezTo>
                  <a:cubicBezTo>
                    <a:pt x="3191" y="3093"/>
                    <a:pt x="3225" y="3023"/>
                    <a:pt x="3236" y="2954"/>
                  </a:cubicBezTo>
                  <a:cubicBezTo>
                    <a:pt x="3306" y="2649"/>
                    <a:pt x="3353" y="2336"/>
                    <a:pt x="3412" y="2034"/>
                  </a:cubicBezTo>
                  <a:cubicBezTo>
                    <a:pt x="3446" y="1858"/>
                    <a:pt x="3434" y="1696"/>
                    <a:pt x="3376" y="1532"/>
                  </a:cubicBezTo>
                  <a:cubicBezTo>
                    <a:pt x="3331" y="1417"/>
                    <a:pt x="3342" y="1288"/>
                    <a:pt x="3376" y="1171"/>
                  </a:cubicBezTo>
                  <a:cubicBezTo>
                    <a:pt x="3390" y="1138"/>
                    <a:pt x="3401" y="1101"/>
                    <a:pt x="3401" y="1068"/>
                  </a:cubicBezTo>
                  <a:cubicBezTo>
                    <a:pt x="3390" y="939"/>
                    <a:pt x="3353" y="833"/>
                    <a:pt x="3236" y="777"/>
                  </a:cubicBezTo>
                  <a:cubicBezTo>
                    <a:pt x="3166" y="730"/>
                    <a:pt x="3085" y="682"/>
                    <a:pt x="3004" y="638"/>
                  </a:cubicBezTo>
                  <a:cubicBezTo>
                    <a:pt x="2923" y="601"/>
                    <a:pt x="2864" y="543"/>
                    <a:pt x="2817" y="473"/>
                  </a:cubicBezTo>
                  <a:cubicBezTo>
                    <a:pt x="2655" y="160"/>
                    <a:pt x="2353" y="54"/>
                    <a:pt x="2038" y="9"/>
                  </a:cubicBezTo>
                  <a:cubicBezTo>
                    <a:pt x="1996" y="3"/>
                    <a:pt x="1953" y="0"/>
                    <a:pt x="1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0"/>
            <p:cNvSpPr/>
            <p:nvPr/>
          </p:nvSpPr>
          <p:spPr>
            <a:xfrm>
              <a:off x="5282598" y="4072255"/>
              <a:ext cx="18873" cy="25133"/>
            </a:xfrm>
            <a:custGeom>
              <a:rect b="b" l="l" r="r" t="t"/>
              <a:pathLst>
                <a:path extrusionOk="0" h="530" w="398">
                  <a:moveTo>
                    <a:pt x="203" y="0"/>
                  </a:moveTo>
                  <a:cubicBezTo>
                    <a:pt x="174" y="0"/>
                    <a:pt x="158" y="25"/>
                    <a:pt x="140" y="51"/>
                  </a:cubicBezTo>
                  <a:cubicBezTo>
                    <a:pt x="107" y="95"/>
                    <a:pt x="81" y="154"/>
                    <a:pt x="48" y="190"/>
                  </a:cubicBezTo>
                  <a:cubicBezTo>
                    <a:pt x="0" y="249"/>
                    <a:pt x="26" y="282"/>
                    <a:pt x="59" y="330"/>
                  </a:cubicBezTo>
                  <a:cubicBezTo>
                    <a:pt x="81" y="363"/>
                    <a:pt x="107" y="400"/>
                    <a:pt x="107" y="433"/>
                  </a:cubicBezTo>
                  <a:cubicBezTo>
                    <a:pt x="118" y="481"/>
                    <a:pt x="118" y="528"/>
                    <a:pt x="176" y="528"/>
                  </a:cubicBezTo>
                  <a:cubicBezTo>
                    <a:pt x="182" y="529"/>
                    <a:pt x="188" y="530"/>
                    <a:pt x="193" y="530"/>
                  </a:cubicBezTo>
                  <a:cubicBezTo>
                    <a:pt x="237" y="530"/>
                    <a:pt x="247" y="487"/>
                    <a:pt x="257" y="444"/>
                  </a:cubicBezTo>
                  <a:cubicBezTo>
                    <a:pt x="269" y="411"/>
                    <a:pt x="291" y="363"/>
                    <a:pt x="316" y="330"/>
                  </a:cubicBezTo>
                  <a:cubicBezTo>
                    <a:pt x="350" y="271"/>
                    <a:pt x="386" y="224"/>
                    <a:pt x="397" y="190"/>
                  </a:cubicBezTo>
                  <a:cubicBezTo>
                    <a:pt x="397" y="62"/>
                    <a:pt x="316" y="39"/>
                    <a:pt x="246" y="14"/>
                  </a:cubicBezTo>
                  <a:cubicBezTo>
                    <a:pt x="229" y="5"/>
                    <a:pt x="215" y="0"/>
                    <a:pt x="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0"/>
            <p:cNvSpPr/>
            <p:nvPr/>
          </p:nvSpPr>
          <p:spPr>
            <a:xfrm>
              <a:off x="5234088" y="4000178"/>
              <a:ext cx="21007" cy="9247"/>
            </a:xfrm>
            <a:custGeom>
              <a:rect b="b" l="l" r="r" t="t"/>
              <a:pathLst>
                <a:path extrusionOk="0" h="195" w="443">
                  <a:moveTo>
                    <a:pt x="299" y="1"/>
                  </a:moveTo>
                  <a:cubicBezTo>
                    <a:pt x="282" y="1"/>
                    <a:pt x="264" y="3"/>
                    <a:pt x="244" y="9"/>
                  </a:cubicBezTo>
                  <a:cubicBezTo>
                    <a:pt x="174" y="34"/>
                    <a:pt x="93" y="68"/>
                    <a:pt x="23" y="93"/>
                  </a:cubicBezTo>
                  <a:cubicBezTo>
                    <a:pt x="12" y="104"/>
                    <a:pt x="1" y="126"/>
                    <a:pt x="1" y="137"/>
                  </a:cubicBezTo>
                  <a:cubicBezTo>
                    <a:pt x="1" y="149"/>
                    <a:pt x="12" y="163"/>
                    <a:pt x="23" y="174"/>
                  </a:cubicBezTo>
                  <a:cubicBezTo>
                    <a:pt x="62" y="186"/>
                    <a:pt x="97" y="195"/>
                    <a:pt x="132" y="195"/>
                  </a:cubicBezTo>
                  <a:cubicBezTo>
                    <a:pt x="161" y="195"/>
                    <a:pt x="190" y="189"/>
                    <a:pt x="222" y="174"/>
                  </a:cubicBezTo>
                  <a:cubicBezTo>
                    <a:pt x="266" y="137"/>
                    <a:pt x="325" y="126"/>
                    <a:pt x="384" y="104"/>
                  </a:cubicBezTo>
                  <a:cubicBezTo>
                    <a:pt x="395" y="104"/>
                    <a:pt x="420" y="93"/>
                    <a:pt x="442" y="79"/>
                  </a:cubicBezTo>
                  <a:cubicBezTo>
                    <a:pt x="390" y="26"/>
                    <a:pt x="350" y="1"/>
                    <a:pt x="2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0"/>
            <p:cNvSpPr/>
            <p:nvPr/>
          </p:nvSpPr>
          <p:spPr>
            <a:xfrm>
              <a:off x="5006145" y="3954229"/>
              <a:ext cx="359301" cy="346735"/>
            </a:xfrm>
            <a:custGeom>
              <a:rect b="b" l="l" r="r" t="t"/>
              <a:pathLst>
                <a:path extrusionOk="0" h="7312" w="7577">
                  <a:moveTo>
                    <a:pt x="4272" y="84"/>
                  </a:moveTo>
                  <a:cubicBezTo>
                    <a:pt x="4992" y="154"/>
                    <a:pt x="5646" y="419"/>
                    <a:pt x="6205" y="886"/>
                  </a:cubicBezTo>
                  <a:cubicBezTo>
                    <a:pt x="6903" y="1456"/>
                    <a:pt x="7322" y="2202"/>
                    <a:pt x="7473" y="3098"/>
                  </a:cubicBezTo>
                  <a:cubicBezTo>
                    <a:pt x="7543" y="3540"/>
                    <a:pt x="7518" y="3981"/>
                    <a:pt x="7426" y="4425"/>
                  </a:cubicBezTo>
                  <a:cubicBezTo>
                    <a:pt x="7426" y="4448"/>
                    <a:pt x="7414" y="4470"/>
                    <a:pt x="7414" y="4495"/>
                  </a:cubicBezTo>
                  <a:lnTo>
                    <a:pt x="7392" y="4495"/>
                  </a:lnTo>
                  <a:cubicBezTo>
                    <a:pt x="7378" y="4448"/>
                    <a:pt x="7378" y="4389"/>
                    <a:pt x="7367" y="4344"/>
                  </a:cubicBezTo>
                  <a:cubicBezTo>
                    <a:pt x="7345" y="4274"/>
                    <a:pt x="7333" y="4205"/>
                    <a:pt x="7308" y="4135"/>
                  </a:cubicBezTo>
                  <a:cubicBezTo>
                    <a:pt x="7296" y="4103"/>
                    <a:pt x="7274" y="4089"/>
                    <a:pt x="7251" y="4089"/>
                  </a:cubicBezTo>
                  <a:cubicBezTo>
                    <a:pt x="7230" y="4089"/>
                    <a:pt x="7209" y="4100"/>
                    <a:pt x="7194" y="4121"/>
                  </a:cubicBezTo>
                  <a:cubicBezTo>
                    <a:pt x="7156" y="4165"/>
                    <a:pt x="7119" y="4182"/>
                    <a:pt x="7076" y="4182"/>
                  </a:cubicBezTo>
                  <a:cubicBezTo>
                    <a:pt x="7051" y="4182"/>
                    <a:pt x="7025" y="4176"/>
                    <a:pt x="6995" y="4168"/>
                  </a:cubicBezTo>
                  <a:cubicBezTo>
                    <a:pt x="6971" y="4160"/>
                    <a:pt x="6946" y="4157"/>
                    <a:pt x="6921" y="4157"/>
                  </a:cubicBezTo>
                  <a:cubicBezTo>
                    <a:pt x="6876" y="4157"/>
                    <a:pt x="6831" y="4169"/>
                    <a:pt x="6786" y="4191"/>
                  </a:cubicBezTo>
                  <a:cubicBezTo>
                    <a:pt x="6762" y="4200"/>
                    <a:pt x="6741" y="4205"/>
                    <a:pt x="6721" y="4205"/>
                  </a:cubicBezTo>
                  <a:cubicBezTo>
                    <a:pt x="6666" y="4205"/>
                    <a:pt x="6629" y="4167"/>
                    <a:pt x="6610" y="4098"/>
                  </a:cubicBezTo>
                  <a:cubicBezTo>
                    <a:pt x="6576" y="3981"/>
                    <a:pt x="6540" y="3867"/>
                    <a:pt x="6529" y="3749"/>
                  </a:cubicBezTo>
                  <a:cubicBezTo>
                    <a:pt x="6507" y="3646"/>
                    <a:pt x="6507" y="3529"/>
                    <a:pt x="6495" y="3422"/>
                  </a:cubicBezTo>
                  <a:cubicBezTo>
                    <a:pt x="6495" y="3308"/>
                    <a:pt x="6507" y="3191"/>
                    <a:pt x="6507" y="3073"/>
                  </a:cubicBezTo>
                  <a:cubicBezTo>
                    <a:pt x="6507" y="2992"/>
                    <a:pt x="6529" y="2911"/>
                    <a:pt x="6588" y="2852"/>
                  </a:cubicBezTo>
                  <a:cubicBezTo>
                    <a:pt x="6680" y="2771"/>
                    <a:pt x="6738" y="2654"/>
                    <a:pt x="6786" y="2551"/>
                  </a:cubicBezTo>
                  <a:cubicBezTo>
                    <a:pt x="6819" y="2492"/>
                    <a:pt x="6808" y="2433"/>
                    <a:pt x="6764" y="2389"/>
                  </a:cubicBezTo>
                  <a:cubicBezTo>
                    <a:pt x="6716" y="2341"/>
                    <a:pt x="6669" y="2283"/>
                    <a:pt x="6610" y="2260"/>
                  </a:cubicBezTo>
                  <a:cubicBezTo>
                    <a:pt x="6484" y="2190"/>
                    <a:pt x="6344" y="2132"/>
                    <a:pt x="6216" y="2073"/>
                  </a:cubicBezTo>
                  <a:cubicBezTo>
                    <a:pt x="6179" y="2060"/>
                    <a:pt x="6143" y="2054"/>
                    <a:pt x="6110" y="2054"/>
                  </a:cubicBezTo>
                  <a:cubicBezTo>
                    <a:pt x="6059" y="2054"/>
                    <a:pt x="6012" y="2068"/>
                    <a:pt x="5970" y="2095"/>
                  </a:cubicBezTo>
                  <a:cubicBezTo>
                    <a:pt x="5925" y="2132"/>
                    <a:pt x="5878" y="2154"/>
                    <a:pt x="5842" y="2190"/>
                  </a:cubicBezTo>
                  <a:cubicBezTo>
                    <a:pt x="5797" y="2235"/>
                    <a:pt x="5738" y="2260"/>
                    <a:pt x="5668" y="2271"/>
                  </a:cubicBezTo>
                  <a:cubicBezTo>
                    <a:pt x="5632" y="2271"/>
                    <a:pt x="5599" y="2319"/>
                    <a:pt x="5562" y="2330"/>
                  </a:cubicBezTo>
                  <a:cubicBezTo>
                    <a:pt x="5540" y="2352"/>
                    <a:pt x="5506" y="2375"/>
                    <a:pt x="5481" y="2375"/>
                  </a:cubicBezTo>
                  <a:cubicBezTo>
                    <a:pt x="5459" y="2364"/>
                    <a:pt x="5437" y="2330"/>
                    <a:pt x="5423" y="2294"/>
                  </a:cubicBezTo>
                  <a:cubicBezTo>
                    <a:pt x="5400" y="2224"/>
                    <a:pt x="5378" y="2154"/>
                    <a:pt x="5353" y="2084"/>
                  </a:cubicBezTo>
                  <a:cubicBezTo>
                    <a:pt x="5330" y="2026"/>
                    <a:pt x="5353" y="1970"/>
                    <a:pt x="5423" y="1933"/>
                  </a:cubicBezTo>
                  <a:cubicBezTo>
                    <a:pt x="5492" y="1911"/>
                    <a:pt x="5561" y="1883"/>
                    <a:pt x="5633" y="1883"/>
                  </a:cubicBezTo>
                  <a:cubicBezTo>
                    <a:pt x="5671" y="1883"/>
                    <a:pt x="5709" y="1891"/>
                    <a:pt x="5749" y="1911"/>
                  </a:cubicBezTo>
                  <a:cubicBezTo>
                    <a:pt x="5764" y="1917"/>
                    <a:pt x="5779" y="1920"/>
                    <a:pt x="5792" y="1920"/>
                  </a:cubicBezTo>
                  <a:cubicBezTo>
                    <a:pt x="5832" y="1920"/>
                    <a:pt x="5864" y="1896"/>
                    <a:pt x="5889" y="1852"/>
                  </a:cubicBezTo>
                  <a:cubicBezTo>
                    <a:pt x="5995" y="1701"/>
                    <a:pt x="6051" y="1537"/>
                    <a:pt x="5995" y="1352"/>
                  </a:cubicBezTo>
                  <a:cubicBezTo>
                    <a:pt x="5970" y="1271"/>
                    <a:pt x="5959" y="1187"/>
                    <a:pt x="5937" y="1106"/>
                  </a:cubicBezTo>
                  <a:cubicBezTo>
                    <a:pt x="5925" y="1025"/>
                    <a:pt x="5867" y="956"/>
                    <a:pt x="5797" y="908"/>
                  </a:cubicBezTo>
                  <a:cubicBezTo>
                    <a:pt x="5621" y="782"/>
                    <a:pt x="5423" y="713"/>
                    <a:pt x="5213" y="699"/>
                  </a:cubicBezTo>
                  <a:cubicBezTo>
                    <a:pt x="5199" y="697"/>
                    <a:pt x="5186" y="696"/>
                    <a:pt x="5172" y="696"/>
                  </a:cubicBezTo>
                  <a:cubicBezTo>
                    <a:pt x="5105" y="696"/>
                    <a:pt x="5039" y="716"/>
                    <a:pt x="4981" y="735"/>
                  </a:cubicBezTo>
                  <a:cubicBezTo>
                    <a:pt x="4889" y="757"/>
                    <a:pt x="4808" y="794"/>
                    <a:pt x="4713" y="805"/>
                  </a:cubicBezTo>
                  <a:cubicBezTo>
                    <a:pt x="4701" y="808"/>
                    <a:pt x="4688" y="809"/>
                    <a:pt x="4675" y="809"/>
                  </a:cubicBezTo>
                  <a:cubicBezTo>
                    <a:pt x="4638" y="809"/>
                    <a:pt x="4600" y="799"/>
                    <a:pt x="4573" y="782"/>
                  </a:cubicBezTo>
                  <a:cubicBezTo>
                    <a:pt x="4470" y="699"/>
                    <a:pt x="4364" y="606"/>
                    <a:pt x="4330" y="467"/>
                  </a:cubicBezTo>
                  <a:cubicBezTo>
                    <a:pt x="4319" y="419"/>
                    <a:pt x="4272" y="386"/>
                    <a:pt x="4235" y="363"/>
                  </a:cubicBezTo>
                  <a:cubicBezTo>
                    <a:pt x="4154" y="305"/>
                    <a:pt x="4143" y="140"/>
                    <a:pt x="4224" y="84"/>
                  </a:cubicBezTo>
                  <a:close/>
                  <a:moveTo>
                    <a:pt x="6623" y="5451"/>
                  </a:moveTo>
                  <a:cubicBezTo>
                    <a:pt x="6642" y="5451"/>
                    <a:pt x="6655" y="5467"/>
                    <a:pt x="6669" y="5495"/>
                  </a:cubicBezTo>
                  <a:cubicBezTo>
                    <a:pt x="6680" y="5518"/>
                    <a:pt x="6680" y="5554"/>
                    <a:pt x="6680" y="5576"/>
                  </a:cubicBezTo>
                  <a:cubicBezTo>
                    <a:pt x="6680" y="5635"/>
                    <a:pt x="6694" y="5682"/>
                    <a:pt x="6750" y="5716"/>
                  </a:cubicBezTo>
                  <a:cubicBezTo>
                    <a:pt x="6764" y="5727"/>
                    <a:pt x="6775" y="5763"/>
                    <a:pt x="6775" y="5775"/>
                  </a:cubicBezTo>
                  <a:cubicBezTo>
                    <a:pt x="6750" y="5833"/>
                    <a:pt x="6738" y="5881"/>
                    <a:pt x="6705" y="5926"/>
                  </a:cubicBezTo>
                  <a:cubicBezTo>
                    <a:pt x="6356" y="6345"/>
                    <a:pt x="5948" y="6671"/>
                    <a:pt x="5459" y="6903"/>
                  </a:cubicBezTo>
                  <a:cubicBezTo>
                    <a:pt x="5437" y="6914"/>
                    <a:pt x="5411" y="6914"/>
                    <a:pt x="5389" y="6928"/>
                  </a:cubicBezTo>
                  <a:lnTo>
                    <a:pt x="5378" y="6914"/>
                  </a:lnTo>
                  <a:cubicBezTo>
                    <a:pt x="5389" y="6892"/>
                    <a:pt x="5400" y="6859"/>
                    <a:pt x="5423" y="6845"/>
                  </a:cubicBezTo>
                  <a:cubicBezTo>
                    <a:pt x="5492" y="6775"/>
                    <a:pt x="5562" y="6719"/>
                    <a:pt x="5646" y="6660"/>
                  </a:cubicBezTo>
                  <a:cubicBezTo>
                    <a:pt x="5716" y="6613"/>
                    <a:pt x="5786" y="6565"/>
                    <a:pt x="5808" y="6484"/>
                  </a:cubicBezTo>
                  <a:cubicBezTo>
                    <a:pt x="5819" y="6451"/>
                    <a:pt x="5867" y="6426"/>
                    <a:pt x="5900" y="6414"/>
                  </a:cubicBezTo>
                  <a:cubicBezTo>
                    <a:pt x="5959" y="6381"/>
                    <a:pt x="6018" y="6370"/>
                    <a:pt x="6087" y="6345"/>
                  </a:cubicBezTo>
                  <a:cubicBezTo>
                    <a:pt x="6135" y="6322"/>
                    <a:pt x="6191" y="6300"/>
                    <a:pt x="6238" y="6275"/>
                  </a:cubicBezTo>
                  <a:cubicBezTo>
                    <a:pt x="6297" y="6252"/>
                    <a:pt x="6344" y="6230"/>
                    <a:pt x="6389" y="6194"/>
                  </a:cubicBezTo>
                  <a:cubicBezTo>
                    <a:pt x="6414" y="6183"/>
                    <a:pt x="6425" y="6135"/>
                    <a:pt x="6414" y="6113"/>
                  </a:cubicBezTo>
                  <a:cubicBezTo>
                    <a:pt x="6400" y="6090"/>
                    <a:pt x="6367" y="6076"/>
                    <a:pt x="6344" y="6076"/>
                  </a:cubicBezTo>
                  <a:cubicBezTo>
                    <a:pt x="6297" y="6076"/>
                    <a:pt x="6249" y="6090"/>
                    <a:pt x="6205" y="6090"/>
                  </a:cubicBezTo>
                  <a:cubicBezTo>
                    <a:pt x="6146" y="6090"/>
                    <a:pt x="6135" y="6065"/>
                    <a:pt x="6157" y="6007"/>
                  </a:cubicBezTo>
                  <a:cubicBezTo>
                    <a:pt x="6191" y="5937"/>
                    <a:pt x="6191" y="5856"/>
                    <a:pt x="6168" y="5786"/>
                  </a:cubicBezTo>
                  <a:cubicBezTo>
                    <a:pt x="6135" y="5716"/>
                    <a:pt x="6157" y="5657"/>
                    <a:pt x="6227" y="5635"/>
                  </a:cubicBezTo>
                  <a:cubicBezTo>
                    <a:pt x="6308" y="5601"/>
                    <a:pt x="6378" y="5587"/>
                    <a:pt x="6459" y="5554"/>
                  </a:cubicBezTo>
                  <a:cubicBezTo>
                    <a:pt x="6507" y="5543"/>
                    <a:pt x="6540" y="5506"/>
                    <a:pt x="6576" y="5473"/>
                  </a:cubicBezTo>
                  <a:cubicBezTo>
                    <a:pt x="6595" y="5458"/>
                    <a:pt x="6610" y="5451"/>
                    <a:pt x="6623" y="5451"/>
                  </a:cubicBezTo>
                  <a:close/>
                  <a:moveTo>
                    <a:pt x="1313" y="5962"/>
                  </a:moveTo>
                  <a:cubicBezTo>
                    <a:pt x="1334" y="5962"/>
                    <a:pt x="1357" y="5970"/>
                    <a:pt x="1386" y="5984"/>
                  </a:cubicBezTo>
                  <a:cubicBezTo>
                    <a:pt x="1489" y="6043"/>
                    <a:pt x="1581" y="6113"/>
                    <a:pt x="1640" y="6205"/>
                  </a:cubicBezTo>
                  <a:lnTo>
                    <a:pt x="1676" y="6241"/>
                  </a:lnTo>
                  <a:cubicBezTo>
                    <a:pt x="1861" y="6333"/>
                    <a:pt x="2014" y="6484"/>
                    <a:pt x="2224" y="6532"/>
                  </a:cubicBezTo>
                  <a:cubicBezTo>
                    <a:pt x="2316" y="6543"/>
                    <a:pt x="2397" y="6590"/>
                    <a:pt x="2489" y="6613"/>
                  </a:cubicBezTo>
                  <a:cubicBezTo>
                    <a:pt x="2524" y="6631"/>
                    <a:pt x="2563" y="6640"/>
                    <a:pt x="2602" y="6640"/>
                  </a:cubicBezTo>
                  <a:cubicBezTo>
                    <a:pt x="2642" y="6640"/>
                    <a:pt x="2683" y="6631"/>
                    <a:pt x="2724" y="6613"/>
                  </a:cubicBezTo>
                  <a:cubicBezTo>
                    <a:pt x="2745" y="6604"/>
                    <a:pt x="2763" y="6600"/>
                    <a:pt x="2778" y="6600"/>
                  </a:cubicBezTo>
                  <a:cubicBezTo>
                    <a:pt x="2820" y="6600"/>
                    <a:pt x="2838" y="6634"/>
                    <a:pt x="2838" y="6694"/>
                  </a:cubicBezTo>
                  <a:cubicBezTo>
                    <a:pt x="2838" y="6881"/>
                    <a:pt x="2886" y="6951"/>
                    <a:pt x="3062" y="7021"/>
                  </a:cubicBezTo>
                  <a:cubicBezTo>
                    <a:pt x="3118" y="7043"/>
                    <a:pt x="3154" y="7090"/>
                    <a:pt x="3154" y="7171"/>
                  </a:cubicBezTo>
                  <a:cubicBezTo>
                    <a:pt x="2386" y="6998"/>
                    <a:pt x="1746" y="6613"/>
                    <a:pt x="1221" y="6020"/>
                  </a:cubicBezTo>
                  <a:cubicBezTo>
                    <a:pt x="1256" y="5979"/>
                    <a:pt x="1282" y="5962"/>
                    <a:pt x="1313" y="5962"/>
                  </a:cubicBezTo>
                  <a:close/>
                  <a:moveTo>
                    <a:pt x="3855" y="69"/>
                  </a:moveTo>
                  <a:cubicBezTo>
                    <a:pt x="3957" y="69"/>
                    <a:pt x="4057" y="74"/>
                    <a:pt x="4154" y="84"/>
                  </a:cubicBezTo>
                  <a:cubicBezTo>
                    <a:pt x="4143" y="117"/>
                    <a:pt x="4121" y="154"/>
                    <a:pt x="4121" y="187"/>
                  </a:cubicBezTo>
                  <a:cubicBezTo>
                    <a:pt x="4096" y="293"/>
                    <a:pt x="4121" y="375"/>
                    <a:pt x="4224" y="419"/>
                  </a:cubicBezTo>
                  <a:cubicBezTo>
                    <a:pt x="4249" y="433"/>
                    <a:pt x="4272" y="467"/>
                    <a:pt x="4283" y="503"/>
                  </a:cubicBezTo>
                  <a:cubicBezTo>
                    <a:pt x="4319" y="654"/>
                    <a:pt x="4434" y="746"/>
                    <a:pt x="4562" y="838"/>
                  </a:cubicBezTo>
                  <a:cubicBezTo>
                    <a:pt x="4589" y="857"/>
                    <a:pt x="4634" y="868"/>
                    <a:pt x="4678" y="868"/>
                  </a:cubicBezTo>
                  <a:cubicBezTo>
                    <a:pt x="4694" y="868"/>
                    <a:pt x="4709" y="866"/>
                    <a:pt x="4724" y="863"/>
                  </a:cubicBezTo>
                  <a:cubicBezTo>
                    <a:pt x="4819" y="852"/>
                    <a:pt x="4900" y="816"/>
                    <a:pt x="4992" y="794"/>
                  </a:cubicBezTo>
                  <a:cubicBezTo>
                    <a:pt x="5070" y="767"/>
                    <a:pt x="5145" y="755"/>
                    <a:pt x="5218" y="755"/>
                  </a:cubicBezTo>
                  <a:cubicBezTo>
                    <a:pt x="5367" y="755"/>
                    <a:pt x="5509" y="803"/>
                    <a:pt x="5657" y="875"/>
                  </a:cubicBezTo>
                  <a:cubicBezTo>
                    <a:pt x="5819" y="956"/>
                    <a:pt x="5889" y="1095"/>
                    <a:pt x="5925" y="1271"/>
                  </a:cubicBezTo>
                  <a:cubicBezTo>
                    <a:pt x="5959" y="1456"/>
                    <a:pt x="5948" y="1632"/>
                    <a:pt x="5856" y="1794"/>
                  </a:cubicBezTo>
                  <a:cubicBezTo>
                    <a:pt x="5829" y="1829"/>
                    <a:pt x="5810" y="1850"/>
                    <a:pt x="5778" y="1850"/>
                  </a:cubicBezTo>
                  <a:cubicBezTo>
                    <a:pt x="5767" y="1850"/>
                    <a:pt x="5754" y="1847"/>
                    <a:pt x="5738" y="1841"/>
                  </a:cubicBezTo>
                  <a:cubicBezTo>
                    <a:pt x="5701" y="1824"/>
                    <a:pt x="5663" y="1817"/>
                    <a:pt x="5626" y="1817"/>
                  </a:cubicBezTo>
                  <a:cubicBezTo>
                    <a:pt x="5537" y="1817"/>
                    <a:pt x="5451" y="1858"/>
                    <a:pt x="5378" y="1900"/>
                  </a:cubicBezTo>
                  <a:cubicBezTo>
                    <a:pt x="5272" y="1956"/>
                    <a:pt x="5261" y="2040"/>
                    <a:pt x="5319" y="2143"/>
                  </a:cubicBezTo>
                  <a:cubicBezTo>
                    <a:pt x="5342" y="2190"/>
                    <a:pt x="5353" y="2249"/>
                    <a:pt x="5367" y="2305"/>
                  </a:cubicBezTo>
                  <a:cubicBezTo>
                    <a:pt x="5378" y="2352"/>
                    <a:pt x="5389" y="2411"/>
                    <a:pt x="5459" y="2433"/>
                  </a:cubicBezTo>
                  <a:cubicBezTo>
                    <a:pt x="5469" y="2435"/>
                    <a:pt x="5478" y="2436"/>
                    <a:pt x="5488" y="2436"/>
                  </a:cubicBezTo>
                  <a:cubicBezTo>
                    <a:pt x="5536" y="2436"/>
                    <a:pt x="5582" y="2413"/>
                    <a:pt x="5610" y="2364"/>
                  </a:cubicBezTo>
                  <a:cubicBezTo>
                    <a:pt x="5632" y="2341"/>
                    <a:pt x="5680" y="2330"/>
                    <a:pt x="5702" y="2319"/>
                  </a:cubicBezTo>
                  <a:cubicBezTo>
                    <a:pt x="5761" y="2294"/>
                    <a:pt x="5819" y="2283"/>
                    <a:pt x="5856" y="2249"/>
                  </a:cubicBezTo>
                  <a:cubicBezTo>
                    <a:pt x="5975" y="2160"/>
                    <a:pt x="6037" y="2119"/>
                    <a:pt x="6109" y="2119"/>
                  </a:cubicBezTo>
                  <a:cubicBezTo>
                    <a:pt x="6170" y="2119"/>
                    <a:pt x="6238" y="2148"/>
                    <a:pt x="6356" y="2202"/>
                  </a:cubicBezTo>
                  <a:cubicBezTo>
                    <a:pt x="6459" y="2249"/>
                    <a:pt x="6565" y="2305"/>
                    <a:pt x="6657" y="2364"/>
                  </a:cubicBezTo>
                  <a:cubicBezTo>
                    <a:pt x="6750" y="2433"/>
                    <a:pt x="6764" y="2470"/>
                    <a:pt x="6705" y="2573"/>
                  </a:cubicBezTo>
                  <a:cubicBezTo>
                    <a:pt x="6657" y="2668"/>
                    <a:pt x="6599" y="2749"/>
                    <a:pt x="6529" y="2819"/>
                  </a:cubicBezTo>
                  <a:cubicBezTo>
                    <a:pt x="6470" y="2889"/>
                    <a:pt x="6437" y="2970"/>
                    <a:pt x="6437" y="3062"/>
                  </a:cubicBezTo>
                  <a:cubicBezTo>
                    <a:pt x="6448" y="3191"/>
                    <a:pt x="6437" y="3319"/>
                    <a:pt x="6437" y="3459"/>
                  </a:cubicBezTo>
                  <a:cubicBezTo>
                    <a:pt x="6425" y="3576"/>
                    <a:pt x="6437" y="3702"/>
                    <a:pt x="6470" y="3819"/>
                  </a:cubicBezTo>
                  <a:cubicBezTo>
                    <a:pt x="6495" y="3925"/>
                    <a:pt x="6518" y="4029"/>
                    <a:pt x="6540" y="4135"/>
                  </a:cubicBezTo>
                  <a:cubicBezTo>
                    <a:pt x="6568" y="4213"/>
                    <a:pt x="6627" y="4266"/>
                    <a:pt x="6701" y="4266"/>
                  </a:cubicBezTo>
                  <a:cubicBezTo>
                    <a:pt x="6724" y="4266"/>
                    <a:pt x="6749" y="4261"/>
                    <a:pt x="6775" y="4249"/>
                  </a:cubicBezTo>
                  <a:cubicBezTo>
                    <a:pt x="6825" y="4231"/>
                    <a:pt x="6869" y="4223"/>
                    <a:pt x="6914" y="4223"/>
                  </a:cubicBezTo>
                  <a:cubicBezTo>
                    <a:pt x="6951" y="4223"/>
                    <a:pt x="6987" y="4228"/>
                    <a:pt x="7029" y="4238"/>
                  </a:cubicBezTo>
                  <a:cubicBezTo>
                    <a:pt x="7048" y="4243"/>
                    <a:pt x="7066" y="4245"/>
                    <a:pt x="7084" y="4245"/>
                  </a:cubicBezTo>
                  <a:cubicBezTo>
                    <a:pt x="7151" y="4245"/>
                    <a:pt x="7203" y="4211"/>
                    <a:pt x="7238" y="4146"/>
                  </a:cubicBezTo>
                  <a:cubicBezTo>
                    <a:pt x="7252" y="4146"/>
                    <a:pt x="7264" y="4157"/>
                    <a:pt x="7264" y="4157"/>
                  </a:cubicBezTo>
                  <a:cubicBezTo>
                    <a:pt x="7275" y="4216"/>
                    <a:pt x="7297" y="4286"/>
                    <a:pt x="7297" y="4344"/>
                  </a:cubicBezTo>
                  <a:cubicBezTo>
                    <a:pt x="7297" y="4425"/>
                    <a:pt x="7322" y="4506"/>
                    <a:pt x="7367" y="4576"/>
                  </a:cubicBezTo>
                  <a:cubicBezTo>
                    <a:pt x="7378" y="4587"/>
                    <a:pt x="7378" y="4610"/>
                    <a:pt x="7378" y="4624"/>
                  </a:cubicBezTo>
                  <a:cubicBezTo>
                    <a:pt x="7275" y="5018"/>
                    <a:pt x="7099" y="5392"/>
                    <a:pt x="6856" y="5716"/>
                  </a:cubicBezTo>
                  <a:cubicBezTo>
                    <a:pt x="6856" y="5727"/>
                    <a:pt x="6845" y="5727"/>
                    <a:pt x="6845" y="5727"/>
                  </a:cubicBezTo>
                  <a:cubicBezTo>
                    <a:pt x="6819" y="5705"/>
                    <a:pt x="6797" y="5682"/>
                    <a:pt x="6775" y="5657"/>
                  </a:cubicBezTo>
                  <a:cubicBezTo>
                    <a:pt x="6764" y="5646"/>
                    <a:pt x="6750" y="5624"/>
                    <a:pt x="6738" y="5601"/>
                  </a:cubicBezTo>
                  <a:cubicBezTo>
                    <a:pt x="6738" y="5565"/>
                    <a:pt x="6738" y="5532"/>
                    <a:pt x="6727" y="5506"/>
                  </a:cubicBezTo>
                  <a:cubicBezTo>
                    <a:pt x="6716" y="5473"/>
                    <a:pt x="6680" y="5425"/>
                    <a:pt x="6646" y="5403"/>
                  </a:cubicBezTo>
                  <a:cubicBezTo>
                    <a:pt x="6637" y="5397"/>
                    <a:pt x="6629" y="5395"/>
                    <a:pt x="6620" y="5395"/>
                  </a:cubicBezTo>
                  <a:cubicBezTo>
                    <a:pt x="6594" y="5395"/>
                    <a:pt x="6568" y="5420"/>
                    <a:pt x="6540" y="5437"/>
                  </a:cubicBezTo>
                  <a:cubicBezTo>
                    <a:pt x="6507" y="5473"/>
                    <a:pt x="6470" y="5484"/>
                    <a:pt x="6437" y="5495"/>
                  </a:cubicBezTo>
                  <a:cubicBezTo>
                    <a:pt x="6367" y="5532"/>
                    <a:pt x="6286" y="5543"/>
                    <a:pt x="6216" y="5576"/>
                  </a:cubicBezTo>
                  <a:cubicBezTo>
                    <a:pt x="6099" y="5624"/>
                    <a:pt x="6076" y="5694"/>
                    <a:pt x="6121" y="5811"/>
                  </a:cubicBezTo>
                  <a:cubicBezTo>
                    <a:pt x="6146" y="5867"/>
                    <a:pt x="6135" y="5926"/>
                    <a:pt x="6099" y="5984"/>
                  </a:cubicBezTo>
                  <a:cubicBezTo>
                    <a:pt x="6051" y="6065"/>
                    <a:pt x="6099" y="6135"/>
                    <a:pt x="6191" y="6135"/>
                  </a:cubicBezTo>
                  <a:cubicBezTo>
                    <a:pt x="6208" y="6138"/>
                    <a:pt x="6225" y="6140"/>
                    <a:pt x="6242" y="6140"/>
                  </a:cubicBezTo>
                  <a:cubicBezTo>
                    <a:pt x="6283" y="6140"/>
                    <a:pt x="6322" y="6132"/>
                    <a:pt x="6356" y="6124"/>
                  </a:cubicBezTo>
                  <a:cubicBezTo>
                    <a:pt x="6367" y="6135"/>
                    <a:pt x="6367" y="6135"/>
                    <a:pt x="6367" y="6146"/>
                  </a:cubicBezTo>
                  <a:cubicBezTo>
                    <a:pt x="6344" y="6160"/>
                    <a:pt x="6331" y="6183"/>
                    <a:pt x="6297" y="6194"/>
                  </a:cubicBezTo>
                  <a:cubicBezTo>
                    <a:pt x="6146" y="6230"/>
                    <a:pt x="6018" y="6333"/>
                    <a:pt x="5856" y="6356"/>
                  </a:cubicBezTo>
                  <a:cubicBezTo>
                    <a:pt x="5819" y="6356"/>
                    <a:pt x="5772" y="6414"/>
                    <a:pt x="5749" y="6462"/>
                  </a:cubicBezTo>
                  <a:cubicBezTo>
                    <a:pt x="5727" y="6521"/>
                    <a:pt x="5691" y="6554"/>
                    <a:pt x="5632" y="6590"/>
                  </a:cubicBezTo>
                  <a:cubicBezTo>
                    <a:pt x="5551" y="6660"/>
                    <a:pt x="5459" y="6719"/>
                    <a:pt x="5378" y="6800"/>
                  </a:cubicBezTo>
                  <a:cubicBezTo>
                    <a:pt x="5319" y="6845"/>
                    <a:pt x="5308" y="6892"/>
                    <a:pt x="5319" y="6973"/>
                  </a:cubicBezTo>
                  <a:cubicBezTo>
                    <a:pt x="5143" y="7032"/>
                    <a:pt x="4970" y="7090"/>
                    <a:pt x="4783" y="7138"/>
                  </a:cubicBezTo>
                  <a:cubicBezTo>
                    <a:pt x="4497" y="7211"/>
                    <a:pt x="4208" y="7247"/>
                    <a:pt x="3917" y="7247"/>
                  </a:cubicBezTo>
                  <a:cubicBezTo>
                    <a:pt x="3710" y="7247"/>
                    <a:pt x="3502" y="7229"/>
                    <a:pt x="3294" y="7194"/>
                  </a:cubicBezTo>
                  <a:cubicBezTo>
                    <a:pt x="3246" y="7183"/>
                    <a:pt x="3224" y="7171"/>
                    <a:pt x="3224" y="7113"/>
                  </a:cubicBezTo>
                  <a:cubicBezTo>
                    <a:pt x="3213" y="7032"/>
                    <a:pt x="3165" y="6984"/>
                    <a:pt x="3084" y="6962"/>
                  </a:cubicBezTo>
                  <a:cubicBezTo>
                    <a:pt x="2933" y="6903"/>
                    <a:pt x="2897" y="6859"/>
                    <a:pt x="2897" y="6694"/>
                  </a:cubicBezTo>
                  <a:cubicBezTo>
                    <a:pt x="2897" y="6595"/>
                    <a:pt x="2849" y="6539"/>
                    <a:pt x="2780" y="6539"/>
                  </a:cubicBezTo>
                  <a:cubicBezTo>
                    <a:pt x="2759" y="6539"/>
                    <a:pt x="2736" y="6544"/>
                    <a:pt x="2713" y="6554"/>
                  </a:cubicBezTo>
                  <a:cubicBezTo>
                    <a:pt x="2675" y="6574"/>
                    <a:pt x="2636" y="6583"/>
                    <a:pt x="2596" y="6583"/>
                  </a:cubicBezTo>
                  <a:cubicBezTo>
                    <a:pt x="2562" y="6583"/>
                    <a:pt x="2527" y="6577"/>
                    <a:pt x="2489" y="6565"/>
                  </a:cubicBezTo>
                  <a:cubicBezTo>
                    <a:pt x="2386" y="6521"/>
                    <a:pt x="2280" y="6495"/>
                    <a:pt x="2176" y="6451"/>
                  </a:cubicBezTo>
                  <a:cubicBezTo>
                    <a:pt x="2095" y="6426"/>
                    <a:pt x="2025" y="6381"/>
                    <a:pt x="1956" y="6345"/>
                  </a:cubicBezTo>
                  <a:cubicBezTo>
                    <a:pt x="1897" y="6311"/>
                    <a:pt x="1849" y="6286"/>
                    <a:pt x="1805" y="6252"/>
                  </a:cubicBezTo>
                  <a:cubicBezTo>
                    <a:pt x="1746" y="6205"/>
                    <a:pt x="1687" y="6171"/>
                    <a:pt x="1651" y="6113"/>
                  </a:cubicBezTo>
                  <a:cubicBezTo>
                    <a:pt x="1570" y="6020"/>
                    <a:pt x="1467" y="5973"/>
                    <a:pt x="1372" y="5914"/>
                  </a:cubicBezTo>
                  <a:cubicBezTo>
                    <a:pt x="1353" y="5905"/>
                    <a:pt x="1334" y="5901"/>
                    <a:pt x="1315" y="5901"/>
                  </a:cubicBezTo>
                  <a:cubicBezTo>
                    <a:pt x="1266" y="5901"/>
                    <a:pt x="1220" y="5930"/>
                    <a:pt x="1187" y="5973"/>
                  </a:cubicBezTo>
                  <a:cubicBezTo>
                    <a:pt x="360" y="5054"/>
                    <a:pt x="0" y="3459"/>
                    <a:pt x="710" y="2051"/>
                  </a:cubicBezTo>
                  <a:cubicBezTo>
                    <a:pt x="1412" y="655"/>
                    <a:pt x="2758" y="69"/>
                    <a:pt x="3855" y="69"/>
                  </a:cubicBezTo>
                  <a:close/>
                  <a:moveTo>
                    <a:pt x="3702" y="0"/>
                  </a:moveTo>
                  <a:cubicBezTo>
                    <a:pt x="3677" y="0"/>
                    <a:pt x="3665" y="14"/>
                    <a:pt x="3654" y="14"/>
                  </a:cubicBezTo>
                  <a:cubicBezTo>
                    <a:pt x="3107" y="48"/>
                    <a:pt x="2584" y="199"/>
                    <a:pt x="2118" y="478"/>
                  </a:cubicBezTo>
                  <a:cubicBezTo>
                    <a:pt x="1129" y="1062"/>
                    <a:pt x="522" y="1922"/>
                    <a:pt x="313" y="3051"/>
                  </a:cubicBezTo>
                  <a:cubicBezTo>
                    <a:pt x="291" y="3179"/>
                    <a:pt x="279" y="3308"/>
                    <a:pt x="268" y="3436"/>
                  </a:cubicBezTo>
                  <a:lnTo>
                    <a:pt x="268" y="3878"/>
                  </a:lnTo>
                  <a:cubicBezTo>
                    <a:pt x="268" y="3889"/>
                    <a:pt x="279" y="3911"/>
                    <a:pt x="279" y="3925"/>
                  </a:cubicBezTo>
                  <a:cubicBezTo>
                    <a:pt x="302" y="4355"/>
                    <a:pt x="408" y="4763"/>
                    <a:pt x="581" y="5146"/>
                  </a:cubicBezTo>
                  <a:cubicBezTo>
                    <a:pt x="1129" y="6311"/>
                    <a:pt x="2048" y="7021"/>
                    <a:pt x="3316" y="7264"/>
                  </a:cubicBezTo>
                  <a:cubicBezTo>
                    <a:pt x="3445" y="7289"/>
                    <a:pt x="3573" y="7300"/>
                    <a:pt x="3702" y="7311"/>
                  </a:cubicBezTo>
                  <a:lnTo>
                    <a:pt x="4143" y="7311"/>
                  </a:lnTo>
                  <a:cubicBezTo>
                    <a:pt x="4154" y="7311"/>
                    <a:pt x="4179" y="7300"/>
                    <a:pt x="4191" y="7300"/>
                  </a:cubicBezTo>
                  <a:cubicBezTo>
                    <a:pt x="4738" y="7264"/>
                    <a:pt x="5249" y="7113"/>
                    <a:pt x="5716" y="6845"/>
                  </a:cubicBezTo>
                  <a:cubicBezTo>
                    <a:pt x="6716" y="6264"/>
                    <a:pt x="7322" y="5392"/>
                    <a:pt x="7532" y="4249"/>
                  </a:cubicBezTo>
                  <a:cubicBezTo>
                    <a:pt x="7543" y="4135"/>
                    <a:pt x="7554" y="4006"/>
                    <a:pt x="7576" y="3878"/>
                  </a:cubicBezTo>
                  <a:lnTo>
                    <a:pt x="7576" y="3436"/>
                  </a:lnTo>
                  <a:cubicBezTo>
                    <a:pt x="7576" y="3411"/>
                    <a:pt x="7565" y="3400"/>
                    <a:pt x="7565" y="3378"/>
                  </a:cubicBezTo>
                  <a:cubicBezTo>
                    <a:pt x="7532" y="2959"/>
                    <a:pt x="7437" y="2562"/>
                    <a:pt x="7264" y="2179"/>
                  </a:cubicBezTo>
                  <a:cubicBezTo>
                    <a:pt x="6716" y="1003"/>
                    <a:pt x="5797" y="293"/>
                    <a:pt x="4515" y="48"/>
                  </a:cubicBezTo>
                  <a:cubicBezTo>
                    <a:pt x="4400" y="25"/>
                    <a:pt x="4272" y="14"/>
                    <a:pt x="4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0"/>
            <p:cNvSpPr/>
            <p:nvPr/>
          </p:nvSpPr>
          <p:spPr>
            <a:xfrm>
              <a:off x="5096621" y="4038208"/>
              <a:ext cx="170001" cy="200065"/>
            </a:xfrm>
            <a:custGeom>
              <a:rect b="b" l="l" r="r" t="t"/>
              <a:pathLst>
                <a:path extrusionOk="0" h="4219" w="3585">
                  <a:moveTo>
                    <a:pt x="1978" y="50"/>
                  </a:moveTo>
                  <a:cubicBezTo>
                    <a:pt x="2022" y="50"/>
                    <a:pt x="2065" y="53"/>
                    <a:pt x="2107" y="59"/>
                  </a:cubicBezTo>
                  <a:cubicBezTo>
                    <a:pt x="2422" y="104"/>
                    <a:pt x="2724" y="210"/>
                    <a:pt x="2886" y="523"/>
                  </a:cubicBezTo>
                  <a:cubicBezTo>
                    <a:pt x="2933" y="593"/>
                    <a:pt x="2992" y="651"/>
                    <a:pt x="3073" y="688"/>
                  </a:cubicBezTo>
                  <a:cubicBezTo>
                    <a:pt x="3154" y="732"/>
                    <a:pt x="3235" y="780"/>
                    <a:pt x="3305" y="827"/>
                  </a:cubicBezTo>
                  <a:cubicBezTo>
                    <a:pt x="3422" y="883"/>
                    <a:pt x="3459" y="989"/>
                    <a:pt x="3470" y="1118"/>
                  </a:cubicBezTo>
                  <a:cubicBezTo>
                    <a:pt x="3470" y="1151"/>
                    <a:pt x="3459" y="1188"/>
                    <a:pt x="3445" y="1221"/>
                  </a:cubicBezTo>
                  <a:cubicBezTo>
                    <a:pt x="3411" y="1338"/>
                    <a:pt x="3400" y="1467"/>
                    <a:pt x="3445" y="1582"/>
                  </a:cubicBezTo>
                  <a:cubicBezTo>
                    <a:pt x="3503" y="1746"/>
                    <a:pt x="3515" y="1908"/>
                    <a:pt x="3481" y="2084"/>
                  </a:cubicBezTo>
                  <a:cubicBezTo>
                    <a:pt x="3422" y="2386"/>
                    <a:pt x="3375" y="2699"/>
                    <a:pt x="3305" y="3004"/>
                  </a:cubicBezTo>
                  <a:cubicBezTo>
                    <a:pt x="3294" y="3073"/>
                    <a:pt x="3260" y="3143"/>
                    <a:pt x="3213" y="3213"/>
                  </a:cubicBezTo>
                  <a:cubicBezTo>
                    <a:pt x="3040" y="3456"/>
                    <a:pt x="2864" y="3691"/>
                    <a:pt x="2690" y="3934"/>
                  </a:cubicBezTo>
                  <a:cubicBezTo>
                    <a:pt x="2595" y="4051"/>
                    <a:pt x="2492" y="4121"/>
                    <a:pt x="2352" y="4143"/>
                  </a:cubicBezTo>
                  <a:cubicBezTo>
                    <a:pt x="2338" y="4147"/>
                    <a:pt x="2324" y="4148"/>
                    <a:pt x="2310" y="4148"/>
                  </a:cubicBezTo>
                  <a:cubicBezTo>
                    <a:pt x="2236" y="4148"/>
                    <a:pt x="2179" y="4101"/>
                    <a:pt x="2132" y="4051"/>
                  </a:cubicBezTo>
                  <a:cubicBezTo>
                    <a:pt x="1992" y="3886"/>
                    <a:pt x="1816" y="3724"/>
                    <a:pt x="1746" y="3504"/>
                  </a:cubicBezTo>
                  <a:cubicBezTo>
                    <a:pt x="1713" y="3411"/>
                    <a:pt x="1654" y="3342"/>
                    <a:pt x="1606" y="3247"/>
                  </a:cubicBezTo>
                  <a:cubicBezTo>
                    <a:pt x="1584" y="3177"/>
                    <a:pt x="1548" y="3107"/>
                    <a:pt x="1537" y="3026"/>
                  </a:cubicBezTo>
                  <a:cubicBezTo>
                    <a:pt x="1514" y="2934"/>
                    <a:pt x="1489" y="2839"/>
                    <a:pt x="1478" y="2746"/>
                  </a:cubicBezTo>
                  <a:cubicBezTo>
                    <a:pt x="1467" y="2654"/>
                    <a:pt x="1456" y="2559"/>
                    <a:pt x="1444" y="2467"/>
                  </a:cubicBezTo>
                  <a:cubicBezTo>
                    <a:pt x="1433" y="2375"/>
                    <a:pt x="1397" y="2327"/>
                    <a:pt x="1305" y="2316"/>
                  </a:cubicBezTo>
                  <a:cubicBezTo>
                    <a:pt x="1210" y="2305"/>
                    <a:pt x="1118" y="2305"/>
                    <a:pt x="1014" y="2305"/>
                  </a:cubicBezTo>
                  <a:cubicBezTo>
                    <a:pt x="944" y="2305"/>
                    <a:pt x="875" y="2294"/>
                    <a:pt x="791" y="2258"/>
                  </a:cubicBezTo>
                  <a:cubicBezTo>
                    <a:pt x="735" y="2235"/>
                    <a:pt x="665" y="2210"/>
                    <a:pt x="595" y="2199"/>
                  </a:cubicBezTo>
                  <a:cubicBezTo>
                    <a:pt x="559" y="2188"/>
                    <a:pt x="511" y="2177"/>
                    <a:pt x="478" y="2154"/>
                  </a:cubicBezTo>
                  <a:cubicBezTo>
                    <a:pt x="302" y="2001"/>
                    <a:pt x="140" y="1839"/>
                    <a:pt x="81" y="1596"/>
                  </a:cubicBezTo>
                  <a:cubicBezTo>
                    <a:pt x="70" y="1548"/>
                    <a:pt x="81" y="1489"/>
                    <a:pt x="92" y="1442"/>
                  </a:cubicBezTo>
                  <a:cubicBezTo>
                    <a:pt x="162" y="1291"/>
                    <a:pt x="221" y="1140"/>
                    <a:pt x="210" y="978"/>
                  </a:cubicBezTo>
                  <a:lnTo>
                    <a:pt x="210" y="953"/>
                  </a:lnTo>
                  <a:cubicBezTo>
                    <a:pt x="268" y="710"/>
                    <a:pt x="349" y="489"/>
                    <a:pt x="581" y="350"/>
                  </a:cubicBezTo>
                  <a:cubicBezTo>
                    <a:pt x="629" y="324"/>
                    <a:pt x="676" y="291"/>
                    <a:pt x="721" y="255"/>
                  </a:cubicBezTo>
                  <a:cubicBezTo>
                    <a:pt x="838" y="185"/>
                    <a:pt x="967" y="140"/>
                    <a:pt x="1106" y="140"/>
                  </a:cubicBezTo>
                  <a:cubicBezTo>
                    <a:pt x="1257" y="129"/>
                    <a:pt x="1408" y="104"/>
                    <a:pt x="1548" y="93"/>
                  </a:cubicBezTo>
                  <a:cubicBezTo>
                    <a:pt x="1690" y="76"/>
                    <a:pt x="1839" y="50"/>
                    <a:pt x="1978" y="50"/>
                  </a:cubicBezTo>
                  <a:close/>
                  <a:moveTo>
                    <a:pt x="2154" y="0"/>
                  </a:moveTo>
                  <a:cubicBezTo>
                    <a:pt x="1978" y="0"/>
                    <a:pt x="1805" y="0"/>
                    <a:pt x="1643" y="23"/>
                  </a:cubicBezTo>
                  <a:cubicBezTo>
                    <a:pt x="1489" y="34"/>
                    <a:pt x="1338" y="70"/>
                    <a:pt x="1187" y="93"/>
                  </a:cubicBezTo>
                  <a:cubicBezTo>
                    <a:pt x="1176" y="81"/>
                    <a:pt x="1176" y="70"/>
                    <a:pt x="1176" y="59"/>
                  </a:cubicBezTo>
                  <a:cubicBezTo>
                    <a:pt x="1070" y="81"/>
                    <a:pt x="944" y="93"/>
                    <a:pt x="849" y="140"/>
                  </a:cubicBezTo>
                  <a:cubicBezTo>
                    <a:pt x="606" y="243"/>
                    <a:pt x="397" y="419"/>
                    <a:pt x="268" y="651"/>
                  </a:cubicBezTo>
                  <a:cubicBezTo>
                    <a:pt x="210" y="743"/>
                    <a:pt x="162" y="861"/>
                    <a:pt x="151" y="967"/>
                  </a:cubicBezTo>
                  <a:cubicBezTo>
                    <a:pt x="140" y="1129"/>
                    <a:pt x="106" y="1280"/>
                    <a:pt x="36" y="1420"/>
                  </a:cubicBezTo>
                  <a:cubicBezTo>
                    <a:pt x="11" y="1489"/>
                    <a:pt x="0" y="1548"/>
                    <a:pt x="22" y="1618"/>
                  </a:cubicBezTo>
                  <a:cubicBezTo>
                    <a:pt x="81" y="1850"/>
                    <a:pt x="221" y="2026"/>
                    <a:pt x="397" y="2177"/>
                  </a:cubicBezTo>
                  <a:cubicBezTo>
                    <a:pt x="456" y="2224"/>
                    <a:pt x="525" y="2235"/>
                    <a:pt x="581" y="2258"/>
                  </a:cubicBezTo>
                  <a:cubicBezTo>
                    <a:pt x="640" y="2280"/>
                    <a:pt x="699" y="2280"/>
                    <a:pt x="746" y="2316"/>
                  </a:cubicBezTo>
                  <a:cubicBezTo>
                    <a:pt x="826" y="2357"/>
                    <a:pt x="912" y="2370"/>
                    <a:pt x="1001" y="2370"/>
                  </a:cubicBezTo>
                  <a:cubicBezTo>
                    <a:pt x="1040" y="2370"/>
                    <a:pt x="1079" y="2367"/>
                    <a:pt x="1118" y="2364"/>
                  </a:cubicBezTo>
                  <a:cubicBezTo>
                    <a:pt x="1176" y="2364"/>
                    <a:pt x="1235" y="2364"/>
                    <a:pt x="1294" y="2375"/>
                  </a:cubicBezTo>
                  <a:cubicBezTo>
                    <a:pt x="1349" y="2386"/>
                    <a:pt x="1386" y="2420"/>
                    <a:pt x="1386" y="2478"/>
                  </a:cubicBezTo>
                  <a:cubicBezTo>
                    <a:pt x="1408" y="2629"/>
                    <a:pt x="1433" y="2783"/>
                    <a:pt x="1456" y="2945"/>
                  </a:cubicBezTo>
                  <a:cubicBezTo>
                    <a:pt x="1467" y="3062"/>
                    <a:pt x="1467" y="3177"/>
                    <a:pt x="1537" y="3283"/>
                  </a:cubicBezTo>
                  <a:cubicBezTo>
                    <a:pt x="1606" y="3375"/>
                    <a:pt x="1665" y="3467"/>
                    <a:pt x="1713" y="3573"/>
                  </a:cubicBezTo>
                  <a:cubicBezTo>
                    <a:pt x="1794" y="3794"/>
                    <a:pt x="1956" y="3934"/>
                    <a:pt x="2095" y="4096"/>
                  </a:cubicBezTo>
                  <a:cubicBezTo>
                    <a:pt x="2155" y="4167"/>
                    <a:pt x="2230" y="4218"/>
                    <a:pt x="2317" y="4218"/>
                  </a:cubicBezTo>
                  <a:cubicBezTo>
                    <a:pt x="2332" y="4218"/>
                    <a:pt x="2348" y="4217"/>
                    <a:pt x="2364" y="4213"/>
                  </a:cubicBezTo>
                  <a:cubicBezTo>
                    <a:pt x="2514" y="4180"/>
                    <a:pt x="2632" y="4121"/>
                    <a:pt x="2724" y="3992"/>
                  </a:cubicBezTo>
                  <a:cubicBezTo>
                    <a:pt x="2911" y="3735"/>
                    <a:pt x="3096" y="3492"/>
                    <a:pt x="3272" y="3235"/>
                  </a:cubicBezTo>
                  <a:cubicBezTo>
                    <a:pt x="3319" y="3177"/>
                    <a:pt x="3353" y="3107"/>
                    <a:pt x="3364" y="3037"/>
                  </a:cubicBezTo>
                  <a:cubicBezTo>
                    <a:pt x="3422" y="2746"/>
                    <a:pt x="3470" y="2445"/>
                    <a:pt x="3540" y="2154"/>
                  </a:cubicBezTo>
                  <a:cubicBezTo>
                    <a:pt x="3573" y="1945"/>
                    <a:pt x="3584" y="1746"/>
                    <a:pt x="3492" y="1548"/>
                  </a:cubicBezTo>
                  <a:cubicBezTo>
                    <a:pt x="3459" y="1442"/>
                    <a:pt x="3470" y="1338"/>
                    <a:pt x="3503" y="1232"/>
                  </a:cubicBezTo>
                  <a:cubicBezTo>
                    <a:pt x="3562" y="1037"/>
                    <a:pt x="3492" y="838"/>
                    <a:pt x="3305" y="743"/>
                  </a:cubicBezTo>
                  <a:cubicBezTo>
                    <a:pt x="3235" y="699"/>
                    <a:pt x="3165" y="662"/>
                    <a:pt x="3096" y="629"/>
                  </a:cubicBezTo>
                  <a:cubicBezTo>
                    <a:pt x="3026" y="604"/>
                    <a:pt x="2970" y="548"/>
                    <a:pt x="2933" y="489"/>
                  </a:cubicBezTo>
                  <a:cubicBezTo>
                    <a:pt x="2886" y="419"/>
                    <a:pt x="2841" y="361"/>
                    <a:pt x="2794" y="313"/>
                  </a:cubicBezTo>
                  <a:cubicBezTo>
                    <a:pt x="2676" y="185"/>
                    <a:pt x="2537" y="140"/>
                    <a:pt x="2397" y="81"/>
                  </a:cubicBezTo>
                  <a:cubicBezTo>
                    <a:pt x="2316" y="45"/>
                    <a:pt x="2235" y="0"/>
                    <a:pt x="2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0"/>
            <p:cNvSpPr/>
            <p:nvPr/>
          </p:nvSpPr>
          <p:spPr>
            <a:xfrm>
              <a:off x="5030898" y="4017154"/>
              <a:ext cx="42583" cy="87348"/>
            </a:xfrm>
            <a:custGeom>
              <a:rect b="b" l="l" r="r" t="t"/>
              <a:pathLst>
                <a:path extrusionOk="0" h="1842" w="898">
                  <a:moveTo>
                    <a:pt x="886" y="0"/>
                  </a:moveTo>
                  <a:cubicBezTo>
                    <a:pt x="875" y="0"/>
                    <a:pt x="850" y="14"/>
                    <a:pt x="839" y="25"/>
                  </a:cubicBezTo>
                  <a:cubicBezTo>
                    <a:pt x="805" y="70"/>
                    <a:pt x="758" y="129"/>
                    <a:pt x="710" y="187"/>
                  </a:cubicBezTo>
                  <a:cubicBezTo>
                    <a:pt x="327" y="654"/>
                    <a:pt x="95" y="1176"/>
                    <a:pt x="0" y="1771"/>
                  </a:cubicBezTo>
                  <a:cubicBezTo>
                    <a:pt x="0" y="1794"/>
                    <a:pt x="12" y="1816"/>
                    <a:pt x="12" y="1841"/>
                  </a:cubicBezTo>
                  <a:cubicBezTo>
                    <a:pt x="26" y="1816"/>
                    <a:pt x="48" y="1805"/>
                    <a:pt x="59" y="1782"/>
                  </a:cubicBezTo>
                  <a:cubicBezTo>
                    <a:pt x="70" y="1724"/>
                    <a:pt x="81" y="1654"/>
                    <a:pt x="95" y="1584"/>
                  </a:cubicBezTo>
                  <a:cubicBezTo>
                    <a:pt x="151" y="1305"/>
                    <a:pt x="221" y="1025"/>
                    <a:pt x="375" y="768"/>
                  </a:cubicBezTo>
                  <a:cubicBezTo>
                    <a:pt x="515" y="525"/>
                    <a:pt x="677" y="293"/>
                    <a:pt x="864" y="70"/>
                  </a:cubicBezTo>
                  <a:cubicBezTo>
                    <a:pt x="875" y="48"/>
                    <a:pt x="886" y="36"/>
                    <a:pt x="897" y="14"/>
                  </a:cubicBezTo>
                  <a:lnTo>
                    <a:pt x="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0"/>
            <p:cNvSpPr/>
            <p:nvPr/>
          </p:nvSpPr>
          <p:spPr>
            <a:xfrm>
              <a:off x="5279800" y="4069837"/>
              <a:ext cx="24421" cy="30254"/>
            </a:xfrm>
            <a:custGeom>
              <a:rect b="b" l="l" r="r" t="t"/>
              <a:pathLst>
                <a:path extrusionOk="0" h="638" w="515">
                  <a:moveTo>
                    <a:pt x="262" y="51"/>
                  </a:moveTo>
                  <a:cubicBezTo>
                    <a:pt x="274" y="51"/>
                    <a:pt x="288" y="56"/>
                    <a:pt x="305" y="65"/>
                  </a:cubicBezTo>
                  <a:cubicBezTo>
                    <a:pt x="375" y="90"/>
                    <a:pt x="456" y="113"/>
                    <a:pt x="456" y="241"/>
                  </a:cubicBezTo>
                  <a:cubicBezTo>
                    <a:pt x="445" y="275"/>
                    <a:pt x="409" y="322"/>
                    <a:pt x="375" y="381"/>
                  </a:cubicBezTo>
                  <a:cubicBezTo>
                    <a:pt x="350" y="414"/>
                    <a:pt x="328" y="462"/>
                    <a:pt x="316" y="495"/>
                  </a:cubicBezTo>
                  <a:cubicBezTo>
                    <a:pt x="306" y="538"/>
                    <a:pt x="296" y="581"/>
                    <a:pt x="252" y="581"/>
                  </a:cubicBezTo>
                  <a:cubicBezTo>
                    <a:pt x="247" y="581"/>
                    <a:pt x="241" y="580"/>
                    <a:pt x="235" y="579"/>
                  </a:cubicBezTo>
                  <a:cubicBezTo>
                    <a:pt x="177" y="579"/>
                    <a:pt x="177" y="532"/>
                    <a:pt x="166" y="484"/>
                  </a:cubicBezTo>
                  <a:cubicBezTo>
                    <a:pt x="166" y="451"/>
                    <a:pt x="140" y="414"/>
                    <a:pt x="118" y="381"/>
                  </a:cubicBezTo>
                  <a:cubicBezTo>
                    <a:pt x="85" y="333"/>
                    <a:pt x="59" y="300"/>
                    <a:pt x="107" y="241"/>
                  </a:cubicBezTo>
                  <a:cubicBezTo>
                    <a:pt x="140" y="205"/>
                    <a:pt x="166" y="146"/>
                    <a:pt x="199" y="102"/>
                  </a:cubicBezTo>
                  <a:cubicBezTo>
                    <a:pt x="217" y="76"/>
                    <a:pt x="233" y="51"/>
                    <a:pt x="262" y="51"/>
                  </a:cubicBezTo>
                  <a:close/>
                  <a:moveTo>
                    <a:pt x="260" y="0"/>
                  </a:moveTo>
                  <a:cubicBezTo>
                    <a:pt x="213" y="0"/>
                    <a:pt x="170" y="36"/>
                    <a:pt x="140" y="102"/>
                  </a:cubicBezTo>
                  <a:cubicBezTo>
                    <a:pt x="118" y="135"/>
                    <a:pt x="96" y="171"/>
                    <a:pt x="59" y="205"/>
                  </a:cubicBezTo>
                  <a:cubicBezTo>
                    <a:pt x="1" y="300"/>
                    <a:pt x="1" y="345"/>
                    <a:pt x="71" y="426"/>
                  </a:cubicBezTo>
                  <a:cubicBezTo>
                    <a:pt x="96" y="451"/>
                    <a:pt x="107" y="473"/>
                    <a:pt x="118" y="509"/>
                  </a:cubicBezTo>
                  <a:cubicBezTo>
                    <a:pt x="129" y="590"/>
                    <a:pt x="166" y="635"/>
                    <a:pt x="235" y="635"/>
                  </a:cubicBezTo>
                  <a:cubicBezTo>
                    <a:pt x="244" y="637"/>
                    <a:pt x="252" y="638"/>
                    <a:pt x="259" y="638"/>
                  </a:cubicBezTo>
                  <a:cubicBezTo>
                    <a:pt x="316" y="638"/>
                    <a:pt x="353" y="593"/>
                    <a:pt x="375" y="532"/>
                  </a:cubicBezTo>
                  <a:cubicBezTo>
                    <a:pt x="386" y="495"/>
                    <a:pt x="397" y="451"/>
                    <a:pt x="420" y="440"/>
                  </a:cubicBezTo>
                  <a:cubicBezTo>
                    <a:pt x="504" y="381"/>
                    <a:pt x="490" y="286"/>
                    <a:pt x="515" y="205"/>
                  </a:cubicBezTo>
                  <a:cubicBezTo>
                    <a:pt x="515" y="113"/>
                    <a:pt x="434" y="43"/>
                    <a:pt x="294" y="7"/>
                  </a:cubicBezTo>
                  <a:cubicBezTo>
                    <a:pt x="283" y="2"/>
                    <a:pt x="271" y="0"/>
                    <a:pt x="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0"/>
            <p:cNvSpPr/>
            <p:nvPr/>
          </p:nvSpPr>
          <p:spPr>
            <a:xfrm>
              <a:off x="5171163" y="4282085"/>
              <a:ext cx="74497" cy="10100"/>
            </a:xfrm>
            <a:custGeom>
              <a:rect b="b" l="l" r="r" t="t"/>
              <a:pathLst>
                <a:path extrusionOk="0" h="213" w="1571">
                  <a:moveTo>
                    <a:pt x="1560" y="0"/>
                  </a:moveTo>
                  <a:cubicBezTo>
                    <a:pt x="1398" y="37"/>
                    <a:pt x="1222" y="84"/>
                    <a:pt x="1060" y="107"/>
                  </a:cubicBezTo>
                  <a:cubicBezTo>
                    <a:pt x="884" y="140"/>
                    <a:pt x="711" y="154"/>
                    <a:pt x="523" y="154"/>
                  </a:cubicBezTo>
                  <a:cubicBezTo>
                    <a:pt x="474" y="157"/>
                    <a:pt x="424" y="159"/>
                    <a:pt x="374" y="159"/>
                  </a:cubicBezTo>
                  <a:cubicBezTo>
                    <a:pt x="250" y="159"/>
                    <a:pt x="125" y="150"/>
                    <a:pt x="1" y="140"/>
                  </a:cubicBezTo>
                  <a:lnTo>
                    <a:pt x="1" y="165"/>
                  </a:lnTo>
                  <a:cubicBezTo>
                    <a:pt x="34" y="176"/>
                    <a:pt x="57" y="188"/>
                    <a:pt x="93" y="188"/>
                  </a:cubicBezTo>
                  <a:cubicBezTo>
                    <a:pt x="228" y="204"/>
                    <a:pt x="362" y="212"/>
                    <a:pt x="496" y="212"/>
                  </a:cubicBezTo>
                  <a:cubicBezTo>
                    <a:pt x="839" y="212"/>
                    <a:pt x="1179" y="159"/>
                    <a:pt x="1512" y="59"/>
                  </a:cubicBezTo>
                  <a:cubicBezTo>
                    <a:pt x="1537" y="48"/>
                    <a:pt x="1549" y="37"/>
                    <a:pt x="1571" y="26"/>
                  </a:cubicBezTo>
                  <a:cubicBezTo>
                    <a:pt x="1571" y="14"/>
                    <a:pt x="1571" y="0"/>
                    <a:pt x="15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0"/>
            <p:cNvSpPr/>
            <p:nvPr/>
          </p:nvSpPr>
          <p:spPr>
            <a:xfrm>
              <a:off x="5230817" y="3997286"/>
              <a:ext cx="27598" cy="15127"/>
            </a:xfrm>
            <a:custGeom>
              <a:rect b="b" l="l" r="r" t="t"/>
              <a:pathLst>
                <a:path extrusionOk="0" h="319" w="582">
                  <a:moveTo>
                    <a:pt x="368" y="62"/>
                  </a:moveTo>
                  <a:cubicBezTo>
                    <a:pt x="419" y="62"/>
                    <a:pt x="459" y="87"/>
                    <a:pt x="511" y="140"/>
                  </a:cubicBezTo>
                  <a:cubicBezTo>
                    <a:pt x="489" y="154"/>
                    <a:pt x="464" y="165"/>
                    <a:pt x="453" y="165"/>
                  </a:cubicBezTo>
                  <a:cubicBezTo>
                    <a:pt x="394" y="187"/>
                    <a:pt x="335" y="198"/>
                    <a:pt x="291" y="235"/>
                  </a:cubicBezTo>
                  <a:cubicBezTo>
                    <a:pt x="259" y="250"/>
                    <a:pt x="230" y="256"/>
                    <a:pt x="201" y="256"/>
                  </a:cubicBezTo>
                  <a:cubicBezTo>
                    <a:pt x="166" y="256"/>
                    <a:pt x="131" y="247"/>
                    <a:pt x="92" y="235"/>
                  </a:cubicBezTo>
                  <a:cubicBezTo>
                    <a:pt x="81" y="224"/>
                    <a:pt x="70" y="210"/>
                    <a:pt x="70" y="198"/>
                  </a:cubicBezTo>
                  <a:cubicBezTo>
                    <a:pt x="70" y="187"/>
                    <a:pt x="81" y="165"/>
                    <a:pt x="92" y="154"/>
                  </a:cubicBezTo>
                  <a:cubicBezTo>
                    <a:pt x="162" y="129"/>
                    <a:pt x="243" y="95"/>
                    <a:pt x="313" y="70"/>
                  </a:cubicBezTo>
                  <a:cubicBezTo>
                    <a:pt x="333" y="64"/>
                    <a:pt x="351" y="62"/>
                    <a:pt x="368" y="62"/>
                  </a:cubicBezTo>
                  <a:close/>
                  <a:moveTo>
                    <a:pt x="372" y="0"/>
                  </a:moveTo>
                  <a:cubicBezTo>
                    <a:pt x="254" y="36"/>
                    <a:pt x="151" y="70"/>
                    <a:pt x="56" y="129"/>
                  </a:cubicBezTo>
                  <a:cubicBezTo>
                    <a:pt x="0" y="154"/>
                    <a:pt x="0" y="235"/>
                    <a:pt x="34" y="268"/>
                  </a:cubicBezTo>
                  <a:cubicBezTo>
                    <a:pt x="83" y="294"/>
                    <a:pt x="133" y="318"/>
                    <a:pt x="182" y="318"/>
                  </a:cubicBezTo>
                  <a:cubicBezTo>
                    <a:pt x="203" y="318"/>
                    <a:pt x="223" y="314"/>
                    <a:pt x="243" y="305"/>
                  </a:cubicBezTo>
                  <a:cubicBezTo>
                    <a:pt x="335" y="279"/>
                    <a:pt x="430" y="246"/>
                    <a:pt x="511" y="210"/>
                  </a:cubicBezTo>
                  <a:cubicBezTo>
                    <a:pt x="570" y="176"/>
                    <a:pt x="581" y="117"/>
                    <a:pt x="523" y="84"/>
                  </a:cubicBezTo>
                  <a:cubicBezTo>
                    <a:pt x="475" y="48"/>
                    <a:pt x="430" y="25"/>
                    <a:pt x="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0"/>
            <p:cNvSpPr/>
            <p:nvPr/>
          </p:nvSpPr>
          <p:spPr>
            <a:xfrm>
              <a:off x="5218061" y="4275399"/>
              <a:ext cx="23757" cy="6544"/>
            </a:xfrm>
            <a:custGeom>
              <a:rect b="b" l="l" r="r" t="t"/>
              <a:pathLst>
                <a:path extrusionOk="0" h="138" w="501">
                  <a:moveTo>
                    <a:pt x="491" y="1"/>
                  </a:moveTo>
                  <a:cubicBezTo>
                    <a:pt x="413" y="1"/>
                    <a:pt x="33" y="98"/>
                    <a:pt x="1" y="130"/>
                  </a:cubicBezTo>
                  <a:cubicBezTo>
                    <a:pt x="11" y="135"/>
                    <a:pt x="27" y="138"/>
                    <a:pt x="47" y="138"/>
                  </a:cubicBezTo>
                  <a:cubicBezTo>
                    <a:pt x="172" y="138"/>
                    <a:pt x="460" y="52"/>
                    <a:pt x="501" y="2"/>
                  </a:cubicBezTo>
                  <a:cubicBezTo>
                    <a:pt x="499" y="1"/>
                    <a:pt x="495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0"/>
            <p:cNvSpPr/>
            <p:nvPr/>
          </p:nvSpPr>
          <p:spPr>
            <a:xfrm>
              <a:off x="5036446" y="4087856"/>
              <a:ext cx="6686" cy="14890"/>
            </a:xfrm>
            <a:custGeom>
              <a:rect b="b" l="l" r="r" t="t"/>
              <a:pathLst>
                <a:path extrusionOk="0" h="314" w="141">
                  <a:moveTo>
                    <a:pt x="141" y="1"/>
                  </a:moveTo>
                  <a:lnTo>
                    <a:pt x="141" y="1"/>
                  </a:lnTo>
                  <a:cubicBezTo>
                    <a:pt x="59" y="34"/>
                    <a:pt x="1" y="244"/>
                    <a:pt x="59" y="314"/>
                  </a:cubicBezTo>
                  <a:cubicBezTo>
                    <a:pt x="82" y="210"/>
                    <a:pt x="118" y="104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0"/>
            <p:cNvSpPr/>
            <p:nvPr/>
          </p:nvSpPr>
          <p:spPr>
            <a:xfrm>
              <a:off x="5079502" y="3995673"/>
              <a:ext cx="14368" cy="13847"/>
            </a:xfrm>
            <a:custGeom>
              <a:rect b="b" l="l" r="r" t="t"/>
              <a:pathLst>
                <a:path extrusionOk="0" h="292" w="303">
                  <a:moveTo>
                    <a:pt x="291" y="1"/>
                  </a:moveTo>
                  <a:cubicBezTo>
                    <a:pt x="210" y="23"/>
                    <a:pt x="1" y="232"/>
                    <a:pt x="1" y="291"/>
                  </a:cubicBezTo>
                  <a:cubicBezTo>
                    <a:pt x="104" y="199"/>
                    <a:pt x="199" y="104"/>
                    <a:pt x="302" y="23"/>
                  </a:cubicBezTo>
                  <a:cubicBezTo>
                    <a:pt x="291" y="12"/>
                    <a:pt x="291" y="12"/>
                    <a:pt x="2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0"/>
            <p:cNvSpPr/>
            <p:nvPr/>
          </p:nvSpPr>
          <p:spPr>
            <a:xfrm>
              <a:off x="5194920" y="4282749"/>
              <a:ext cx="15411" cy="2181"/>
            </a:xfrm>
            <a:custGeom>
              <a:rect b="b" l="l" r="r" t="t"/>
              <a:pathLst>
                <a:path extrusionOk="0" h="46" w="325">
                  <a:moveTo>
                    <a:pt x="34" y="0"/>
                  </a:moveTo>
                  <a:cubicBezTo>
                    <a:pt x="22" y="0"/>
                    <a:pt x="11" y="12"/>
                    <a:pt x="0" y="23"/>
                  </a:cubicBezTo>
                  <a:cubicBezTo>
                    <a:pt x="11" y="23"/>
                    <a:pt x="22" y="45"/>
                    <a:pt x="34" y="45"/>
                  </a:cubicBezTo>
                  <a:cubicBezTo>
                    <a:pt x="115" y="45"/>
                    <a:pt x="210" y="45"/>
                    <a:pt x="291" y="34"/>
                  </a:cubicBezTo>
                  <a:cubicBezTo>
                    <a:pt x="302" y="34"/>
                    <a:pt x="313" y="23"/>
                    <a:pt x="324" y="12"/>
                  </a:cubicBezTo>
                  <a:cubicBezTo>
                    <a:pt x="313" y="0"/>
                    <a:pt x="302" y="0"/>
                    <a:pt x="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0"/>
            <p:cNvSpPr/>
            <p:nvPr/>
          </p:nvSpPr>
          <p:spPr>
            <a:xfrm>
              <a:off x="5324042" y="4101133"/>
              <a:ext cx="6165" cy="15411"/>
            </a:xfrm>
            <a:custGeom>
              <a:rect b="b" l="l" r="r" t="t"/>
              <a:pathLst>
                <a:path extrusionOk="0" h="325" w="130">
                  <a:moveTo>
                    <a:pt x="129" y="0"/>
                  </a:moveTo>
                  <a:cubicBezTo>
                    <a:pt x="46" y="59"/>
                    <a:pt x="1" y="243"/>
                    <a:pt x="34" y="324"/>
                  </a:cubicBezTo>
                  <a:cubicBezTo>
                    <a:pt x="71" y="210"/>
                    <a:pt x="93" y="115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0"/>
            <p:cNvSpPr/>
            <p:nvPr/>
          </p:nvSpPr>
          <p:spPr>
            <a:xfrm>
              <a:off x="5226833" y="3966938"/>
              <a:ext cx="5074" cy="11713"/>
            </a:xfrm>
            <a:custGeom>
              <a:rect b="b" l="l" r="r" t="t"/>
              <a:pathLst>
                <a:path extrusionOk="0" h="247" w="107">
                  <a:moveTo>
                    <a:pt x="95" y="0"/>
                  </a:moveTo>
                  <a:lnTo>
                    <a:pt x="95" y="0"/>
                  </a:lnTo>
                  <a:cubicBezTo>
                    <a:pt x="37" y="48"/>
                    <a:pt x="0" y="188"/>
                    <a:pt x="37" y="246"/>
                  </a:cubicBezTo>
                  <a:cubicBezTo>
                    <a:pt x="84" y="165"/>
                    <a:pt x="106" y="95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0"/>
            <p:cNvSpPr/>
            <p:nvPr/>
          </p:nvSpPr>
          <p:spPr>
            <a:xfrm>
              <a:off x="5321292" y="4126408"/>
              <a:ext cx="6639" cy="6165"/>
            </a:xfrm>
            <a:custGeom>
              <a:rect b="b" l="l" r="r" t="t"/>
              <a:pathLst>
                <a:path extrusionOk="0" h="130" w="140">
                  <a:moveTo>
                    <a:pt x="0" y="1"/>
                  </a:moveTo>
                  <a:cubicBezTo>
                    <a:pt x="0" y="60"/>
                    <a:pt x="70" y="129"/>
                    <a:pt x="140" y="129"/>
                  </a:cubicBezTo>
                  <a:cubicBezTo>
                    <a:pt x="129" y="60"/>
                    <a:pt x="59" y="15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0"/>
            <p:cNvSpPr/>
            <p:nvPr/>
          </p:nvSpPr>
          <p:spPr>
            <a:xfrm>
              <a:off x="5214220" y="3966274"/>
              <a:ext cx="7729" cy="3462"/>
            </a:xfrm>
            <a:custGeom>
              <a:rect b="b" l="l" r="r" t="t"/>
              <a:pathLst>
                <a:path extrusionOk="0" h="73" w="163">
                  <a:moveTo>
                    <a:pt x="68" y="1"/>
                  </a:moveTo>
                  <a:cubicBezTo>
                    <a:pt x="40" y="1"/>
                    <a:pt x="14" y="8"/>
                    <a:pt x="1" y="26"/>
                  </a:cubicBezTo>
                  <a:cubicBezTo>
                    <a:pt x="46" y="39"/>
                    <a:pt x="93" y="62"/>
                    <a:pt x="141" y="73"/>
                  </a:cubicBezTo>
                  <a:cubicBezTo>
                    <a:pt x="141" y="73"/>
                    <a:pt x="163" y="51"/>
                    <a:pt x="163" y="39"/>
                  </a:cubicBezTo>
                  <a:cubicBezTo>
                    <a:pt x="156" y="18"/>
                    <a:pt x="111" y="1"/>
                    <a:pt x="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0"/>
            <p:cNvSpPr/>
            <p:nvPr/>
          </p:nvSpPr>
          <p:spPr>
            <a:xfrm>
              <a:off x="5296350" y="4011701"/>
              <a:ext cx="5643" cy="4932"/>
            </a:xfrm>
            <a:custGeom>
              <a:rect b="b" l="l" r="r" t="t"/>
              <a:pathLst>
                <a:path extrusionOk="0" h="104" w="119">
                  <a:moveTo>
                    <a:pt x="15" y="1"/>
                  </a:moveTo>
                  <a:cubicBezTo>
                    <a:pt x="15" y="1"/>
                    <a:pt x="1" y="12"/>
                    <a:pt x="1" y="23"/>
                  </a:cubicBezTo>
                  <a:cubicBezTo>
                    <a:pt x="26" y="45"/>
                    <a:pt x="60" y="70"/>
                    <a:pt x="96" y="104"/>
                  </a:cubicBezTo>
                  <a:cubicBezTo>
                    <a:pt x="107" y="93"/>
                    <a:pt x="107" y="82"/>
                    <a:pt x="118" y="70"/>
                  </a:cubicBezTo>
                  <a:cubicBezTo>
                    <a:pt x="85" y="45"/>
                    <a:pt x="48" y="23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0"/>
            <p:cNvSpPr/>
            <p:nvPr/>
          </p:nvSpPr>
          <p:spPr>
            <a:xfrm>
              <a:off x="5125357" y="4114363"/>
              <a:ext cx="5453" cy="13325"/>
            </a:xfrm>
            <a:custGeom>
              <a:rect b="b" l="l" r="r" t="t"/>
              <a:pathLst>
                <a:path extrusionOk="0" h="281" w="115">
                  <a:moveTo>
                    <a:pt x="104" y="1"/>
                  </a:moveTo>
                  <a:cubicBezTo>
                    <a:pt x="81" y="12"/>
                    <a:pt x="70" y="12"/>
                    <a:pt x="59" y="23"/>
                  </a:cubicBezTo>
                  <a:cubicBezTo>
                    <a:pt x="34" y="71"/>
                    <a:pt x="23" y="115"/>
                    <a:pt x="0" y="174"/>
                  </a:cubicBezTo>
                  <a:lnTo>
                    <a:pt x="0" y="280"/>
                  </a:lnTo>
                  <a:cubicBezTo>
                    <a:pt x="23" y="255"/>
                    <a:pt x="34" y="255"/>
                    <a:pt x="34" y="244"/>
                  </a:cubicBezTo>
                  <a:cubicBezTo>
                    <a:pt x="59" y="174"/>
                    <a:pt x="93" y="104"/>
                    <a:pt x="115" y="34"/>
                  </a:cubicBezTo>
                  <a:cubicBezTo>
                    <a:pt x="115" y="23"/>
                    <a:pt x="104" y="12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0"/>
            <p:cNvSpPr/>
            <p:nvPr/>
          </p:nvSpPr>
          <p:spPr>
            <a:xfrm>
              <a:off x="5239020" y="4130913"/>
              <a:ext cx="6117" cy="14890"/>
            </a:xfrm>
            <a:custGeom>
              <a:rect b="b" l="l" r="r" t="t"/>
              <a:pathLst>
                <a:path extrusionOk="0" h="314" w="129">
                  <a:moveTo>
                    <a:pt x="129" y="1"/>
                  </a:moveTo>
                  <a:cubicBezTo>
                    <a:pt x="59" y="23"/>
                    <a:pt x="0" y="255"/>
                    <a:pt x="48" y="314"/>
                  </a:cubicBezTo>
                  <a:cubicBezTo>
                    <a:pt x="70" y="210"/>
                    <a:pt x="93" y="104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0"/>
            <p:cNvSpPr/>
            <p:nvPr/>
          </p:nvSpPr>
          <p:spPr>
            <a:xfrm>
              <a:off x="5226312" y="4105496"/>
              <a:ext cx="7160" cy="9437"/>
            </a:xfrm>
            <a:custGeom>
              <a:rect b="b" l="l" r="r" t="t"/>
              <a:pathLst>
                <a:path extrusionOk="0" h="199" w="151">
                  <a:moveTo>
                    <a:pt x="48" y="1"/>
                  </a:moveTo>
                  <a:cubicBezTo>
                    <a:pt x="36" y="1"/>
                    <a:pt x="11" y="12"/>
                    <a:pt x="11" y="23"/>
                  </a:cubicBezTo>
                  <a:cubicBezTo>
                    <a:pt x="0" y="59"/>
                    <a:pt x="95" y="188"/>
                    <a:pt x="140" y="199"/>
                  </a:cubicBezTo>
                  <a:cubicBezTo>
                    <a:pt x="151" y="151"/>
                    <a:pt x="81" y="12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0"/>
            <p:cNvSpPr/>
            <p:nvPr/>
          </p:nvSpPr>
          <p:spPr>
            <a:xfrm>
              <a:off x="5114213" y="4107203"/>
              <a:ext cx="7872" cy="8820"/>
            </a:xfrm>
            <a:custGeom>
              <a:rect b="b" l="l" r="r" t="t"/>
              <a:pathLst>
                <a:path extrusionOk="0" h="186" w="166">
                  <a:moveTo>
                    <a:pt x="15" y="1"/>
                  </a:moveTo>
                  <a:cubicBezTo>
                    <a:pt x="1" y="82"/>
                    <a:pt x="85" y="185"/>
                    <a:pt x="166" y="185"/>
                  </a:cubicBezTo>
                  <a:cubicBezTo>
                    <a:pt x="118" y="127"/>
                    <a:pt x="71" y="7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0"/>
            <p:cNvSpPr/>
            <p:nvPr/>
          </p:nvSpPr>
          <p:spPr>
            <a:xfrm>
              <a:off x="5229584" y="4154622"/>
              <a:ext cx="5643" cy="4457"/>
            </a:xfrm>
            <a:custGeom>
              <a:rect b="b" l="l" r="r" t="t"/>
              <a:pathLst>
                <a:path extrusionOk="0" h="94" w="119">
                  <a:moveTo>
                    <a:pt x="26" y="1"/>
                  </a:moveTo>
                  <a:lnTo>
                    <a:pt x="1" y="23"/>
                  </a:lnTo>
                  <a:cubicBezTo>
                    <a:pt x="26" y="48"/>
                    <a:pt x="37" y="71"/>
                    <a:pt x="60" y="82"/>
                  </a:cubicBezTo>
                  <a:cubicBezTo>
                    <a:pt x="71" y="93"/>
                    <a:pt x="82" y="93"/>
                    <a:pt x="118" y="93"/>
                  </a:cubicBezTo>
                  <a:cubicBezTo>
                    <a:pt x="107" y="71"/>
                    <a:pt x="96" y="48"/>
                    <a:pt x="96" y="48"/>
                  </a:cubicBezTo>
                  <a:cubicBezTo>
                    <a:pt x="71" y="23"/>
                    <a:pt x="48" y="12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9" name="Google Shape;1899;p30"/>
          <p:cNvGrpSpPr/>
          <p:nvPr/>
        </p:nvGrpSpPr>
        <p:grpSpPr>
          <a:xfrm rot="731213">
            <a:off x="1804753" y="653771"/>
            <a:ext cx="1178626" cy="944483"/>
            <a:chOff x="4289211" y="2307403"/>
            <a:chExt cx="777529" cy="623067"/>
          </a:xfrm>
        </p:grpSpPr>
        <p:sp>
          <p:nvSpPr>
            <p:cNvPr id="1900" name="Google Shape;1900;p30"/>
            <p:cNvSpPr/>
            <p:nvPr/>
          </p:nvSpPr>
          <p:spPr>
            <a:xfrm>
              <a:off x="4289211" y="2307403"/>
              <a:ext cx="777529" cy="623067"/>
            </a:xfrm>
            <a:custGeom>
              <a:rect b="b" l="l" r="r" t="t"/>
              <a:pathLst>
                <a:path extrusionOk="0" h="8237" w="10279">
                  <a:moveTo>
                    <a:pt x="2703" y="0"/>
                  </a:moveTo>
                  <a:cubicBezTo>
                    <a:pt x="2514" y="0"/>
                    <a:pt x="2351" y="96"/>
                    <a:pt x="2236" y="264"/>
                  </a:cubicBezTo>
                  <a:cubicBezTo>
                    <a:pt x="2215" y="262"/>
                    <a:pt x="2194" y="261"/>
                    <a:pt x="2174" y="261"/>
                  </a:cubicBezTo>
                  <a:cubicBezTo>
                    <a:pt x="2066" y="261"/>
                    <a:pt x="1962" y="286"/>
                    <a:pt x="1875" y="345"/>
                  </a:cubicBezTo>
                  <a:cubicBezTo>
                    <a:pt x="1769" y="415"/>
                    <a:pt x="1699" y="518"/>
                    <a:pt x="1688" y="635"/>
                  </a:cubicBezTo>
                  <a:lnTo>
                    <a:pt x="1688" y="658"/>
                  </a:lnTo>
                  <a:cubicBezTo>
                    <a:pt x="1479" y="764"/>
                    <a:pt x="1316" y="903"/>
                    <a:pt x="1188" y="1065"/>
                  </a:cubicBezTo>
                  <a:cubicBezTo>
                    <a:pt x="1166" y="1102"/>
                    <a:pt x="1140" y="1135"/>
                    <a:pt x="1118" y="1172"/>
                  </a:cubicBezTo>
                  <a:cubicBezTo>
                    <a:pt x="1085" y="1205"/>
                    <a:pt x="1059" y="1241"/>
                    <a:pt x="1037" y="1275"/>
                  </a:cubicBezTo>
                  <a:cubicBezTo>
                    <a:pt x="861" y="1496"/>
                    <a:pt x="652" y="1635"/>
                    <a:pt x="397" y="1719"/>
                  </a:cubicBezTo>
                  <a:cubicBezTo>
                    <a:pt x="350" y="1742"/>
                    <a:pt x="316" y="1753"/>
                    <a:pt x="280" y="1764"/>
                  </a:cubicBezTo>
                  <a:lnTo>
                    <a:pt x="269" y="1764"/>
                  </a:lnTo>
                  <a:cubicBezTo>
                    <a:pt x="107" y="1834"/>
                    <a:pt x="1" y="1973"/>
                    <a:pt x="1" y="2149"/>
                  </a:cubicBezTo>
                  <a:cubicBezTo>
                    <a:pt x="1" y="2230"/>
                    <a:pt x="23" y="2429"/>
                    <a:pt x="258" y="2532"/>
                  </a:cubicBezTo>
                  <a:cubicBezTo>
                    <a:pt x="280" y="2543"/>
                    <a:pt x="339" y="2580"/>
                    <a:pt x="420" y="2580"/>
                  </a:cubicBezTo>
                  <a:lnTo>
                    <a:pt x="478" y="2580"/>
                  </a:lnTo>
                  <a:cubicBezTo>
                    <a:pt x="508" y="2585"/>
                    <a:pt x="545" y="2588"/>
                    <a:pt x="587" y="2588"/>
                  </a:cubicBezTo>
                  <a:cubicBezTo>
                    <a:pt x="629" y="2588"/>
                    <a:pt x="675" y="2585"/>
                    <a:pt x="721" y="2580"/>
                  </a:cubicBezTo>
                  <a:cubicBezTo>
                    <a:pt x="850" y="2557"/>
                    <a:pt x="967" y="2521"/>
                    <a:pt x="1071" y="2487"/>
                  </a:cubicBezTo>
                  <a:cubicBezTo>
                    <a:pt x="1247" y="2429"/>
                    <a:pt x="1467" y="2348"/>
                    <a:pt x="1713" y="2311"/>
                  </a:cubicBezTo>
                  <a:cubicBezTo>
                    <a:pt x="1724" y="2323"/>
                    <a:pt x="1747" y="2323"/>
                    <a:pt x="1758" y="2323"/>
                  </a:cubicBezTo>
                  <a:cubicBezTo>
                    <a:pt x="1817" y="2334"/>
                    <a:pt x="1875" y="2348"/>
                    <a:pt x="1923" y="2370"/>
                  </a:cubicBezTo>
                  <a:cubicBezTo>
                    <a:pt x="2085" y="2429"/>
                    <a:pt x="2132" y="2487"/>
                    <a:pt x="2143" y="2580"/>
                  </a:cubicBezTo>
                  <a:cubicBezTo>
                    <a:pt x="2177" y="2683"/>
                    <a:pt x="2177" y="2800"/>
                    <a:pt x="2177" y="2940"/>
                  </a:cubicBezTo>
                  <a:cubicBezTo>
                    <a:pt x="2062" y="2976"/>
                    <a:pt x="1979" y="3032"/>
                    <a:pt x="1923" y="3091"/>
                  </a:cubicBezTo>
                  <a:cubicBezTo>
                    <a:pt x="1817" y="3116"/>
                    <a:pt x="1736" y="3150"/>
                    <a:pt x="1666" y="3197"/>
                  </a:cubicBezTo>
                  <a:cubicBezTo>
                    <a:pt x="1456" y="3337"/>
                    <a:pt x="1386" y="3557"/>
                    <a:pt x="1339" y="3731"/>
                  </a:cubicBezTo>
                  <a:cubicBezTo>
                    <a:pt x="1269" y="4094"/>
                    <a:pt x="1420" y="4429"/>
                    <a:pt x="1736" y="4594"/>
                  </a:cubicBezTo>
                  <a:cubicBezTo>
                    <a:pt x="1736" y="4616"/>
                    <a:pt x="1736" y="4639"/>
                    <a:pt x="1724" y="4664"/>
                  </a:cubicBezTo>
                  <a:cubicBezTo>
                    <a:pt x="1655" y="5035"/>
                    <a:pt x="1677" y="5407"/>
                    <a:pt x="1794" y="5756"/>
                  </a:cubicBezTo>
                  <a:cubicBezTo>
                    <a:pt x="1805" y="5770"/>
                    <a:pt x="1805" y="5781"/>
                    <a:pt x="1805" y="5781"/>
                  </a:cubicBezTo>
                  <a:cubicBezTo>
                    <a:pt x="1794" y="5921"/>
                    <a:pt x="1783" y="6061"/>
                    <a:pt x="1769" y="6189"/>
                  </a:cubicBezTo>
                  <a:cubicBezTo>
                    <a:pt x="1758" y="6259"/>
                    <a:pt x="1758" y="6315"/>
                    <a:pt x="1747" y="6385"/>
                  </a:cubicBezTo>
                  <a:lnTo>
                    <a:pt x="1747" y="6491"/>
                  </a:lnTo>
                  <a:lnTo>
                    <a:pt x="1747" y="6524"/>
                  </a:lnTo>
                  <a:cubicBezTo>
                    <a:pt x="1747" y="6700"/>
                    <a:pt x="1828" y="6804"/>
                    <a:pt x="1898" y="6862"/>
                  </a:cubicBezTo>
                  <a:cubicBezTo>
                    <a:pt x="1947" y="6904"/>
                    <a:pt x="2021" y="6940"/>
                    <a:pt x="2123" y="6940"/>
                  </a:cubicBezTo>
                  <a:cubicBezTo>
                    <a:pt x="2163" y="6940"/>
                    <a:pt x="2208" y="6935"/>
                    <a:pt x="2258" y="6921"/>
                  </a:cubicBezTo>
                  <a:cubicBezTo>
                    <a:pt x="2283" y="6910"/>
                    <a:pt x="2317" y="6899"/>
                    <a:pt x="2353" y="6887"/>
                  </a:cubicBezTo>
                  <a:cubicBezTo>
                    <a:pt x="2386" y="6873"/>
                    <a:pt x="2434" y="6851"/>
                    <a:pt x="2467" y="6840"/>
                  </a:cubicBezTo>
                  <a:cubicBezTo>
                    <a:pt x="2504" y="6818"/>
                    <a:pt x="2537" y="6804"/>
                    <a:pt x="2574" y="6792"/>
                  </a:cubicBezTo>
                  <a:cubicBezTo>
                    <a:pt x="2875" y="7038"/>
                    <a:pt x="3236" y="7223"/>
                    <a:pt x="3669" y="7362"/>
                  </a:cubicBezTo>
                  <a:cubicBezTo>
                    <a:pt x="3713" y="7376"/>
                    <a:pt x="3761" y="7388"/>
                    <a:pt x="3808" y="7399"/>
                  </a:cubicBezTo>
                  <a:cubicBezTo>
                    <a:pt x="3831" y="7399"/>
                    <a:pt x="3853" y="7410"/>
                    <a:pt x="3878" y="7410"/>
                  </a:cubicBezTo>
                  <a:cubicBezTo>
                    <a:pt x="3820" y="7527"/>
                    <a:pt x="3853" y="7667"/>
                    <a:pt x="3948" y="7748"/>
                  </a:cubicBezTo>
                  <a:cubicBezTo>
                    <a:pt x="3970" y="7770"/>
                    <a:pt x="4018" y="7829"/>
                    <a:pt x="4121" y="7851"/>
                  </a:cubicBezTo>
                  <a:cubicBezTo>
                    <a:pt x="4250" y="7888"/>
                    <a:pt x="4353" y="7910"/>
                    <a:pt x="4448" y="7935"/>
                  </a:cubicBezTo>
                  <a:cubicBezTo>
                    <a:pt x="4505" y="8028"/>
                    <a:pt x="4600" y="8084"/>
                    <a:pt x="4709" y="8084"/>
                  </a:cubicBezTo>
                  <a:cubicBezTo>
                    <a:pt x="4734" y="8084"/>
                    <a:pt x="4760" y="8081"/>
                    <a:pt x="4786" y="8075"/>
                  </a:cubicBezTo>
                  <a:lnTo>
                    <a:pt x="4809" y="8075"/>
                  </a:lnTo>
                  <a:cubicBezTo>
                    <a:pt x="4831" y="8061"/>
                    <a:pt x="4842" y="8061"/>
                    <a:pt x="4867" y="8061"/>
                  </a:cubicBezTo>
                  <a:cubicBezTo>
                    <a:pt x="4890" y="8050"/>
                    <a:pt x="4912" y="8050"/>
                    <a:pt x="4926" y="8050"/>
                  </a:cubicBezTo>
                  <a:cubicBezTo>
                    <a:pt x="4935" y="8048"/>
                    <a:pt x="4944" y="8048"/>
                    <a:pt x="4953" y="8048"/>
                  </a:cubicBezTo>
                  <a:cubicBezTo>
                    <a:pt x="5019" y="8048"/>
                    <a:pt x="5100" y="8079"/>
                    <a:pt x="5180" y="8108"/>
                  </a:cubicBezTo>
                  <a:lnTo>
                    <a:pt x="5228" y="8119"/>
                  </a:lnTo>
                  <a:cubicBezTo>
                    <a:pt x="5437" y="8200"/>
                    <a:pt x="5647" y="8237"/>
                    <a:pt x="5845" y="8237"/>
                  </a:cubicBezTo>
                  <a:cubicBezTo>
                    <a:pt x="6088" y="8237"/>
                    <a:pt x="6323" y="8189"/>
                    <a:pt x="6532" y="8075"/>
                  </a:cubicBezTo>
                  <a:cubicBezTo>
                    <a:pt x="6603" y="8038"/>
                    <a:pt x="6667" y="8023"/>
                    <a:pt x="6735" y="8023"/>
                  </a:cubicBezTo>
                  <a:cubicBezTo>
                    <a:pt x="6755" y="8023"/>
                    <a:pt x="6776" y="8025"/>
                    <a:pt x="6798" y="8027"/>
                  </a:cubicBezTo>
                  <a:cubicBezTo>
                    <a:pt x="6904" y="8050"/>
                    <a:pt x="6996" y="8075"/>
                    <a:pt x="7077" y="8097"/>
                  </a:cubicBezTo>
                  <a:cubicBezTo>
                    <a:pt x="7202" y="8146"/>
                    <a:pt x="7330" y="8169"/>
                    <a:pt x="7458" y="8169"/>
                  </a:cubicBezTo>
                  <a:cubicBezTo>
                    <a:pt x="7569" y="8169"/>
                    <a:pt x="7680" y="8152"/>
                    <a:pt x="7789" y="8119"/>
                  </a:cubicBezTo>
                  <a:cubicBezTo>
                    <a:pt x="7816" y="8111"/>
                    <a:pt x="7841" y="8107"/>
                    <a:pt x="7864" y="8107"/>
                  </a:cubicBezTo>
                  <a:cubicBezTo>
                    <a:pt x="7902" y="8107"/>
                    <a:pt x="7938" y="8117"/>
                    <a:pt x="7974" y="8131"/>
                  </a:cubicBezTo>
                  <a:cubicBezTo>
                    <a:pt x="8032" y="8156"/>
                    <a:pt x="8091" y="8167"/>
                    <a:pt x="8150" y="8178"/>
                  </a:cubicBezTo>
                  <a:cubicBezTo>
                    <a:pt x="8169" y="8178"/>
                    <a:pt x="8199" y="8182"/>
                    <a:pt x="8237" y="8182"/>
                  </a:cubicBezTo>
                  <a:cubicBezTo>
                    <a:pt x="8317" y="8182"/>
                    <a:pt x="8430" y="8165"/>
                    <a:pt x="8533" y="8061"/>
                  </a:cubicBezTo>
                  <a:cubicBezTo>
                    <a:pt x="8569" y="8027"/>
                    <a:pt x="8591" y="7991"/>
                    <a:pt x="8614" y="7946"/>
                  </a:cubicBezTo>
                  <a:cubicBezTo>
                    <a:pt x="8626" y="7950"/>
                    <a:pt x="8637" y="7951"/>
                    <a:pt x="8649" y="7951"/>
                  </a:cubicBezTo>
                  <a:cubicBezTo>
                    <a:pt x="8671" y="7951"/>
                    <a:pt x="8692" y="7946"/>
                    <a:pt x="8709" y="7946"/>
                  </a:cubicBezTo>
                  <a:cubicBezTo>
                    <a:pt x="8812" y="7935"/>
                    <a:pt x="8893" y="7865"/>
                    <a:pt x="8940" y="7781"/>
                  </a:cubicBezTo>
                  <a:cubicBezTo>
                    <a:pt x="8977" y="7700"/>
                    <a:pt x="8977" y="7608"/>
                    <a:pt x="8952" y="7527"/>
                  </a:cubicBezTo>
                  <a:cubicBezTo>
                    <a:pt x="9058" y="7457"/>
                    <a:pt x="9172" y="7376"/>
                    <a:pt x="9278" y="7293"/>
                  </a:cubicBezTo>
                  <a:cubicBezTo>
                    <a:pt x="9312" y="7270"/>
                    <a:pt x="9371" y="7212"/>
                    <a:pt x="9407" y="7142"/>
                  </a:cubicBezTo>
                  <a:cubicBezTo>
                    <a:pt x="9569" y="7013"/>
                    <a:pt x="9697" y="6899"/>
                    <a:pt x="9790" y="6770"/>
                  </a:cubicBezTo>
                  <a:cubicBezTo>
                    <a:pt x="9907" y="6630"/>
                    <a:pt x="9999" y="6513"/>
                    <a:pt x="10105" y="6421"/>
                  </a:cubicBezTo>
                  <a:cubicBezTo>
                    <a:pt x="10220" y="6329"/>
                    <a:pt x="10279" y="6200"/>
                    <a:pt x="10256" y="6061"/>
                  </a:cubicBezTo>
                  <a:cubicBezTo>
                    <a:pt x="10234" y="5932"/>
                    <a:pt x="10150" y="5815"/>
                    <a:pt x="10010" y="5756"/>
                  </a:cubicBezTo>
                  <a:cubicBezTo>
                    <a:pt x="9907" y="5711"/>
                    <a:pt x="9790" y="5686"/>
                    <a:pt x="9697" y="5675"/>
                  </a:cubicBezTo>
                  <a:cubicBezTo>
                    <a:pt x="9616" y="5664"/>
                    <a:pt x="9558" y="5641"/>
                    <a:pt x="9510" y="5594"/>
                  </a:cubicBezTo>
                  <a:cubicBezTo>
                    <a:pt x="9359" y="5477"/>
                    <a:pt x="9209" y="5384"/>
                    <a:pt x="9058" y="5315"/>
                  </a:cubicBezTo>
                  <a:cubicBezTo>
                    <a:pt x="9010" y="5234"/>
                    <a:pt x="8963" y="5164"/>
                    <a:pt x="8907" y="5116"/>
                  </a:cubicBezTo>
                  <a:cubicBezTo>
                    <a:pt x="8661" y="4873"/>
                    <a:pt x="8334" y="4569"/>
                    <a:pt x="7963" y="4315"/>
                  </a:cubicBezTo>
                  <a:cubicBezTo>
                    <a:pt x="7963" y="4278"/>
                    <a:pt x="7974" y="4245"/>
                    <a:pt x="7974" y="4208"/>
                  </a:cubicBezTo>
                  <a:cubicBezTo>
                    <a:pt x="7985" y="4116"/>
                    <a:pt x="8010" y="4010"/>
                    <a:pt x="8021" y="3907"/>
                  </a:cubicBezTo>
                  <a:lnTo>
                    <a:pt x="8021" y="3895"/>
                  </a:lnTo>
                  <a:cubicBezTo>
                    <a:pt x="8032" y="3826"/>
                    <a:pt x="8069" y="3661"/>
                    <a:pt x="7940" y="3535"/>
                  </a:cubicBezTo>
                  <a:cubicBezTo>
                    <a:pt x="7864" y="3471"/>
                    <a:pt x="7780" y="3452"/>
                    <a:pt x="7706" y="3452"/>
                  </a:cubicBezTo>
                  <a:cubicBezTo>
                    <a:pt x="7645" y="3452"/>
                    <a:pt x="7591" y="3465"/>
                    <a:pt x="7555" y="3476"/>
                  </a:cubicBezTo>
                  <a:cubicBezTo>
                    <a:pt x="7393" y="3510"/>
                    <a:pt x="7231" y="3557"/>
                    <a:pt x="7066" y="3605"/>
                  </a:cubicBezTo>
                  <a:cubicBezTo>
                    <a:pt x="7007" y="3616"/>
                    <a:pt x="6937" y="3638"/>
                    <a:pt x="6881" y="3650"/>
                  </a:cubicBezTo>
                  <a:cubicBezTo>
                    <a:pt x="6856" y="3616"/>
                    <a:pt x="6823" y="3569"/>
                    <a:pt x="6764" y="3535"/>
                  </a:cubicBezTo>
                  <a:lnTo>
                    <a:pt x="6742" y="3510"/>
                  </a:lnTo>
                  <a:cubicBezTo>
                    <a:pt x="6683" y="3476"/>
                    <a:pt x="6624" y="3429"/>
                    <a:pt x="6555" y="3381"/>
                  </a:cubicBezTo>
                  <a:cubicBezTo>
                    <a:pt x="6462" y="3337"/>
                    <a:pt x="6379" y="3278"/>
                    <a:pt x="6286" y="3231"/>
                  </a:cubicBezTo>
                  <a:cubicBezTo>
                    <a:pt x="6205" y="3186"/>
                    <a:pt x="6113" y="3138"/>
                    <a:pt x="6018" y="3080"/>
                  </a:cubicBezTo>
                  <a:lnTo>
                    <a:pt x="6007" y="3080"/>
                  </a:lnTo>
                  <a:cubicBezTo>
                    <a:pt x="5966" y="3047"/>
                    <a:pt x="5887" y="2998"/>
                    <a:pt x="5788" y="2998"/>
                  </a:cubicBezTo>
                  <a:cubicBezTo>
                    <a:pt x="5744" y="2998"/>
                    <a:pt x="5696" y="3007"/>
                    <a:pt x="5647" y="3032"/>
                  </a:cubicBezTo>
                  <a:cubicBezTo>
                    <a:pt x="5485" y="3102"/>
                    <a:pt x="5459" y="3278"/>
                    <a:pt x="5448" y="3359"/>
                  </a:cubicBezTo>
                  <a:cubicBezTo>
                    <a:pt x="5448" y="3381"/>
                    <a:pt x="5437" y="3407"/>
                    <a:pt x="5437" y="3429"/>
                  </a:cubicBezTo>
                  <a:cubicBezTo>
                    <a:pt x="5400" y="3426"/>
                    <a:pt x="5361" y="3424"/>
                    <a:pt x="5322" y="3424"/>
                  </a:cubicBezTo>
                  <a:cubicBezTo>
                    <a:pt x="5227" y="3424"/>
                    <a:pt x="5128" y="3432"/>
                    <a:pt x="5029" y="3440"/>
                  </a:cubicBezTo>
                  <a:cubicBezTo>
                    <a:pt x="4982" y="3451"/>
                    <a:pt x="4948" y="3465"/>
                    <a:pt x="4912" y="3465"/>
                  </a:cubicBezTo>
                  <a:cubicBezTo>
                    <a:pt x="4842" y="3476"/>
                    <a:pt x="4786" y="3488"/>
                    <a:pt x="4750" y="3488"/>
                  </a:cubicBezTo>
                  <a:cubicBezTo>
                    <a:pt x="4716" y="3488"/>
                    <a:pt x="4680" y="3476"/>
                    <a:pt x="4647" y="3476"/>
                  </a:cubicBezTo>
                  <a:cubicBezTo>
                    <a:pt x="4647" y="3451"/>
                    <a:pt x="4647" y="3429"/>
                    <a:pt x="4633" y="3418"/>
                  </a:cubicBezTo>
                  <a:cubicBezTo>
                    <a:pt x="4669" y="3278"/>
                    <a:pt x="4669" y="3138"/>
                    <a:pt x="4610" y="3021"/>
                  </a:cubicBezTo>
                  <a:cubicBezTo>
                    <a:pt x="4577" y="2951"/>
                    <a:pt x="4540" y="2893"/>
                    <a:pt x="4482" y="2848"/>
                  </a:cubicBezTo>
                  <a:lnTo>
                    <a:pt x="4482" y="2848"/>
                  </a:lnTo>
                  <a:cubicBezTo>
                    <a:pt x="4540" y="2881"/>
                    <a:pt x="4599" y="2918"/>
                    <a:pt x="4658" y="2951"/>
                  </a:cubicBezTo>
                  <a:cubicBezTo>
                    <a:pt x="4750" y="2999"/>
                    <a:pt x="4867" y="3046"/>
                    <a:pt x="4996" y="3091"/>
                  </a:cubicBezTo>
                  <a:cubicBezTo>
                    <a:pt x="5052" y="3116"/>
                    <a:pt x="5099" y="3127"/>
                    <a:pt x="5147" y="3127"/>
                  </a:cubicBezTo>
                  <a:cubicBezTo>
                    <a:pt x="5239" y="3127"/>
                    <a:pt x="5309" y="3091"/>
                    <a:pt x="5345" y="3057"/>
                  </a:cubicBezTo>
                  <a:cubicBezTo>
                    <a:pt x="5401" y="3021"/>
                    <a:pt x="5507" y="2929"/>
                    <a:pt x="5507" y="2730"/>
                  </a:cubicBezTo>
                  <a:lnTo>
                    <a:pt x="5518" y="2697"/>
                  </a:lnTo>
                  <a:cubicBezTo>
                    <a:pt x="5518" y="2627"/>
                    <a:pt x="5518" y="2557"/>
                    <a:pt x="5507" y="2473"/>
                  </a:cubicBezTo>
                  <a:cubicBezTo>
                    <a:pt x="5507" y="2370"/>
                    <a:pt x="5496" y="2264"/>
                    <a:pt x="5485" y="2172"/>
                  </a:cubicBezTo>
                  <a:cubicBezTo>
                    <a:pt x="5471" y="2068"/>
                    <a:pt x="5459" y="1962"/>
                    <a:pt x="5448" y="1870"/>
                  </a:cubicBezTo>
                  <a:lnTo>
                    <a:pt x="5448" y="1845"/>
                  </a:lnTo>
                  <a:cubicBezTo>
                    <a:pt x="5437" y="1775"/>
                    <a:pt x="5426" y="1613"/>
                    <a:pt x="5275" y="1532"/>
                  </a:cubicBezTo>
                  <a:cubicBezTo>
                    <a:pt x="5219" y="1501"/>
                    <a:pt x="5165" y="1489"/>
                    <a:pt x="5115" y="1489"/>
                  </a:cubicBezTo>
                  <a:cubicBezTo>
                    <a:pt x="5017" y="1489"/>
                    <a:pt x="4936" y="1532"/>
                    <a:pt x="4890" y="1554"/>
                  </a:cubicBezTo>
                  <a:cubicBezTo>
                    <a:pt x="4739" y="1635"/>
                    <a:pt x="4599" y="1719"/>
                    <a:pt x="4448" y="1800"/>
                  </a:cubicBezTo>
                  <a:cubicBezTo>
                    <a:pt x="4390" y="1834"/>
                    <a:pt x="4331" y="1870"/>
                    <a:pt x="4272" y="1904"/>
                  </a:cubicBezTo>
                  <a:cubicBezTo>
                    <a:pt x="4239" y="1915"/>
                    <a:pt x="4214" y="1940"/>
                    <a:pt x="4191" y="1973"/>
                  </a:cubicBezTo>
                  <a:cubicBezTo>
                    <a:pt x="4180" y="1973"/>
                    <a:pt x="4180" y="1985"/>
                    <a:pt x="4169" y="1985"/>
                  </a:cubicBezTo>
                  <a:cubicBezTo>
                    <a:pt x="4040" y="2080"/>
                    <a:pt x="3993" y="2172"/>
                    <a:pt x="3970" y="2264"/>
                  </a:cubicBezTo>
                  <a:cubicBezTo>
                    <a:pt x="3934" y="1999"/>
                    <a:pt x="3878" y="1719"/>
                    <a:pt x="3761" y="1451"/>
                  </a:cubicBezTo>
                  <a:cubicBezTo>
                    <a:pt x="3772" y="1404"/>
                    <a:pt x="3794" y="1345"/>
                    <a:pt x="3794" y="1286"/>
                  </a:cubicBezTo>
                  <a:cubicBezTo>
                    <a:pt x="3820" y="1253"/>
                    <a:pt x="3831" y="1216"/>
                    <a:pt x="3853" y="1172"/>
                  </a:cubicBezTo>
                  <a:cubicBezTo>
                    <a:pt x="3923" y="996"/>
                    <a:pt x="3912" y="786"/>
                    <a:pt x="3842" y="613"/>
                  </a:cubicBezTo>
                  <a:cubicBezTo>
                    <a:pt x="3808" y="532"/>
                    <a:pt x="3761" y="462"/>
                    <a:pt x="3702" y="403"/>
                  </a:cubicBezTo>
                  <a:cubicBezTo>
                    <a:pt x="3632" y="322"/>
                    <a:pt x="3551" y="275"/>
                    <a:pt x="3470" y="227"/>
                  </a:cubicBezTo>
                  <a:cubicBezTo>
                    <a:pt x="3294" y="158"/>
                    <a:pt x="3121" y="99"/>
                    <a:pt x="2887" y="29"/>
                  </a:cubicBezTo>
                  <a:cubicBezTo>
                    <a:pt x="2823" y="10"/>
                    <a:pt x="2762" y="0"/>
                    <a:pt x="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0"/>
            <p:cNvSpPr/>
            <p:nvPr/>
          </p:nvSpPr>
          <p:spPr>
            <a:xfrm>
              <a:off x="4441548" y="2592639"/>
              <a:ext cx="597954" cy="293493"/>
            </a:xfrm>
            <a:custGeom>
              <a:rect b="b" l="l" r="r" t="t"/>
              <a:pathLst>
                <a:path extrusionOk="0" h="3880" w="7905">
                  <a:moveTo>
                    <a:pt x="2736" y="798"/>
                  </a:moveTo>
                  <a:lnTo>
                    <a:pt x="2736" y="798"/>
                  </a:lnTo>
                  <a:cubicBezTo>
                    <a:pt x="2747" y="812"/>
                    <a:pt x="2758" y="823"/>
                    <a:pt x="2758" y="834"/>
                  </a:cubicBezTo>
                  <a:cubicBezTo>
                    <a:pt x="2806" y="985"/>
                    <a:pt x="2887" y="1125"/>
                    <a:pt x="3004" y="1242"/>
                  </a:cubicBezTo>
                  <a:cubicBezTo>
                    <a:pt x="3026" y="1253"/>
                    <a:pt x="3026" y="1275"/>
                    <a:pt x="3052" y="1287"/>
                  </a:cubicBezTo>
                  <a:cubicBezTo>
                    <a:pt x="3038" y="1301"/>
                    <a:pt x="3038" y="1301"/>
                    <a:pt x="3026" y="1301"/>
                  </a:cubicBezTo>
                  <a:cubicBezTo>
                    <a:pt x="2912" y="1264"/>
                    <a:pt x="2702" y="904"/>
                    <a:pt x="2736" y="798"/>
                  </a:cubicBezTo>
                  <a:close/>
                  <a:moveTo>
                    <a:pt x="3133" y="1382"/>
                  </a:moveTo>
                  <a:lnTo>
                    <a:pt x="3133" y="1382"/>
                  </a:lnTo>
                  <a:cubicBezTo>
                    <a:pt x="3295" y="1521"/>
                    <a:pt x="3482" y="1613"/>
                    <a:pt x="3680" y="1672"/>
                  </a:cubicBezTo>
                  <a:cubicBezTo>
                    <a:pt x="3668" y="1679"/>
                    <a:pt x="3652" y="1682"/>
                    <a:pt x="3633" y="1682"/>
                  </a:cubicBezTo>
                  <a:cubicBezTo>
                    <a:pt x="3482" y="1682"/>
                    <a:pt x="3143" y="1496"/>
                    <a:pt x="3133" y="1382"/>
                  </a:cubicBezTo>
                  <a:close/>
                  <a:moveTo>
                    <a:pt x="7647" y="2382"/>
                  </a:moveTo>
                  <a:cubicBezTo>
                    <a:pt x="7672" y="2382"/>
                    <a:pt x="7683" y="2393"/>
                    <a:pt x="7717" y="2404"/>
                  </a:cubicBezTo>
                  <a:lnTo>
                    <a:pt x="7695" y="2418"/>
                  </a:lnTo>
                  <a:cubicBezTo>
                    <a:pt x="7533" y="2440"/>
                    <a:pt x="7382" y="2463"/>
                    <a:pt x="7228" y="2488"/>
                  </a:cubicBezTo>
                  <a:cubicBezTo>
                    <a:pt x="7183" y="2488"/>
                    <a:pt x="7125" y="2488"/>
                    <a:pt x="7066" y="2474"/>
                  </a:cubicBezTo>
                  <a:cubicBezTo>
                    <a:pt x="7044" y="2474"/>
                    <a:pt x="7033" y="2463"/>
                    <a:pt x="7007" y="2463"/>
                  </a:cubicBezTo>
                  <a:cubicBezTo>
                    <a:pt x="7019" y="2452"/>
                    <a:pt x="7019" y="2440"/>
                    <a:pt x="7019" y="2440"/>
                  </a:cubicBezTo>
                  <a:lnTo>
                    <a:pt x="7077" y="2440"/>
                  </a:lnTo>
                  <a:cubicBezTo>
                    <a:pt x="7124" y="2444"/>
                    <a:pt x="7171" y="2447"/>
                    <a:pt x="7218" y="2447"/>
                  </a:cubicBezTo>
                  <a:cubicBezTo>
                    <a:pt x="7300" y="2447"/>
                    <a:pt x="7381" y="2439"/>
                    <a:pt x="7463" y="2418"/>
                  </a:cubicBezTo>
                  <a:cubicBezTo>
                    <a:pt x="7521" y="2404"/>
                    <a:pt x="7591" y="2393"/>
                    <a:pt x="7647" y="2382"/>
                  </a:cubicBezTo>
                  <a:close/>
                  <a:moveTo>
                    <a:pt x="7577" y="2544"/>
                  </a:moveTo>
                  <a:lnTo>
                    <a:pt x="7577" y="2544"/>
                  </a:lnTo>
                  <a:cubicBezTo>
                    <a:pt x="7558" y="2592"/>
                    <a:pt x="7443" y="2619"/>
                    <a:pt x="7338" y="2619"/>
                  </a:cubicBezTo>
                  <a:cubicBezTo>
                    <a:pt x="7258" y="2619"/>
                    <a:pt x="7183" y="2604"/>
                    <a:pt x="7158" y="2569"/>
                  </a:cubicBezTo>
                  <a:cubicBezTo>
                    <a:pt x="7298" y="2569"/>
                    <a:pt x="7438" y="2558"/>
                    <a:pt x="7577" y="2544"/>
                  </a:cubicBezTo>
                  <a:close/>
                  <a:moveTo>
                    <a:pt x="1624" y="2943"/>
                  </a:moveTo>
                  <a:cubicBezTo>
                    <a:pt x="1630" y="2943"/>
                    <a:pt x="1635" y="2946"/>
                    <a:pt x="1641" y="2952"/>
                  </a:cubicBezTo>
                  <a:cubicBezTo>
                    <a:pt x="1677" y="2999"/>
                    <a:pt x="1725" y="3058"/>
                    <a:pt x="1769" y="3102"/>
                  </a:cubicBezTo>
                  <a:cubicBezTo>
                    <a:pt x="1762" y="3102"/>
                    <a:pt x="1754" y="3109"/>
                    <a:pt x="1750" y="3109"/>
                  </a:cubicBezTo>
                  <a:cubicBezTo>
                    <a:pt x="1748" y="3109"/>
                    <a:pt x="1747" y="3107"/>
                    <a:pt x="1747" y="3102"/>
                  </a:cubicBezTo>
                  <a:cubicBezTo>
                    <a:pt x="1699" y="3069"/>
                    <a:pt x="1655" y="3021"/>
                    <a:pt x="1607" y="2977"/>
                  </a:cubicBezTo>
                  <a:lnTo>
                    <a:pt x="1607" y="2952"/>
                  </a:lnTo>
                  <a:cubicBezTo>
                    <a:pt x="1613" y="2946"/>
                    <a:pt x="1618" y="2943"/>
                    <a:pt x="1624" y="2943"/>
                  </a:cubicBezTo>
                  <a:close/>
                  <a:moveTo>
                    <a:pt x="1211" y="2452"/>
                  </a:moveTo>
                  <a:cubicBezTo>
                    <a:pt x="1222" y="2474"/>
                    <a:pt x="1247" y="2499"/>
                    <a:pt x="1258" y="2521"/>
                  </a:cubicBezTo>
                  <a:cubicBezTo>
                    <a:pt x="1317" y="2639"/>
                    <a:pt x="1375" y="2767"/>
                    <a:pt x="1445" y="2893"/>
                  </a:cubicBezTo>
                  <a:cubicBezTo>
                    <a:pt x="1490" y="2977"/>
                    <a:pt x="1549" y="3058"/>
                    <a:pt x="1630" y="3102"/>
                  </a:cubicBezTo>
                  <a:cubicBezTo>
                    <a:pt x="1641" y="3116"/>
                    <a:pt x="1641" y="3128"/>
                    <a:pt x="1655" y="3139"/>
                  </a:cubicBezTo>
                  <a:cubicBezTo>
                    <a:pt x="1645" y="3139"/>
                    <a:pt x="1632" y="3144"/>
                    <a:pt x="1621" y="3144"/>
                  </a:cubicBezTo>
                  <a:cubicBezTo>
                    <a:pt x="1616" y="3144"/>
                    <a:pt x="1611" y="3143"/>
                    <a:pt x="1607" y="3139"/>
                  </a:cubicBezTo>
                  <a:cubicBezTo>
                    <a:pt x="1571" y="3116"/>
                    <a:pt x="1537" y="3080"/>
                    <a:pt x="1501" y="3058"/>
                  </a:cubicBezTo>
                  <a:cubicBezTo>
                    <a:pt x="1375" y="2882"/>
                    <a:pt x="1280" y="2672"/>
                    <a:pt x="1199" y="2474"/>
                  </a:cubicBezTo>
                  <a:cubicBezTo>
                    <a:pt x="1199" y="2474"/>
                    <a:pt x="1199" y="2463"/>
                    <a:pt x="1211" y="2452"/>
                  </a:cubicBezTo>
                  <a:close/>
                  <a:moveTo>
                    <a:pt x="5471" y="3267"/>
                  </a:moveTo>
                  <a:cubicBezTo>
                    <a:pt x="5518" y="3290"/>
                    <a:pt x="5552" y="3312"/>
                    <a:pt x="5588" y="3337"/>
                  </a:cubicBezTo>
                  <a:cubicBezTo>
                    <a:pt x="5588" y="3337"/>
                    <a:pt x="5577" y="3360"/>
                    <a:pt x="5566" y="3371"/>
                  </a:cubicBezTo>
                  <a:cubicBezTo>
                    <a:pt x="5530" y="3348"/>
                    <a:pt x="5496" y="3326"/>
                    <a:pt x="5460" y="3301"/>
                  </a:cubicBezTo>
                  <a:cubicBezTo>
                    <a:pt x="5460" y="3301"/>
                    <a:pt x="5471" y="3278"/>
                    <a:pt x="5471" y="3267"/>
                  </a:cubicBezTo>
                  <a:close/>
                  <a:moveTo>
                    <a:pt x="5845" y="3396"/>
                  </a:moveTo>
                  <a:cubicBezTo>
                    <a:pt x="5814" y="3426"/>
                    <a:pt x="5767" y="3447"/>
                    <a:pt x="5729" y="3447"/>
                  </a:cubicBezTo>
                  <a:cubicBezTo>
                    <a:pt x="5710" y="3447"/>
                    <a:pt x="5693" y="3441"/>
                    <a:pt x="5680" y="3429"/>
                  </a:cubicBezTo>
                  <a:lnTo>
                    <a:pt x="5680" y="3396"/>
                  </a:lnTo>
                  <a:close/>
                  <a:moveTo>
                    <a:pt x="5299" y="3336"/>
                  </a:moveTo>
                  <a:cubicBezTo>
                    <a:pt x="5395" y="3336"/>
                    <a:pt x="5577" y="3455"/>
                    <a:pt x="5577" y="3522"/>
                  </a:cubicBezTo>
                  <a:cubicBezTo>
                    <a:pt x="5588" y="3547"/>
                    <a:pt x="5566" y="3580"/>
                    <a:pt x="5552" y="3605"/>
                  </a:cubicBezTo>
                  <a:cubicBezTo>
                    <a:pt x="5510" y="3630"/>
                    <a:pt x="5460" y="3643"/>
                    <a:pt x="5409" y="3643"/>
                  </a:cubicBezTo>
                  <a:cubicBezTo>
                    <a:pt x="5391" y="3643"/>
                    <a:pt x="5374" y="3642"/>
                    <a:pt x="5356" y="3639"/>
                  </a:cubicBezTo>
                  <a:cubicBezTo>
                    <a:pt x="5342" y="3639"/>
                    <a:pt x="5331" y="3628"/>
                    <a:pt x="5320" y="3605"/>
                  </a:cubicBezTo>
                  <a:cubicBezTo>
                    <a:pt x="5356" y="3605"/>
                    <a:pt x="5390" y="3591"/>
                    <a:pt x="5412" y="3591"/>
                  </a:cubicBezTo>
                  <a:lnTo>
                    <a:pt x="5460" y="3591"/>
                  </a:lnTo>
                  <a:cubicBezTo>
                    <a:pt x="5496" y="3569"/>
                    <a:pt x="5518" y="3558"/>
                    <a:pt x="5541" y="3547"/>
                  </a:cubicBezTo>
                  <a:cubicBezTo>
                    <a:pt x="5530" y="3522"/>
                    <a:pt x="5518" y="3488"/>
                    <a:pt x="5496" y="3477"/>
                  </a:cubicBezTo>
                  <a:cubicBezTo>
                    <a:pt x="5437" y="3441"/>
                    <a:pt x="5379" y="3407"/>
                    <a:pt x="5331" y="3371"/>
                  </a:cubicBezTo>
                  <a:cubicBezTo>
                    <a:pt x="5320" y="3360"/>
                    <a:pt x="5309" y="3360"/>
                    <a:pt x="5287" y="3337"/>
                  </a:cubicBezTo>
                  <a:cubicBezTo>
                    <a:pt x="5290" y="3337"/>
                    <a:pt x="5294" y="3336"/>
                    <a:pt x="5299" y="3336"/>
                  </a:cubicBezTo>
                  <a:close/>
                  <a:moveTo>
                    <a:pt x="3296" y="0"/>
                  </a:moveTo>
                  <a:cubicBezTo>
                    <a:pt x="3177" y="0"/>
                    <a:pt x="3060" y="11"/>
                    <a:pt x="2945" y="43"/>
                  </a:cubicBezTo>
                  <a:cubicBezTo>
                    <a:pt x="2864" y="55"/>
                    <a:pt x="2783" y="55"/>
                    <a:pt x="2714" y="55"/>
                  </a:cubicBezTo>
                  <a:lnTo>
                    <a:pt x="2200" y="55"/>
                  </a:lnTo>
                  <a:cubicBezTo>
                    <a:pt x="2177" y="55"/>
                    <a:pt x="2144" y="77"/>
                    <a:pt x="2130" y="88"/>
                  </a:cubicBezTo>
                  <a:cubicBezTo>
                    <a:pt x="2096" y="136"/>
                    <a:pt x="2037" y="194"/>
                    <a:pt x="1979" y="194"/>
                  </a:cubicBezTo>
                  <a:cubicBezTo>
                    <a:pt x="1887" y="205"/>
                    <a:pt x="1806" y="239"/>
                    <a:pt x="1711" y="275"/>
                  </a:cubicBezTo>
                  <a:cubicBezTo>
                    <a:pt x="1655" y="309"/>
                    <a:pt x="1571" y="298"/>
                    <a:pt x="1490" y="309"/>
                  </a:cubicBezTo>
                  <a:cubicBezTo>
                    <a:pt x="1456" y="309"/>
                    <a:pt x="1420" y="323"/>
                    <a:pt x="1398" y="345"/>
                  </a:cubicBezTo>
                  <a:cubicBezTo>
                    <a:pt x="1350" y="404"/>
                    <a:pt x="1292" y="437"/>
                    <a:pt x="1211" y="449"/>
                  </a:cubicBezTo>
                  <a:cubicBezTo>
                    <a:pt x="1155" y="464"/>
                    <a:pt x="1100" y="470"/>
                    <a:pt x="1044" y="470"/>
                  </a:cubicBezTo>
                  <a:cubicBezTo>
                    <a:pt x="1007" y="470"/>
                    <a:pt x="969" y="467"/>
                    <a:pt x="931" y="462"/>
                  </a:cubicBezTo>
                  <a:cubicBezTo>
                    <a:pt x="909" y="462"/>
                    <a:pt x="861" y="462"/>
                    <a:pt x="839" y="485"/>
                  </a:cubicBezTo>
                  <a:cubicBezTo>
                    <a:pt x="769" y="538"/>
                    <a:pt x="690" y="566"/>
                    <a:pt x="611" y="566"/>
                  </a:cubicBezTo>
                  <a:cubicBezTo>
                    <a:pt x="571" y="566"/>
                    <a:pt x="530" y="559"/>
                    <a:pt x="490" y="544"/>
                  </a:cubicBezTo>
                  <a:cubicBezTo>
                    <a:pt x="445" y="523"/>
                    <a:pt x="405" y="514"/>
                    <a:pt x="366" y="514"/>
                  </a:cubicBezTo>
                  <a:cubicBezTo>
                    <a:pt x="313" y="514"/>
                    <a:pt x="264" y="532"/>
                    <a:pt x="210" y="566"/>
                  </a:cubicBezTo>
                  <a:cubicBezTo>
                    <a:pt x="174" y="577"/>
                    <a:pt x="152" y="602"/>
                    <a:pt x="141" y="636"/>
                  </a:cubicBezTo>
                  <a:cubicBezTo>
                    <a:pt x="48" y="915"/>
                    <a:pt x="1" y="1194"/>
                    <a:pt x="34" y="1496"/>
                  </a:cubicBezTo>
                  <a:cubicBezTo>
                    <a:pt x="60" y="1706"/>
                    <a:pt x="118" y="1915"/>
                    <a:pt x="233" y="2102"/>
                  </a:cubicBezTo>
                  <a:cubicBezTo>
                    <a:pt x="420" y="2404"/>
                    <a:pt x="652" y="2661"/>
                    <a:pt x="942" y="2859"/>
                  </a:cubicBezTo>
                  <a:cubicBezTo>
                    <a:pt x="1199" y="3047"/>
                    <a:pt x="1490" y="3161"/>
                    <a:pt x="1794" y="3256"/>
                  </a:cubicBezTo>
                  <a:cubicBezTo>
                    <a:pt x="2026" y="3326"/>
                    <a:pt x="2236" y="3396"/>
                    <a:pt x="2445" y="3510"/>
                  </a:cubicBezTo>
                  <a:cubicBezTo>
                    <a:pt x="2619" y="3605"/>
                    <a:pt x="2806" y="3698"/>
                    <a:pt x="3015" y="3756"/>
                  </a:cubicBezTo>
                  <a:cubicBezTo>
                    <a:pt x="3121" y="3779"/>
                    <a:pt x="3236" y="3815"/>
                    <a:pt x="3353" y="3837"/>
                  </a:cubicBezTo>
                  <a:cubicBezTo>
                    <a:pt x="3459" y="3854"/>
                    <a:pt x="3572" y="3879"/>
                    <a:pt x="3686" y="3879"/>
                  </a:cubicBezTo>
                  <a:cubicBezTo>
                    <a:pt x="3722" y="3879"/>
                    <a:pt x="3759" y="3877"/>
                    <a:pt x="3795" y="3871"/>
                  </a:cubicBezTo>
                  <a:cubicBezTo>
                    <a:pt x="3912" y="3848"/>
                    <a:pt x="4015" y="3815"/>
                    <a:pt x="4133" y="3779"/>
                  </a:cubicBezTo>
                  <a:cubicBezTo>
                    <a:pt x="4291" y="3734"/>
                    <a:pt x="4449" y="3704"/>
                    <a:pt x="4610" y="3704"/>
                  </a:cubicBezTo>
                  <a:cubicBezTo>
                    <a:pt x="4744" y="3704"/>
                    <a:pt x="4880" y="3725"/>
                    <a:pt x="5018" y="3779"/>
                  </a:cubicBezTo>
                  <a:cubicBezTo>
                    <a:pt x="5111" y="3815"/>
                    <a:pt x="5217" y="3837"/>
                    <a:pt x="5309" y="3848"/>
                  </a:cubicBezTo>
                  <a:cubicBezTo>
                    <a:pt x="5331" y="3850"/>
                    <a:pt x="5354" y="3851"/>
                    <a:pt x="5377" y="3851"/>
                  </a:cubicBezTo>
                  <a:cubicBezTo>
                    <a:pt x="5482" y="3851"/>
                    <a:pt x="5586" y="3831"/>
                    <a:pt x="5680" y="3801"/>
                  </a:cubicBezTo>
                  <a:cubicBezTo>
                    <a:pt x="5757" y="3777"/>
                    <a:pt x="5832" y="3758"/>
                    <a:pt x="5912" y="3758"/>
                  </a:cubicBezTo>
                  <a:cubicBezTo>
                    <a:pt x="5943" y="3758"/>
                    <a:pt x="5975" y="3761"/>
                    <a:pt x="6007" y="3767"/>
                  </a:cubicBezTo>
                  <a:cubicBezTo>
                    <a:pt x="6018" y="3767"/>
                    <a:pt x="6041" y="3756"/>
                    <a:pt x="6055" y="3756"/>
                  </a:cubicBezTo>
                  <a:cubicBezTo>
                    <a:pt x="6415" y="3650"/>
                    <a:pt x="6753" y="3488"/>
                    <a:pt x="7044" y="3256"/>
                  </a:cubicBezTo>
                  <a:cubicBezTo>
                    <a:pt x="7055" y="3242"/>
                    <a:pt x="7066" y="3231"/>
                    <a:pt x="7066" y="3220"/>
                  </a:cubicBezTo>
                  <a:cubicBezTo>
                    <a:pt x="7055" y="3161"/>
                    <a:pt x="7102" y="3139"/>
                    <a:pt x="7136" y="3116"/>
                  </a:cubicBezTo>
                  <a:cubicBezTo>
                    <a:pt x="7287" y="2999"/>
                    <a:pt x="7426" y="2882"/>
                    <a:pt x="7544" y="2731"/>
                  </a:cubicBezTo>
                  <a:cubicBezTo>
                    <a:pt x="7614" y="2628"/>
                    <a:pt x="7706" y="2533"/>
                    <a:pt x="7801" y="2440"/>
                  </a:cubicBezTo>
                  <a:cubicBezTo>
                    <a:pt x="7812" y="2418"/>
                    <a:pt x="7846" y="2404"/>
                    <a:pt x="7871" y="2382"/>
                  </a:cubicBezTo>
                  <a:cubicBezTo>
                    <a:pt x="7904" y="2348"/>
                    <a:pt x="7904" y="2323"/>
                    <a:pt x="7857" y="2312"/>
                  </a:cubicBezTo>
                  <a:cubicBezTo>
                    <a:pt x="7801" y="2290"/>
                    <a:pt x="7742" y="2253"/>
                    <a:pt x="7683" y="2253"/>
                  </a:cubicBezTo>
                  <a:cubicBezTo>
                    <a:pt x="7507" y="2242"/>
                    <a:pt x="7368" y="2172"/>
                    <a:pt x="7242" y="2069"/>
                  </a:cubicBezTo>
                  <a:cubicBezTo>
                    <a:pt x="7114" y="1963"/>
                    <a:pt x="6985" y="1893"/>
                    <a:pt x="6834" y="1834"/>
                  </a:cubicBezTo>
                  <a:cubicBezTo>
                    <a:pt x="6824" y="1830"/>
                    <a:pt x="6814" y="1827"/>
                    <a:pt x="6804" y="1827"/>
                  </a:cubicBezTo>
                  <a:cubicBezTo>
                    <a:pt x="6791" y="1827"/>
                    <a:pt x="6777" y="1832"/>
                    <a:pt x="6764" y="1845"/>
                  </a:cubicBezTo>
                  <a:cubicBezTo>
                    <a:pt x="6739" y="1870"/>
                    <a:pt x="6706" y="1893"/>
                    <a:pt x="6669" y="1904"/>
                  </a:cubicBezTo>
                  <a:cubicBezTo>
                    <a:pt x="6566" y="1952"/>
                    <a:pt x="6474" y="1985"/>
                    <a:pt x="6368" y="2033"/>
                  </a:cubicBezTo>
                  <a:cubicBezTo>
                    <a:pt x="6250" y="2080"/>
                    <a:pt x="6136" y="2125"/>
                    <a:pt x="6018" y="2161"/>
                  </a:cubicBezTo>
                  <a:cubicBezTo>
                    <a:pt x="5868" y="2209"/>
                    <a:pt x="5728" y="2264"/>
                    <a:pt x="5588" y="2312"/>
                  </a:cubicBezTo>
                  <a:cubicBezTo>
                    <a:pt x="5412" y="2382"/>
                    <a:pt x="5239" y="2429"/>
                    <a:pt x="5018" y="2429"/>
                  </a:cubicBezTo>
                  <a:cubicBezTo>
                    <a:pt x="4993" y="2429"/>
                    <a:pt x="4937" y="2418"/>
                    <a:pt x="4890" y="2418"/>
                  </a:cubicBezTo>
                  <a:cubicBezTo>
                    <a:pt x="4644" y="2382"/>
                    <a:pt x="4401" y="2348"/>
                    <a:pt x="4169" y="2278"/>
                  </a:cubicBezTo>
                  <a:cubicBezTo>
                    <a:pt x="3842" y="2161"/>
                    <a:pt x="3552" y="2010"/>
                    <a:pt x="3261" y="1823"/>
                  </a:cubicBezTo>
                  <a:cubicBezTo>
                    <a:pt x="3015" y="1672"/>
                    <a:pt x="2817" y="1474"/>
                    <a:pt x="2702" y="1217"/>
                  </a:cubicBezTo>
                  <a:cubicBezTo>
                    <a:pt x="2607" y="1021"/>
                    <a:pt x="2549" y="834"/>
                    <a:pt x="2619" y="625"/>
                  </a:cubicBezTo>
                  <a:cubicBezTo>
                    <a:pt x="2633" y="602"/>
                    <a:pt x="2644" y="588"/>
                    <a:pt x="2666" y="566"/>
                  </a:cubicBezTo>
                  <a:cubicBezTo>
                    <a:pt x="2666" y="588"/>
                    <a:pt x="2677" y="613"/>
                    <a:pt x="2666" y="636"/>
                  </a:cubicBezTo>
                  <a:cubicBezTo>
                    <a:pt x="2596" y="834"/>
                    <a:pt x="2633" y="1007"/>
                    <a:pt x="2736" y="1183"/>
                  </a:cubicBezTo>
                  <a:cubicBezTo>
                    <a:pt x="2747" y="1206"/>
                    <a:pt x="2772" y="1242"/>
                    <a:pt x="2783" y="1275"/>
                  </a:cubicBezTo>
                  <a:cubicBezTo>
                    <a:pt x="2887" y="1474"/>
                    <a:pt x="3038" y="1625"/>
                    <a:pt x="3225" y="1742"/>
                  </a:cubicBezTo>
                  <a:cubicBezTo>
                    <a:pt x="3317" y="1801"/>
                    <a:pt x="3412" y="1859"/>
                    <a:pt x="3515" y="1915"/>
                  </a:cubicBezTo>
                  <a:cubicBezTo>
                    <a:pt x="3540" y="1929"/>
                    <a:pt x="3574" y="1940"/>
                    <a:pt x="3596" y="1940"/>
                  </a:cubicBezTo>
                  <a:cubicBezTo>
                    <a:pt x="3714" y="1915"/>
                    <a:pt x="3842" y="1904"/>
                    <a:pt x="3960" y="1870"/>
                  </a:cubicBezTo>
                  <a:cubicBezTo>
                    <a:pt x="4239" y="1764"/>
                    <a:pt x="4529" y="1650"/>
                    <a:pt x="4809" y="1521"/>
                  </a:cubicBezTo>
                  <a:cubicBezTo>
                    <a:pt x="4923" y="1474"/>
                    <a:pt x="5029" y="1404"/>
                    <a:pt x="5147" y="1345"/>
                  </a:cubicBezTo>
                  <a:cubicBezTo>
                    <a:pt x="5180" y="1323"/>
                    <a:pt x="5217" y="1287"/>
                    <a:pt x="5228" y="1253"/>
                  </a:cubicBezTo>
                  <a:cubicBezTo>
                    <a:pt x="5250" y="1206"/>
                    <a:pt x="5273" y="1183"/>
                    <a:pt x="5320" y="1183"/>
                  </a:cubicBezTo>
                  <a:cubicBezTo>
                    <a:pt x="5356" y="1172"/>
                    <a:pt x="5379" y="1161"/>
                    <a:pt x="5412" y="1161"/>
                  </a:cubicBezTo>
                  <a:cubicBezTo>
                    <a:pt x="5552" y="1125"/>
                    <a:pt x="5669" y="1066"/>
                    <a:pt x="5775" y="985"/>
                  </a:cubicBezTo>
                  <a:cubicBezTo>
                    <a:pt x="5845" y="926"/>
                    <a:pt x="5831" y="904"/>
                    <a:pt x="5775" y="856"/>
                  </a:cubicBezTo>
                  <a:cubicBezTo>
                    <a:pt x="5426" y="602"/>
                    <a:pt x="5052" y="415"/>
                    <a:pt x="4658" y="264"/>
                  </a:cubicBezTo>
                  <a:cubicBezTo>
                    <a:pt x="4309" y="136"/>
                    <a:pt x="3960" y="55"/>
                    <a:pt x="3596" y="18"/>
                  </a:cubicBezTo>
                  <a:cubicBezTo>
                    <a:pt x="3496" y="8"/>
                    <a:pt x="3395" y="0"/>
                    <a:pt x="32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0"/>
            <p:cNvSpPr/>
            <p:nvPr/>
          </p:nvSpPr>
          <p:spPr>
            <a:xfrm>
              <a:off x="4397602" y="2371772"/>
              <a:ext cx="170876" cy="182904"/>
            </a:xfrm>
            <a:custGeom>
              <a:rect b="b" l="l" r="r" t="t"/>
              <a:pathLst>
                <a:path extrusionOk="0" h="2418" w="2259">
                  <a:moveTo>
                    <a:pt x="699" y="226"/>
                  </a:moveTo>
                  <a:cubicBezTo>
                    <a:pt x="769" y="240"/>
                    <a:pt x="839" y="226"/>
                    <a:pt x="861" y="284"/>
                  </a:cubicBezTo>
                  <a:cubicBezTo>
                    <a:pt x="872" y="354"/>
                    <a:pt x="825" y="390"/>
                    <a:pt x="780" y="424"/>
                  </a:cubicBezTo>
                  <a:cubicBezTo>
                    <a:pt x="733" y="449"/>
                    <a:pt x="685" y="460"/>
                    <a:pt x="641" y="460"/>
                  </a:cubicBezTo>
                  <a:cubicBezTo>
                    <a:pt x="593" y="460"/>
                    <a:pt x="560" y="435"/>
                    <a:pt x="534" y="390"/>
                  </a:cubicBezTo>
                  <a:cubicBezTo>
                    <a:pt x="523" y="343"/>
                    <a:pt x="546" y="309"/>
                    <a:pt x="571" y="284"/>
                  </a:cubicBezTo>
                  <a:cubicBezTo>
                    <a:pt x="615" y="262"/>
                    <a:pt x="663" y="240"/>
                    <a:pt x="699" y="226"/>
                  </a:cubicBezTo>
                  <a:close/>
                  <a:moveTo>
                    <a:pt x="1711" y="1810"/>
                  </a:moveTo>
                  <a:lnTo>
                    <a:pt x="1711" y="1810"/>
                  </a:lnTo>
                  <a:cubicBezTo>
                    <a:pt x="1769" y="1846"/>
                    <a:pt x="1792" y="2055"/>
                    <a:pt x="1769" y="2125"/>
                  </a:cubicBezTo>
                  <a:lnTo>
                    <a:pt x="1747" y="2125"/>
                  </a:lnTo>
                  <a:cubicBezTo>
                    <a:pt x="1733" y="2019"/>
                    <a:pt x="1722" y="1916"/>
                    <a:pt x="1711" y="1810"/>
                  </a:cubicBezTo>
                  <a:close/>
                  <a:moveTo>
                    <a:pt x="1398" y="1622"/>
                  </a:moveTo>
                  <a:cubicBezTo>
                    <a:pt x="1467" y="1681"/>
                    <a:pt x="1560" y="2195"/>
                    <a:pt x="1512" y="2251"/>
                  </a:cubicBezTo>
                  <a:cubicBezTo>
                    <a:pt x="1512" y="2229"/>
                    <a:pt x="1501" y="2218"/>
                    <a:pt x="1501" y="2195"/>
                  </a:cubicBezTo>
                  <a:cubicBezTo>
                    <a:pt x="1479" y="2030"/>
                    <a:pt x="1467" y="1868"/>
                    <a:pt x="1409" y="1706"/>
                  </a:cubicBezTo>
                  <a:cubicBezTo>
                    <a:pt x="1398" y="1681"/>
                    <a:pt x="1398" y="1659"/>
                    <a:pt x="1398" y="1622"/>
                  </a:cubicBezTo>
                  <a:close/>
                  <a:moveTo>
                    <a:pt x="1118" y="1391"/>
                  </a:moveTo>
                  <a:cubicBezTo>
                    <a:pt x="1129" y="1413"/>
                    <a:pt x="1152" y="1438"/>
                    <a:pt x="1163" y="1460"/>
                  </a:cubicBezTo>
                  <a:cubicBezTo>
                    <a:pt x="1244" y="1622"/>
                    <a:pt x="1280" y="1787"/>
                    <a:pt x="1291" y="1972"/>
                  </a:cubicBezTo>
                  <a:lnTo>
                    <a:pt x="1291" y="2240"/>
                  </a:lnTo>
                  <a:cubicBezTo>
                    <a:pt x="1291" y="2251"/>
                    <a:pt x="1269" y="2276"/>
                    <a:pt x="1269" y="2299"/>
                  </a:cubicBezTo>
                  <a:cubicBezTo>
                    <a:pt x="1258" y="2276"/>
                    <a:pt x="1244" y="2251"/>
                    <a:pt x="1244" y="2229"/>
                  </a:cubicBezTo>
                  <a:cubicBezTo>
                    <a:pt x="1233" y="2089"/>
                    <a:pt x="1233" y="1938"/>
                    <a:pt x="1222" y="1787"/>
                  </a:cubicBezTo>
                  <a:cubicBezTo>
                    <a:pt x="1222" y="1659"/>
                    <a:pt x="1174" y="1553"/>
                    <a:pt x="1118" y="1449"/>
                  </a:cubicBezTo>
                  <a:cubicBezTo>
                    <a:pt x="1104" y="1438"/>
                    <a:pt x="1104" y="1413"/>
                    <a:pt x="1093" y="1402"/>
                  </a:cubicBezTo>
                  <a:cubicBezTo>
                    <a:pt x="1104" y="1402"/>
                    <a:pt x="1104" y="1402"/>
                    <a:pt x="1118" y="1391"/>
                  </a:cubicBezTo>
                  <a:close/>
                  <a:moveTo>
                    <a:pt x="925" y="1"/>
                  </a:moveTo>
                  <a:cubicBezTo>
                    <a:pt x="652" y="1"/>
                    <a:pt x="391" y="78"/>
                    <a:pt x="174" y="273"/>
                  </a:cubicBezTo>
                  <a:cubicBezTo>
                    <a:pt x="115" y="321"/>
                    <a:pt x="71" y="379"/>
                    <a:pt x="1" y="449"/>
                  </a:cubicBezTo>
                  <a:cubicBezTo>
                    <a:pt x="115" y="460"/>
                    <a:pt x="152" y="483"/>
                    <a:pt x="174" y="541"/>
                  </a:cubicBezTo>
                  <a:cubicBezTo>
                    <a:pt x="185" y="575"/>
                    <a:pt x="185" y="611"/>
                    <a:pt x="174" y="645"/>
                  </a:cubicBezTo>
                  <a:cubicBezTo>
                    <a:pt x="174" y="762"/>
                    <a:pt x="196" y="868"/>
                    <a:pt x="266" y="960"/>
                  </a:cubicBezTo>
                  <a:cubicBezTo>
                    <a:pt x="280" y="994"/>
                    <a:pt x="291" y="1030"/>
                    <a:pt x="303" y="1064"/>
                  </a:cubicBezTo>
                  <a:cubicBezTo>
                    <a:pt x="303" y="1089"/>
                    <a:pt x="314" y="1100"/>
                    <a:pt x="350" y="1111"/>
                  </a:cubicBezTo>
                  <a:cubicBezTo>
                    <a:pt x="431" y="1134"/>
                    <a:pt x="523" y="1148"/>
                    <a:pt x="615" y="1181"/>
                  </a:cubicBezTo>
                  <a:cubicBezTo>
                    <a:pt x="791" y="1251"/>
                    <a:pt x="942" y="1357"/>
                    <a:pt x="1023" y="1541"/>
                  </a:cubicBezTo>
                  <a:cubicBezTo>
                    <a:pt x="1093" y="1729"/>
                    <a:pt x="1104" y="1916"/>
                    <a:pt x="1093" y="2111"/>
                  </a:cubicBezTo>
                  <a:cubicBezTo>
                    <a:pt x="1093" y="2206"/>
                    <a:pt x="1071" y="2299"/>
                    <a:pt x="1071" y="2391"/>
                  </a:cubicBezTo>
                  <a:cubicBezTo>
                    <a:pt x="1096" y="2406"/>
                    <a:pt x="1123" y="2413"/>
                    <a:pt x="1150" y="2413"/>
                  </a:cubicBezTo>
                  <a:cubicBezTo>
                    <a:pt x="1187" y="2413"/>
                    <a:pt x="1224" y="2400"/>
                    <a:pt x="1258" y="2380"/>
                  </a:cubicBezTo>
                  <a:cubicBezTo>
                    <a:pt x="1278" y="2370"/>
                    <a:pt x="1294" y="2364"/>
                    <a:pt x="1310" y="2364"/>
                  </a:cubicBezTo>
                  <a:cubicBezTo>
                    <a:pt x="1329" y="2364"/>
                    <a:pt x="1348" y="2372"/>
                    <a:pt x="1373" y="2391"/>
                  </a:cubicBezTo>
                  <a:cubicBezTo>
                    <a:pt x="1391" y="2409"/>
                    <a:pt x="1408" y="2418"/>
                    <a:pt x="1427" y="2418"/>
                  </a:cubicBezTo>
                  <a:cubicBezTo>
                    <a:pt x="1446" y="2418"/>
                    <a:pt x="1466" y="2409"/>
                    <a:pt x="1490" y="2391"/>
                  </a:cubicBezTo>
                  <a:cubicBezTo>
                    <a:pt x="1511" y="2369"/>
                    <a:pt x="1529" y="2362"/>
                    <a:pt x="1551" y="2362"/>
                  </a:cubicBezTo>
                  <a:cubicBezTo>
                    <a:pt x="1563" y="2362"/>
                    <a:pt x="1577" y="2364"/>
                    <a:pt x="1593" y="2368"/>
                  </a:cubicBezTo>
                  <a:cubicBezTo>
                    <a:pt x="1610" y="2375"/>
                    <a:pt x="1628" y="2378"/>
                    <a:pt x="1644" y="2378"/>
                  </a:cubicBezTo>
                  <a:cubicBezTo>
                    <a:pt x="1685" y="2378"/>
                    <a:pt x="1724" y="2362"/>
                    <a:pt x="1758" y="2346"/>
                  </a:cubicBezTo>
                  <a:cubicBezTo>
                    <a:pt x="1792" y="2335"/>
                    <a:pt x="1828" y="2321"/>
                    <a:pt x="1861" y="2321"/>
                  </a:cubicBezTo>
                  <a:cubicBezTo>
                    <a:pt x="1882" y="2326"/>
                    <a:pt x="1904" y="2329"/>
                    <a:pt x="1926" y="2329"/>
                  </a:cubicBezTo>
                  <a:cubicBezTo>
                    <a:pt x="1966" y="2329"/>
                    <a:pt x="2007" y="2318"/>
                    <a:pt x="2037" y="2287"/>
                  </a:cubicBezTo>
                  <a:cubicBezTo>
                    <a:pt x="2065" y="2265"/>
                    <a:pt x="2089" y="2256"/>
                    <a:pt x="2115" y="2256"/>
                  </a:cubicBezTo>
                  <a:cubicBezTo>
                    <a:pt x="2131" y="2256"/>
                    <a:pt x="2148" y="2260"/>
                    <a:pt x="2166" y="2265"/>
                  </a:cubicBezTo>
                  <a:cubicBezTo>
                    <a:pt x="2199" y="2276"/>
                    <a:pt x="2222" y="2276"/>
                    <a:pt x="2258" y="2276"/>
                  </a:cubicBezTo>
                  <a:cubicBezTo>
                    <a:pt x="2258" y="2181"/>
                    <a:pt x="2247" y="2100"/>
                    <a:pt x="2247" y="2019"/>
                  </a:cubicBezTo>
                  <a:cubicBezTo>
                    <a:pt x="2236" y="1706"/>
                    <a:pt x="2199" y="1379"/>
                    <a:pt x="2118" y="1078"/>
                  </a:cubicBezTo>
                  <a:cubicBezTo>
                    <a:pt x="2082" y="924"/>
                    <a:pt x="2026" y="784"/>
                    <a:pt x="1956" y="659"/>
                  </a:cubicBezTo>
                  <a:cubicBezTo>
                    <a:pt x="1828" y="751"/>
                    <a:pt x="1803" y="762"/>
                    <a:pt x="1699" y="773"/>
                  </a:cubicBezTo>
                  <a:cubicBezTo>
                    <a:pt x="1667" y="780"/>
                    <a:pt x="1635" y="783"/>
                    <a:pt x="1605" y="783"/>
                  </a:cubicBezTo>
                  <a:cubicBezTo>
                    <a:pt x="1415" y="783"/>
                    <a:pt x="1261" y="661"/>
                    <a:pt x="1210" y="471"/>
                  </a:cubicBezTo>
                  <a:cubicBezTo>
                    <a:pt x="1188" y="402"/>
                    <a:pt x="1174" y="332"/>
                    <a:pt x="1152" y="251"/>
                  </a:cubicBezTo>
                  <a:cubicBezTo>
                    <a:pt x="1129" y="181"/>
                    <a:pt x="1118" y="111"/>
                    <a:pt x="1093" y="41"/>
                  </a:cubicBezTo>
                  <a:cubicBezTo>
                    <a:pt x="1082" y="30"/>
                    <a:pt x="1060" y="5"/>
                    <a:pt x="1034" y="5"/>
                  </a:cubicBezTo>
                  <a:cubicBezTo>
                    <a:pt x="998" y="2"/>
                    <a:pt x="961" y="1"/>
                    <a:pt x="925" y="1"/>
                  </a:cubicBezTo>
                  <a:close/>
                </a:path>
              </a:pathLst>
            </a:custGeom>
            <a:solidFill>
              <a:srgbClr val="228C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0"/>
            <p:cNvSpPr/>
            <p:nvPr/>
          </p:nvSpPr>
          <p:spPr>
            <a:xfrm>
              <a:off x="4397602" y="2371772"/>
              <a:ext cx="170876" cy="182904"/>
            </a:xfrm>
            <a:custGeom>
              <a:rect b="b" l="l" r="r" t="t"/>
              <a:pathLst>
                <a:path extrusionOk="0" h="2418" w="2259">
                  <a:moveTo>
                    <a:pt x="699" y="226"/>
                  </a:moveTo>
                  <a:cubicBezTo>
                    <a:pt x="769" y="240"/>
                    <a:pt x="839" y="226"/>
                    <a:pt x="861" y="284"/>
                  </a:cubicBezTo>
                  <a:cubicBezTo>
                    <a:pt x="872" y="354"/>
                    <a:pt x="825" y="390"/>
                    <a:pt x="780" y="424"/>
                  </a:cubicBezTo>
                  <a:cubicBezTo>
                    <a:pt x="733" y="449"/>
                    <a:pt x="685" y="460"/>
                    <a:pt x="641" y="460"/>
                  </a:cubicBezTo>
                  <a:cubicBezTo>
                    <a:pt x="593" y="460"/>
                    <a:pt x="560" y="435"/>
                    <a:pt x="534" y="390"/>
                  </a:cubicBezTo>
                  <a:cubicBezTo>
                    <a:pt x="523" y="343"/>
                    <a:pt x="546" y="309"/>
                    <a:pt x="571" y="284"/>
                  </a:cubicBezTo>
                  <a:cubicBezTo>
                    <a:pt x="615" y="262"/>
                    <a:pt x="663" y="240"/>
                    <a:pt x="699" y="226"/>
                  </a:cubicBezTo>
                  <a:close/>
                  <a:moveTo>
                    <a:pt x="1711" y="1810"/>
                  </a:moveTo>
                  <a:lnTo>
                    <a:pt x="1711" y="1810"/>
                  </a:lnTo>
                  <a:cubicBezTo>
                    <a:pt x="1769" y="1846"/>
                    <a:pt x="1792" y="2055"/>
                    <a:pt x="1769" y="2125"/>
                  </a:cubicBezTo>
                  <a:lnTo>
                    <a:pt x="1747" y="2125"/>
                  </a:lnTo>
                  <a:cubicBezTo>
                    <a:pt x="1733" y="2019"/>
                    <a:pt x="1722" y="1916"/>
                    <a:pt x="1711" y="1810"/>
                  </a:cubicBezTo>
                  <a:close/>
                  <a:moveTo>
                    <a:pt x="1398" y="1622"/>
                  </a:moveTo>
                  <a:cubicBezTo>
                    <a:pt x="1467" y="1681"/>
                    <a:pt x="1560" y="2195"/>
                    <a:pt x="1512" y="2251"/>
                  </a:cubicBezTo>
                  <a:cubicBezTo>
                    <a:pt x="1512" y="2229"/>
                    <a:pt x="1501" y="2218"/>
                    <a:pt x="1501" y="2195"/>
                  </a:cubicBezTo>
                  <a:cubicBezTo>
                    <a:pt x="1479" y="2030"/>
                    <a:pt x="1467" y="1868"/>
                    <a:pt x="1409" y="1706"/>
                  </a:cubicBezTo>
                  <a:cubicBezTo>
                    <a:pt x="1398" y="1681"/>
                    <a:pt x="1398" y="1659"/>
                    <a:pt x="1398" y="1622"/>
                  </a:cubicBezTo>
                  <a:close/>
                  <a:moveTo>
                    <a:pt x="1118" y="1391"/>
                  </a:moveTo>
                  <a:cubicBezTo>
                    <a:pt x="1129" y="1413"/>
                    <a:pt x="1152" y="1438"/>
                    <a:pt x="1163" y="1460"/>
                  </a:cubicBezTo>
                  <a:cubicBezTo>
                    <a:pt x="1244" y="1622"/>
                    <a:pt x="1280" y="1787"/>
                    <a:pt x="1291" y="1972"/>
                  </a:cubicBezTo>
                  <a:lnTo>
                    <a:pt x="1291" y="2240"/>
                  </a:lnTo>
                  <a:cubicBezTo>
                    <a:pt x="1291" y="2251"/>
                    <a:pt x="1269" y="2276"/>
                    <a:pt x="1269" y="2299"/>
                  </a:cubicBezTo>
                  <a:cubicBezTo>
                    <a:pt x="1258" y="2276"/>
                    <a:pt x="1244" y="2251"/>
                    <a:pt x="1244" y="2229"/>
                  </a:cubicBezTo>
                  <a:cubicBezTo>
                    <a:pt x="1233" y="2089"/>
                    <a:pt x="1233" y="1938"/>
                    <a:pt x="1222" y="1787"/>
                  </a:cubicBezTo>
                  <a:cubicBezTo>
                    <a:pt x="1222" y="1659"/>
                    <a:pt x="1174" y="1553"/>
                    <a:pt x="1118" y="1449"/>
                  </a:cubicBezTo>
                  <a:cubicBezTo>
                    <a:pt x="1104" y="1438"/>
                    <a:pt x="1104" y="1413"/>
                    <a:pt x="1093" y="1402"/>
                  </a:cubicBezTo>
                  <a:cubicBezTo>
                    <a:pt x="1104" y="1402"/>
                    <a:pt x="1104" y="1402"/>
                    <a:pt x="1118" y="1391"/>
                  </a:cubicBezTo>
                  <a:close/>
                  <a:moveTo>
                    <a:pt x="925" y="1"/>
                  </a:moveTo>
                  <a:cubicBezTo>
                    <a:pt x="652" y="1"/>
                    <a:pt x="391" y="78"/>
                    <a:pt x="174" y="273"/>
                  </a:cubicBezTo>
                  <a:cubicBezTo>
                    <a:pt x="115" y="321"/>
                    <a:pt x="71" y="379"/>
                    <a:pt x="1" y="449"/>
                  </a:cubicBezTo>
                  <a:cubicBezTo>
                    <a:pt x="115" y="460"/>
                    <a:pt x="152" y="483"/>
                    <a:pt x="174" y="541"/>
                  </a:cubicBezTo>
                  <a:cubicBezTo>
                    <a:pt x="185" y="575"/>
                    <a:pt x="185" y="611"/>
                    <a:pt x="174" y="645"/>
                  </a:cubicBezTo>
                  <a:cubicBezTo>
                    <a:pt x="174" y="762"/>
                    <a:pt x="196" y="868"/>
                    <a:pt x="266" y="960"/>
                  </a:cubicBezTo>
                  <a:cubicBezTo>
                    <a:pt x="280" y="994"/>
                    <a:pt x="291" y="1030"/>
                    <a:pt x="303" y="1064"/>
                  </a:cubicBezTo>
                  <a:cubicBezTo>
                    <a:pt x="303" y="1089"/>
                    <a:pt x="314" y="1100"/>
                    <a:pt x="350" y="1111"/>
                  </a:cubicBezTo>
                  <a:cubicBezTo>
                    <a:pt x="431" y="1134"/>
                    <a:pt x="523" y="1148"/>
                    <a:pt x="615" y="1181"/>
                  </a:cubicBezTo>
                  <a:cubicBezTo>
                    <a:pt x="791" y="1251"/>
                    <a:pt x="942" y="1357"/>
                    <a:pt x="1023" y="1541"/>
                  </a:cubicBezTo>
                  <a:cubicBezTo>
                    <a:pt x="1093" y="1729"/>
                    <a:pt x="1104" y="1916"/>
                    <a:pt x="1093" y="2111"/>
                  </a:cubicBezTo>
                  <a:cubicBezTo>
                    <a:pt x="1093" y="2206"/>
                    <a:pt x="1071" y="2299"/>
                    <a:pt x="1071" y="2391"/>
                  </a:cubicBezTo>
                  <a:cubicBezTo>
                    <a:pt x="1096" y="2406"/>
                    <a:pt x="1123" y="2413"/>
                    <a:pt x="1150" y="2413"/>
                  </a:cubicBezTo>
                  <a:cubicBezTo>
                    <a:pt x="1187" y="2413"/>
                    <a:pt x="1224" y="2400"/>
                    <a:pt x="1258" y="2380"/>
                  </a:cubicBezTo>
                  <a:cubicBezTo>
                    <a:pt x="1278" y="2370"/>
                    <a:pt x="1294" y="2364"/>
                    <a:pt x="1310" y="2364"/>
                  </a:cubicBezTo>
                  <a:cubicBezTo>
                    <a:pt x="1329" y="2364"/>
                    <a:pt x="1348" y="2372"/>
                    <a:pt x="1373" y="2391"/>
                  </a:cubicBezTo>
                  <a:cubicBezTo>
                    <a:pt x="1391" y="2409"/>
                    <a:pt x="1408" y="2418"/>
                    <a:pt x="1427" y="2418"/>
                  </a:cubicBezTo>
                  <a:cubicBezTo>
                    <a:pt x="1446" y="2418"/>
                    <a:pt x="1466" y="2409"/>
                    <a:pt x="1490" y="2391"/>
                  </a:cubicBezTo>
                  <a:cubicBezTo>
                    <a:pt x="1511" y="2369"/>
                    <a:pt x="1529" y="2362"/>
                    <a:pt x="1551" y="2362"/>
                  </a:cubicBezTo>
                  <a:cubicBezTo>
                    <a:pt x="1563" y="2362"/>
                    <a:pt x="1577" y="2364"/>
                    <a:pt x="1593" y="2368"/>
                  </a:cubicBezTo>
                  <a:cubicBezTo>
                    <a:pt x="1610" y="2375"/>
                    <a:pt x="1628" y="2378"/>
                    <a:pt x="1644" y="2378"/>
                  </a:cubicBezTo>
                  <a:cubicBezTo>
                    <a:pt x="1685" y="2378"/>
                    <a:pt x="1724" y="2362"/>
                    <a:pt x="1758" y="2346"/>
                  </a:cubicBezTo>
                  <a:cubicBezTo>
                    <a:pt x="1792" y="2335"/>
                    <a:pt x="1828" y="2321"/>
                    <a:pt x="1861" y="2321"/>
                  </a:cubicBezTo>
                  <a:cubicBezTo>
                    <a:pt x="1882" y="2326"/>
                    <a:pt x="1904" y="2329"/>
                    <a:pt x="1926" y="2329"/>
                  </a:cubicBezTo>
                  <a:cubicBezTo>
                    <a:pt x="1966" y="2329"/>
                    <a:pt x="2007" y="2318"/>
                    <a:pt x="2037" y="2287"/>
                  </a:cubicBezTo>
                  <a:cubicBezTo>
                    <a:pt x="2065" y="2265"/>
                    <a:pt x="2089" y="2256"/>
                    <a:pt x="2115" y="2256"/>
                  </a:cubicBezTo>
                  <a:cubicBezTo>
                    <a:pt x="2131" y="2256"/>
                    <a:pt x="2148" y="2260"/>
                    <a:pt x="2166" y="2265"/>
                  </a:cubicBezTo>
                  <a:cubicBezTo>
                    <a:pt x="2199" y="2276"/>
                    <a:pt x="2222" y="2276"/>
                    <a:pt x="2258" y="2276"/>
                  </a:cubicBezTo>
                  <a:cubicBezTo>
                    <a:pt x="2258" y="2181"/>
                    <a:pt x="2247" y="2100"/>
                    <a:pt x="2247" y="2019"/>
                  </a:cubicBezTo>
                  <a:cubicBezTo>
                    <a:pt x="2236" y="1706"/>
                    <a:pt x="2199" y="1379"/>
                    <a:pt x="2118" y="1078"/>
                  </a:cubicBezTo>
                  <a:cubicBezTo>
                    <a:pt x="2082" y="924"/>
                    <a:pt x="2026" y="784"/>
                    <a:pt x="1956" y="659"/>
                  </a:cubicBezTo>
                  <a:cubicBezTo>
                    <a:pt x="1828" y="751"/>
                    <a:pt x="1803" y="762"/>
                    <a:pt x="1699" y="773"/>
                  </a:cubicBezTo>
                  <a:cubicBezTo>
                    <a:pt x="1667" y="780"/>
                    <a:pt x="1635" y="783"/>
                    <a:pt x="1605" y="783"/>
                  </a:cubicBezTo>
                  <a:cubicBezTo>
                    <a:pt x="1415" y="783"/>
                    <a:pt x="1261" y="661"/>
                    <a:pt x="1210" y="471"/>
                  </a:cubicBezTo>
                  <a:cubicBezTo>
                    <a:pt x="1188" y="402"/>
                    <a:pt x="1174" y="332"/>
                    <a:pt x="1152" y="251"/>
                  </a:cubicBezTo>
                  <a:cubicBezTo>
                    <a:pt x="1129" y="181"/>
                    <a:pt x="1118" y="111"/>
                    <a:pt x="1093" y="41"/>
                  </a:cubicBezTo>
                  <a:cubicBezTo>
                    <a:pt x="1082" y="30"/>
                    <a:pt x="1060" y="5"/>
                    <a:pt x="1034" y="5"/>
                  </a:cubicBezTo>
                  <a:cubicBezTo>
                    <a:pt x="998" y="2"/>
                    <a:pt x="961" y="1"/>
                    <a:pt x="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4414318" y="2526606"/>
              <a:ext cx="204235" cy="107942"/>
            </a:xfrm>
            <a:custGeom>
              <a:rect b="b" l="l" r="r" t="t"/>
              <a:pathLst>
                <a:path extrusionOk="0" h="1427" w="2700">
                  <a:moveTo>
                    <a:pt x="2230" y="0"/>
                  </a:moveTo>
                  <a:cubicBezTo>
                    <a:pt x="2188" y="0"/>
                    <a:pt x="2144" y="14"/>
                    <a:pt x="2107" y="42"/>
                  </a:cubicBezTo>
                  <a:cubicBezTo>
                    <a:pt x="2096" y="53"/>
                    <a:pt x="2085" y="64"/>
                    <a:pt x="2085" y="78"/>
                  </a:cubicBezTo>
                  <a:cubicBezTo>
                    <a:pt x="2096" y="148"/>
                    <a:pt x="2096" y="229"/>
                    <a:pt x="2107" y="299"/>
                  </a:cubicBezTo>
                  <a:lnTo>
                    <a:pt x="2235" y="299"/>
                  </a:lnTo>
                  <a:cubicBezTo>
                    <a:pt x="2247" y="299"/>
                    <a:pt x="2258" y="310"/>
                    <a:pt x="2269" y="321"/>
                  </a:cubicBezTo>
                  <a:cubicBezTo>
                    <a:pt x="2258" y="333"/>
                    <a:pt x="2247" y="344"/>
                    <a:pt x="2235" y="344"/>
                  </a:cubicBezTo>
                  <a:lnTo>
                    <a:pt x="2199" y="344"/>
                  </a:lnTo>
                  <a:cubicBezTo>
                    <a:pt x="2140" y="344"/>
                    <a:pt x="2085" y="369"/>
                    <a:pt x="2037" y="402"/>
                  </a:cubicBezTo>
                  <a:cubicBezTo>
                    <a:pt x="2015" y="428"/>
                    <a:pt x="1967" y="439"/>
                    <a:pt x="1931" y="439"/>
                  </a:cubicBezTo>
                  <a:cubicBezTo>
                    <a:pt x="1913" y="436"/>
                    <a:pt x="1895" y="435"/>
                    <a:pt x="1877" y="435"/>
                  </a:cubicBezTo>
                  <a:cubicBezTo>
                    <a:pt x="1815" y="435"/>
                    <a:pt x="1756" y="452"/>
                    <a:pt x="1710" y="497"/>
                  </a:cubicBezTo>
                  <a:cubicBezTo>
                    <a:pt x="1678" y="536"/>
                    <a:pt x="1649" y="549"/>
                    <a:pt x="1619" y="549"/>
                  </a:cubicBezTo>
                  <a:cubicBezTo>
                    <a:pt x="1594" y="549"/>
                    <a:pt x="1568" y="541"/>
                    <a:pt x="1537" y="531"/>
                  </a:cubicBezTo>
                  <a:cubicBezTo>
                    <a:pt x="1493" y="511"/>
                    <a:pt x="1448" y="502"/>
                    <a:pt x="1403" y="502"/>
                  </a:cubicBezTo>
                  <a:cubicBezTo>
                    <a:pt x="1339" y="502"/>
                    <a:pt x="1277" y="520"/>
                    <a:pt x="1221" y="553"/>
                  </a:cubicBezTo>
                  <a:cubicBezTo>
                    <a:pt x="1180" y="575"/>
                    <a:pt x="1148" y="587"/>
                    <a:pt x="1114" y="587"/>
                  </a:cubicBezTo>
                  <a:cubicBezTo>
                    <a:pt x="1090" y="587"/>
                    <a:pt x="1066" y="581"/>
                    <a:pt x="1037" y="567"/>
                  </a:cubicBezTo>
                  <a:cubicBezTo>
                    <a:pt x="1010" y="554"/>
                    <a:pt x="983" y="548"/>
                    <a:pt x="957" y="548"/>
                  </a:cubicBezTo>
                  <a:cubicBezTo>
                    <a:pt x="889" y="548"/>
                    <a:pt x="828" y="587"/>
                    <a:pt x="802" y="637"/>
                  </a:cubicBezTo>
                  <a:cubicBezTo>
                    <a:pt x="776" y="686"/>
                    <a:pt x="765" y="705"/>
                    <a:pt x="742" y="705"/>
                  </a:cubicBezTo>
                  <a:cubicBezTo>
                    <a:pt x="728" y="705"/>
                    <a:pt x="707" y="696"/>
                    <a:pt x="674" y="682"/>
                  </a:cubicBezTo>
                  <a:cubicBezTo>
                    <a:pt x="643" y="671"/>
                    <a:pt x="613" y="665"/>
                    <a:pt x="584" y="665"/>
                  </a:cubicBezTo>
                  <a:cubicBezTo>
                    <a:pt x="460" y="665"/>
                    <a:pt x="359" y="760"/>
                    <a:pt x="350" y="891"/>
                  </a:cubicBezTo>
                  <a:cubicBezTo>
                    <a:pt x="350" y="902"/>
                    <a:pt x="339" y="902"/>
                    <a:pt x="339" y="916"/>
                  </a:cubicBezTo>
                  <a:cubicBezTo>
                    <a:pt x="291" y="891"/>
                    <a:pt x="291" y="858"/>
                    <a:pt x="302" y="821"/>
                  </a:cubicBezTo>
                  <a:cubicBezTo>
                    <a:pt x="339" y="718"/>
                    <a:pt x="453" y="623"/>
                    <a:pt x="559" y="623"/>
                  </a:cubicBezTo>
                  <a:cubicBezTo>
                    <a:pt x="604" y="623"/>
                    <a:pt x="651" y="637"/>
                    <a:pt x="699" y="637"/>
                  </a:cubicBezTo>
                  <a:cubicBezTo>
                    <a:pt x="721" y="553"/>
                    <a:pt x="744" y="472"/>
                    <a:pt x="769" y="380"/>
                  </a:cubicBezTo>
                  <a:cubicBezTo>
                    <a:pt x="738" y="374"/>
                    <a:pt x="710" y="370"/>
                    <a:pt x="683" y="370"/>
                  </a:cubicBezTo>
                  <a:cubicBezTo>
                    <a:pt x="617" y="370"/>
                    <a:pt x="561" y="392"/>
                    <a:pt x="512" y="450"/>
                  </a:cubicBezTo>
                  <a:cubicBezTo>
                    <a:pt x="464" y="497"/>
                    <a:pt x="420" y="520"/>
                    <a:pt x="361" y="531"/>
                  </a:cubicBezTo>
                  <a:cubicBezTo>
                    <a:pt x="302" y="542"/>
                    <a:pt x="255" y="567"/>
                    <a:pt x="210" y="590"/>
                  </a:cubicBezTo>
                  <a:cubicBezTo>
                    <a:pt x="93" y="671"/>
                    <a:pt x="59" y="799"/>
                    <a:pt x="34" y="928"/>
                  </a:cubicBezTo>
                  <a:cubicBezTo>
                    <a:pt x="1" y="1126"/>
                    <a:pt x="82" y="1299"/>
                    <a:pt x="269" y="1391"/>
                  </a:cubicBezTo>
                  <a:cubicBezTo>
                    <a:pt x="310" y="1417"/>
                    <a:pt x="352" y="1427"/>
                    <a:pt x="394" y="1427"/>
                  </a:cubicBezTo>
                  <a:cubicBezTo>
                    <a:pt x="468" y="1427"/>
                    <a:pt x="543" y="1395"/>
                    <a:pt x="618" y="1358"/>
                  </a:cubicBezTo>
                  <a:cubicBezTo>
                    <a:pt x="648" y="1332"/>
                    <a:pt x="678" y="1321"/>
                    <a:pt x="713" y="1321"/>
                  </a:cubicBezTo>
                  <a:cubicBezTo>
                    <a:pt x="743" y="1321"/>
                    <a:pt x="776" y="1330"/>
                    <a:pt x="813" y="1347"/>
                  </a:cubicBezTo>
                  <a:cubicBezTo>
                    <a:pt x="869" y="1370"/>
                    <a:pt x="929" y="1388"/>
                    <a:pt x="987" y="1388"/>
                  </a:cubicBezTo>
                  <a:cubicBezTo>
                    <a:pt x="1039" y="1388"/>
                    <a:pt x="1091" y="1374"/>
                    <a:pt x="1140" y="1335"/>
                  </a:cubicBezTo>
                  <a:cubicBezTo>
                    <a:pt x="1189" y="1295"/>
                    <a:pt x="1232" y="1282"/>
                    <a:pt x="1281" y="1282"/>
                  </a:cubicBezTo>
                  <a:cubicBezTo>
                    <a:pt x="1303" y="1282"/>
                    <a:pt x="1325" y="1285"/>
                    <a:pt x="1350" y="1288"/>
                  </a:cubicBezTo>
                  <a:cubicBezTo>
                    <a:pt x="1383" y="1293"/>
                    <a:pt x="1416" y="1296"/>
                    <a:pt x="1447" y="1296"/>
                  </a:cubicBezTo>
                  <a:cubicBezTo>
                    <a:pt x="1557" y="1296"/>
                    <a:pt x="1653" y="1262"/>
                    <a:pt x="1735" y="1171"/>
                  </a:cubicBezTo>
                  <a:cubicBezTo>
                    <a:pt x="1758" y="1148"/>
                    <a:pt x="1805" y="1137"/>
                    <a:pt x="1839" y="1126"/>
                  </a:cubicBezTo>
                  <a:cubicBezTo>
                    <a:pt x="1863" y="1126"/>
                    <a:pt x="1886" y="1131"/>
                    <a:pt x="1909" y="1131"/>
                  </a:cubicBezTo>
                  <a:cubicBezTo>
                    <a:pt x="1921" y="1131"/>
                    <a:pt x="1933" y="1130"/>
                    <a:pt x="1945" y="1126"/>
                  </a:cubicBezTo>
                  <a:cubicBezTo>
                    <a:pt x="2001" y="1112"/>
                    <a:pt x="2059" y="1101"/>
                    <a:pt x="2107" y="1067"/>
                  </a:cubicBezTo>
                  <a:cubicBezTo>
                    <a:pt x="2166" y="1042"/>
                    <a:pt x="2210" y="1020"/>
                    <a:pt x="2269" y="1020"/>
                  </a:cubicBezTo>
                  <a:cubicBezTo>
                    <a:pt x="2278" y="1021"/>
                    <a:pt x="2287" y="1022"/>
                    <a:pt x="2295" y="1022"/>
                  </a:cubicBezTo>
                  <a:cubicBezTo>
                    <a:pt x="2354" y="1022"/>
                    <a:pt x="2402" y="990"/>
                    <a:pt x="2434" y="939"/>
                  </a:cubicBezTo>
                  <a:cubicBezTo>
                    <a:pt x="2467" y="902"/>
                    <a:pt x="2515" y="869"/>
                    <a:pt x="2537" y="821"/>
                  </a:cubicBezTo>
                  <a:cubicBezTo>
                    <a:pt x="2573" y="788"/>
                    <a:pt x="2585" y="740"/>
                    <a:pt x="2607" y="707"/>
                  </a:cubicBezTo>
                  <a:cubicBezTo>
                    <a:pt x="2655" y="648"/>
                    <a:pt x="2655" y="601"/>
                    <a:pt x="2618" y="531"/>
                  </a:cubicBezTo>
                  <a:cubicBezTo>
                    <a:pt x="2607" y="520"/>
                    <a:pt x="2607" y="497"/>
                    <a:pt x="2618" y="483"/>
                  </a:cubicBezTo>
                  <a:cubicBezTo>
                    <a:pt x="2699" y="344"/>
                    <a:pt x="2643" y="193"/>
                    <a:pt x="2490" y="148"/>
                  </a:cubicBezTo>
                  <a:cubicBezTo>
                    <a:pt x="2445" y="134"/>
                    <a:pt x="2409" y="112"/>
                    <a:pt x="2386" y="78"/>
                  </a:cubicBezTo>
                  <a:cubicBezTo>
                    <a:pt x="2351" y="29"/>
                    <a:pt x="2292" y="0"/>
                    <a:pt x="2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4442456" y="2353997"/>
              <a:ext cx="110135" cy="74584"/>
            </a:xfrm>
            <a:custGeom>
              <a:rect b="b" l="l" r="r" t="t"/>
              <a:pathLst>
                <a:path extrusionOk="0" h="986" w="1456">
                  <a:moveTo>
                    <a:pt x="147" y="1"/>
                  </a:moveTo>
                  <a:cubicBezTo>
                    <a:pt x="117" y="1"/>
                    <a:pt x="87" y="6"/>
                    <a:pt x="59" y="19"/>
                  </a:cubicBezTo>
                  <a:cubicBezTo>
                    <a:pt x="0" y="30"/>
                    <a:pt x="0" y="78"/>
                    <a:pt x="36" y="125"/>
                  </a:cubicBezTo>
                  <a:cubicBezTo>
                    <a:pt x="81" y="170"/>
                    <a:pt x="140" y="195"/>
                    <a:pt x="198" y="195"/>
                  </a:cubicBezTo>
                  <a:lnTo>
                    <a:pt x="419" y="195"/>
                  </a:lnTo>
                  <a:cubicBezTo>
                    <a:pt x="467" y="195"/>
                    <a:pt x="500" y="206"/>
                    <a:pt x="525" y="251"/>
                  </a:cubicBezTo>
                  <a:cubicBezTo>
                    <a:pt x="548" y="299"/>
                    <a:pt x="570" y="357"/>
                    <a:pt x="581" y="405"/>
                  </a:cubicBezTo>
                  <a:cubicBezTo>
                    <a:pt x="617" y="519"/>
                    <a:pt x="640" y="648"/>
                    <a:pt x="676" y="765"/>
                  </a:cubicBezTo>
                  <a:cubicBezTo>
                    <a:pt x="698" y="824"/>
                    <a:pt x="746" y="880"/>
                    <a:pt x="805" y="905"/>
                  </a:cubicBezTo>
                  <a:cubicBezTo>
                    <a:pt x="886" y="938"/>
                    <a:pt x="956" y="950"/>
                    <a:pt x="1037" y="986"/>
                  </a:cubicBezTo>
                  <a:lnTo>
                    <a:pt x="1037" y="964"/>
                  </a:lnTo>
                  <a:cubicBezTo>
                    <a:pt x="1187" y="964"/>
                    <a:pt x="1280" y="916"/>
                    <a:pt x="1363" y="799"/>
                  </a:cubicBezTo>
                  <a:cubicBezTo>
                    <a:pt x="1408" y="729"/>
                    <a:pt x="1408" y="648"/>
                    <a:pt x="1433" y="567"/>
                  </a:cubicBezTo>
                  <a:cubicBezTo>
                    <a:pt x="1456" y="475"/>
                    <a:pt x="1419" y="405"/>
                    <a:pt x="1363" y="335"/>
                  </a:cubicBezTo>
                  <a:cubicBezTo>
                    <a:pt x="1280" y="251"/>
                    <a:pt x="1187" y="206"/>
                    <a:pt x="1070" y="181"/>
                  </a:cubicBezTo>
                  <a:cubicBezTo>
                    <a:pt x="780" y="125"/>
                    <a:pt x="500" y="56"/>
                    <a:pt x="210" y="8"/>
                  </a:cubicBezTo>
                  <a:cubicBezTo>
                    <a:pt x="190" y="3"/>
                    <a:pt x="169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4837822" y="2662681"/>
              <a:ext cx="115430" cy="72541"/>
            </a:xfrm>
            <a:custGeom>
              <a:rect b="b" l="l" r="r" t="t"/>
              <a:pathLst>
                <a:path extrusionOk="0" h="959" w="1526">
                  <a:moveTo>
                    <a:pt x="640" y="0"/>
                  </a:moveTo>
                  <a:cubicBezTo>
                    <a:pt x="592" y="48"/>
                    <a:pt x="559" y="81"/>
                    <a:pt x="511" y="118"/>
                  </a:cubicBezTo>
                  <a:cubicBezTo>
                    <a:pt x="408" y="199"/>
                    <a:pt x="279" y="257"/>
                    <a:pt x="140" y="280"/>
                  </a:cubicBezTo>
                  <a:cubicBezTo>
                    <a:pt x="70" y="305"/>
                    <a:pt x="22" y="327"/>
                    <a:pt x="0" y="408"/>
                  </a:cubicBezTo>
                  <a:cubicBezTo>
                    <a:pt x="11" y="408"/>
                    <a:pt x="34" y="419"/>
                    <a:pt x="48" y="430"/>
                  </a:cubicBezTo>
                  <a:cubicBezTo>
                    <a:pt x="313" y="537"/>
                    <a:pt x="581" y="629"/>
                    <a:pt x="849" y="746"/>
                  </a:cubicBezTo>
                  <a:cubicBezTo>
                    <a:pt x="1000" y="805"/>
                    <a:pt x="1140" y="875"/>
                    <a:pt x="1291" y="944"/>
                  </a:cubicBezTo>
                  <a:cubicBezTo>
                    <a:pt x="1314" y="954"/>
                    <a:pt x="1335" y="958"/>
                    <a:pt x="1353" y="958"/>
                  </a:cubicBezTo>
                  <a:cubicBezTo>
                    <a:pt x="1401" y="958"/>
                    <a:pt x="1436" y="931"/>
                    <a:pt x="1478" y="897"/>
                  </a:cubicBezTo>
                  <a:cubicBezTo>
                    <a:pt x="1514" y="875"/>
                    <a:pt x="1525" y="838"/>
                    <a:pt x="1500" y="805"/>
                  </a:cubicBezTo>
                  <a:cubicBezTo>
                    <a:pt x="1467" y="757"/>
                    <a:pt x="1444" y="699"/>
                    <a:pt x="1397" y="665"/>
                  </a:cubicBezTo>
                  <a:cubicBezTo>
                    <a:pt x="1176" y="444"/>
                    <a:pt x="930" y="221"/>
                    <a:pt x="676" y="25"/>
                  </a:cubicBezTo>
                  <a:cubicBezTo>
                    <a:pt x="662" y="11"/>
                    <a:pt x="640" y="0"/>
                    <a:pt x="640" y="0"/>
                  </a:cubicBezTo>
                  <a:close/>
                </a:path>
              </a:pathLst>
            </a:custGeom>
            <a:solidFill>
              <a:srgbClr val="228C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4792741" y="2696492"/>
              <a:ext cx="141905" cy="53857"/>
            </a:xfrm>
            <a:custGeom>
              <a:rect b="b" l="l" r="r" t="t"/>
              <a:pathLst>
                <a:path extrusionOk="0" h="712" w="1876">
                  <a:moveTo>
                    <a:pt x="549" y="0"/>
                  </a:moveTo>
                  <a:cubicBezTo>
                    <a:pt x="540" y="0"/>
                    <a:pt x="532" y="3"/>
                    <a:pt x="526" y="9"/>
                  </a:cubicBezTo>
                  <a:cubicBezTo>
                    <a:pt x="386" y="78"/>
                    <a:pt x="258" y="148"/>
                    <a:pt x="118" y="218"/>
                  </a:cubicBezTo>
                  <a:cubicBezTo>
                    <a:pt x="85" y="240"/>
                    <a:pt x="48" y="252"/>
                    <a:pt x="1" y="277"/>
                  </a:cubicBezTo>
                  <a:cubicBezTo>
                    <a:pt x="15" y="288"/>
                    <a:pt x="26" y="288"/>
                    <a:pt x="26" y="288"/>
                  </a:cubicBezTo>
                  <a:cubicBezTo>
                    <a:pt x="490" y="428"/>
                    <a:pt x="956" y="567"/>
                    <a:pt x="1423" y="707"/>
                  </a:cubicBezTo>
                  <a:cubicBezTo>
                    <a:pt x="1430" y="707"/>
                    <a:pt x="1438" y="712"/>
                    <a:pt x="1445" y="712"/>
                  </a:cubicBezTo>
                  <a:cubicBezTo>
                    <a:pt x="1449" y="712"/>
                    <a:pt x="1453" y="711"/>
                    <a:pt x="1456" y="707"/>
                  </a:cubicBezTo>
                  <a:cubicBezTo>
                    <a:pt x="1596" y="660"/>
                    <a:pt x="1725" y="601"/>
                    <a:pt x="1876" y="542"/>
                  </a:cubicBezTo>
                  <a:cubicBezTo>
                    <a:pt x="1747" y="486"/>
                    <a:pt x="1632" y="428"/>
                    <a:pt x="1515" y="380"/>
                  </a:cubicBezTo>
                  <a:cubicBezTo>
                    <a:pt x="1202" y="252"/>
                    <a:pt x="887" y="123"/>
                    <a:pt x="574" y="9"/>
                  </a:cubicBezTo>
                  <a:cubicBezTo>
                    <a:pt x="567" y="3"/>
                    <a:pt x="558" y="0"/>
                    <a:pt x="549" y="0"/>
                  </a:cubicBezTo>
                  <a:close/>
                </a:path>
              </a:pathLst>
            </a:custGeom>
            <a:solidFill>
              <a:srgbClr val="228C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4747131" y="2720167"/>
              <a:ext cx="148864" cy="44553"/>
            </a:xfrm>
            <a:custGeom>
              <a:rect b="b" l="l" r="r" t="t"/>
              <a:pathLst>
                <a:path extrusionOk="0" h="589" w="1968">
                  <a:moveTo>
                    <a:pt x="547" y="0"/>
                  </a:moveTo>
                  <a:cubicBezTo>
                    <a:pt x="535" y="0"/>
                    <a:pt x="523" y="3"/>
                    <a:pt x="512" y="8"/>
                  </a:cubicBezTo>
                  <a:cubicBezTo>
                    <a:pt x="339" y="67"/>
                    <a:pt x="174" y="137"/>
                    <a:pt x="12" y="207"/>
                  </a:cubicBezTo>
                  <a:cubicBezTo>
                    <a:pt x="1" y="207"/>
                    <a:pt x="1" y="218"/>
                    <a:pt x="1" y="218"/>
                  </a:cubicBezTo>
                  <a:cubicBezTo>
                    <a:pt x="104" y="254"/>
                    <a:pt x="210" y="299"/>
                    <a:pt x="325" y="324"/>
                  </a:cubicBezTo>
                  <a:cubicBezTo>
                    <a:pt x="710" y="405"/>
                    <a:pt x="1082" y="497"/>
                    <a:pt x="1467" y="578"/>
                  </a:cubicBezTo>
                  <a:cubicBezTo>
                    <a:pt x="1478" y="585"/>
                    <a:pt x="1493" y="589"/>
                    <a:pt x="1508" y="589"/>
                  </a:cubicBezTo>
                  <a:cubicBezTo>
                    <a:pt x="1522" y="589"/>
                    <a:pt x="1537" y="585"/>
                    <a:pt x="1548" y="578"/>
                  </a:cubicBezTo>
                  <a:cubicBezTo>
                    <a:pt x="1677" y="534"/>
                    <a:pt x="1816" y="486"/>
                    <a:pt x="1967" y="428"/>
                  </a:cubicBezTo>
                  <a:cubicBezTo>
                    <a:pt x="1931" y="416"/>
                    <a:pt x="1920" y="416"/>
                    <a:pt x="1897" y="405"/>
                  </a:cubicBezTo>
                  <a:cubicBezTo>
                    <a:pt x="1677" y="335"/>
                    <a:pt x="1456" y="277"/>
                    <a:pt x="1233" y="207"/>
                  </a:cubicBezTo>
                  <a:cubicBezTo>
                    <a:pt x="1012" y="137"/>
                    <a:pt x="802" y="78"/>
                    <a:pt x="582" y="8"/>
                  </a:cubicBezTo>
                  <a:cubicBezTo>
                    <a:pt x="570" y="3"/>
                    <a:pt x="559" y="0"/>
                    <a:pt x="547" y="0"/>
                  </a:cubicBezTo>
                  <a:close/>
                </a:path>
              </a:pathLst>
            </a:custGeom>
            <a:solidFill>
              <a:srgbClr val="228C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4314777" y="2409592"/>
              <a:ext cx="102193" cy="67397"/>
            </a:xfrm>
            <a:custGeom>
              <a:rect b="b" l="l" r="r" t="t"/>
              <a:pathLst>
                <a:path extrusionOk="0" h="891" w="1351">
                  <a:moveTo>
                    <a:pt x="990" y="262"/>
                  </a:moveTo>
                  <a:cubicBezTo>
                    <a:pt x="990" y="273"/>
                    <a:pt x="1001" y="273"/>
                    <a:pt x="1001" y="273"/>
                  </a:cubicBezTo>
                  <a:cubicBezTo>
                    <a:pt x="1001" y="298"/>
                    <a:pt x="1001" y="310"/>
                    <a:pt x="990" y="321"/>
                  </a:cubicBezTo>
                  <a:cubicBezTo>
                    <a:pt x="942" y="368"/>
                    <a:pt x="897" y="413"/>
                    <a:pt x="850" y="460"/>
                  </a:cubicBezTo>
                  <a:lnTo>
                    <a:pt x="816" y="460"/>
                  </a:lnTo>
                  <a:cubicBezTo>
                    <a:pt x="816" y="449"/>
                    <a:pt x="802" y="438"/>
                    <a:pt x="816" y="424"/>
                  </a:cubicBezTo>
                  <a:cubicBezTo>
                    <a:pt x="816" y="413"/>
                    <a:pt x="816" y="402"/>
                    <a:pt x="828" y="402"/>
                  </a:cubicBezTo>
                  <a:cubicBezTo>
                    <a:pt x="886" y="354"/>
                    <a:pt x="931" y="310"/>
                    <a:pt x="990" y="262"/>
                  </a:cubicBezTo>
                  <a:close/>
                  <a:moveTo>
                    <a:pt x="1133" y="1"/>
                  </a:moveTo>
                  <a:cubicBezTo>
                    <a:pt x="1101" y="1"/>
                    <a:pt x="1076" y="14"/>
                    <a:pt x="1060" y="41"/>
                  </a:cubicBezTo>
                  <a:cubicBezTo>
                    <a:pt x="1026" y="75"/>
                    <a:pt x="1001" y="111"/>
                    <a:pt x="978" y="134"/>
                  </a:cubicBezTo>
                  <a:cubicBezTo>
                    <a:pt x="758" y="413"/>
                    <a:pt x="478" y="611"/>
                    <a:pt x="140" y="717"/>
                  </a:cubicBezTo>
                  <a:cubicBezTo>
                    <a:pt x="104" y="729"/>
                    <a:pt x="82" y="740"/>
                    <a:pt x="59" y="751"/>
                  </a:cubicBezTo>
                  <a:cubicBezTo>
                    <a:pt x="1" y="787"/>
                    <a:pt x="1" y="832"/>
                    <a:pt x="59" y="857"/>
                  </a:cubicBezTo>
                  <a:cubicBezTo>
                    <a:pt x="104" y="879"/>
                    <a:pt x="163" y="879"/>
                    <a:pt x="221" y="891"/>
                  </a:cubicBezTo>
                  <a:cubicBezTo>
                    <a:pt x="258" y="891"/>
                    <a:pt x="291" y="891"/>
                    <a:pt x="314" y="879"/>
                  </a:cubicBezTo>
                  <a:cubicBezTo>
                    <a:pt x="442" y="843"/>
                    <a:pt x="582" y="810"/>
                    <a:pt x="710" y="762"/>
                  </a:cubicBezTo>
                  <a:cubicBezTo>
                    <a:pt x="909" y="703"/>
                    <a:pt x="1096" y="634"/>
                    <a:pt x="1305" y="622"/>
                  </a:cubicBezTo>
                  <a:cubicBezTo>
                    <a:pt x="1339" y="622"/>
                    <a:pt x="1350" y="611"/>
                    <a:pt x="1350" y="578"/>
                  </a:cubicBezTo>
                  <a:cubicBezTo>
                    <a:pt x="1350" y="553"/>
                    <a:pt x="1339" y="530"/>
                    <a:pt x="1328" y="508"/>
                  </a:cubicBezTo>
                  <a:cubicBezTo>
                    <a:pt x="1258" y="379"/>
                    <a:pt x="1236" y="240"/>
                    <a:pt x="1222" y="100"/>
                  </a:cubicBezTo>
                  <a:cubicBezTo>
                    <a:pt x="1222" y="53"/>
                    <a:pt x="1199" y="19"/>
                    <a:pt x="1166" y="5"/>
                  </a:cubicBezTo>
                  <a:cubicBezTo>
                    <a:pt x="1154" y="2"/>
                    <a:pt x="1143" y="1"/>
                    <a:pt x="1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4718009" y="2739001"/>
              <a:ext cx="136535" cy="32980"/>
            </a:xfrm>
            <a:custGeom>
              <a:rect b="b" l="l" r="r" t="t"/>
              <a:pathLst>
                <a:path extrusionOk="0" h="436" w="1805">
                  <a:moveTo>
                    <a:pt x="292" y="1"/>
                  </a:moveTo>
                  <a:cubicBezTo>
                    <a:pt x="258" y="1"/>
                    <a:pt x="224" y="6"/>
                    <a:pt x="187" y="17"/>
                  </a:cubicBezTo>
                  <a:cubicBezTo>
                    <a:pt x="129" y="39"/>
                    <a:pt x="59" y="39"/>
                    <a:pt x="0" y="50"/>
                  </a:cubicBezTo>
                  <a:lnTo>
                    <a:pt x="0" y="75"/>
                  </a:lnTo>
                  <a:cubicBezTo>
                    <a:pt x="106" y="109"/>
                    <a:pt x="210" y="156"/>
                    <a:pt x="305" y="204"/>
                  </a:cubicBezTo>
                  <a:cubicBezTo>
                    <a:pt x="676" y="355"/>
                    <a:pt x="1059" y="436"/>
                    <a:pt x="1444" y="436"/>
                  </a:cubicBezTo>
                  <a:cubicBezTo>
                    <a:pt x="1573" y="436"/>
                    <a:pt x="1687" y="399"/>
                    <a:pt x="1805" y="388"/>
                  </a:cubicBezTo>
                  <a:lnTo>
                    <a:pt x="1805" y="366"/>
                  </a:lnTo>
                  <a:cubicBezTo>
                    <a:pt x="1701" y="343"/>
                    <a:pt x="1584" y="307"/>
                    <a:pt x="1478" y="285"/>
                  </a:cubicBezTo>
                  <a:cubicBezTo>
                    <a:pt x="1117" y="204"/>
                    <a:pt x="757" y="145"/>
                    <a:pt x="419" y="28"/>
                  </a:cubicBezTo>
                  <a:cubicBezTo>
                    <a:pt x="374" y="9"/>
                    <a:pt x="333" y="1"/>
                    <a:pt x="292" y="1"/>
                  </a:cubicBezTo>
                  <a:close/>
                </a:path>
              </a:pathLst>
            </a:custGeom>
            <a:solidFill>
              <a:srgbClr val="228C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4837822" y="2662681"/>
              <a:ext cx="115430" cy="72541"/>
            </a:xfrm>
            <a:custGeom>
              <a:rect b="b" l="l" r="r" t="t"/>
              <a:pathLst>
                <a:path extrusionOk="0" h="959" w="1526">
                  <a:moveTo>
                    <a:pt x="640" y="0"/>
                  </a:moveTo>
                  <a:cubicBezTo>
                    <a:pt x="592" y="48"/>
                    <a:pt x="559" y="81"/>
                    <a:pt x="511" y="118"/>
                  </a:cubicBezTo>
                  <a:cubicBezTo>
                    <a:pt x="408" y="199"/>
                    <a:pt x="279" y="257"/>
                    <a:pt x="140" y="280"/>
                  </a:cubicBezTo>
                  <a:cubicBezTo>
                    <a:pt x="70" y="305"/>
                    <a:pt x="22" y="327"/>
                    <a:pt x="0" y="408"/>
                  </a:cubicBezTo>
                  <a:cubicBezTo>
                    <a:pt x="11" y="408"/>
                    <a:pt x="34" y="419"/>
                    <a:pt x="48" y="430"/>
                  </a:cubicBezTo>
                  <a:cubicBezTo>
                    <a:pt x="313" y="537"/>
                    <a:pt x="581" y="629"/>
                    <a:pt x="849" y="746"/>
                  </a:cubicBezTo>
                  <a:cubicBezTo>
                    <a:pt x="1000" y="805"/>
                    <a:pt x="1140" y="875"/>
                    <a:pt x="1291" y="944"/>
                  </a:cubicBezTo>
                  <a:cubicBezTo>
                    <a:pt x="1314" y="954"/>
                    <a:pt x="1335" y="958"/>
                    <a:pt x="1353" y="958"/>
                  </a:cubicBezTo>
                  <a:cubicBezTo>
                    <a:pt x="1401" y="958"/>
                    <a:pt x="1436" y="931"/>
                    <a:pt x="1478" y="897"/>
                  </a:cubicBezTo>
                  <a:cubicBezTo>
                    <a:pt x="1514" y="875"/>
                    <a:pt x="1525" y="838"/>
                    <a:pt x="1500" y="805"/>
                  </a:cubicBezTo>
                  <a:cubicBezTo>
                    <a:pt x="1467" y="757"/>
                    <a:pt x="1444" y="699"/>
                    <a:pt x="1397" y="665"/>
                  </a:cubicBezTo>
                  <a:cubicBezTo>
                    <a:pt x="1176" y="444"/>
                    <a:pt x="930" y="221"/>
                    <a:pt x="676" y="25"/>
                  </a:cubicBezTo>
                  <a:cubicBezTo>
                    <a:pt x="662" y="11"/>
                    <a:pt x="640" y="0"/>
                    <a:pt x="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4792741" y="2696492"/>
              <a:ext cx="141905" cy="53857"/>
            </a:xfrm>
            <a:custGeom>
              <a:rect b="b" l="l" r="r" t="t"/>
              <a:pathLst>
                <a:path extrusionOk="0" h="712" w="1876">
                  <a:moveTo>
                    <a:pt x="549" y="0"/>
                  </a:moveTo>
                  <a:cubicBezTo>
                    <a:pt x="540" y="0"/>
                    <a:pt x="532" y="3"/>
                    <a:pt x="526" y="9"/>
                  </a:cubicBezTo>
                  <a:cubicBezTo>
                    <a:pt x="386" y="78"/>
                    <a:pt x="258" y="148"/>
                    <a:pt x="118" y="218"/>
                  </a:cubicBezTo>
                  <a:cubicBezTo>
                    <a:pt x="85" y="240"/>
                    <a:pt x="48" y="252"/>
                    <a:pt x="1" y="277"/>
                  </a:cubicBezTo>
                  <a:cubicBezTo>
                    <a:pt x="15" y="288"/>
                    <a:pt x="26" y="288"/>
                    <a:pt x="26" y="288"/>
                  </a:cubicBezTo>
                  <a:cubicBezTo>
                    <a:pt x="490" y="428"/>
                    <a:pt x="956" y="567"/>
                    <a:pt x="1423" y="707"/>
                  </a:cubicBezTo>
                  <a:cubicBezTo>
                    <a:pt x="1430" y="707"/>
                    <a:pt x="1438" y="712"/>
                    <a:pt x="1445" y="712"/>
                  </a:cubicBezTo>
                  <a:cubicBezTo>
                    <a:pt x="1449" y="712"/>
                    <a:pt x="1453" y="711"/>
                    <a:pt x="1456" y="707"/>
                  </a:cubicBezTo>
                  <a:cubicBezTo>
                    <a:pt x="1596" y="660"/>
                    <a:pt x="1725" y="601"/>
                    <a:pt x="1876" y="542"/>
                  </a:cubicBezTo>
                  <a:cubicBezTo>
                    <a:pt x="1747" y="486"/>
                    <a:pt x="1632" y="428"/>
                    <a:pt x="1515" y="380"/>
                  </a:cubicBezTo>
                  <a:cubicBezTo>
                    <a:pt x="1202" y="252"/>
                    <a:pt x="887" y="123"/>
                    <a:pt x="574" y="9"/>
                  </a:cubicBezTo>
                  <a:cubicBezTo>
                    <a:pt x="567" y="3"/>
                    <a:pt x="558" y="0"/>
                    <a:pt x="5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0"/>
            <p:cNvSpPr/>
            <p:nvPr/>
          </p:nvSpPr>
          <p:spPr>
            <a:xfrm>
              <a:off x="4747131" y="2720167"/>
              <a:ext cx="148864" cy="44553"/>
            </a:xfrm>
            <a:custGeom>
              <a:rect b="b" l="l" r="r" t="t"/>
              <a:pathLst>
                <a:path extrusionOk="0" h="589" w="1968">
                  <a:moveTo>
                    <a:pt x="547" y="0"/>
                  </a:moveTo>
                  <a:cubicBezTo>
                    <a:pt x="535" y="0"/>
                    <a:pt x="523" y="3"/>
                    <a:pt x="512" y="8"/>
                  </a:cubicBezTo>
                  <a:cubicBezTo>
                    <a:pt x="339" y="67"/>
                    <a:pt x="174" y="137"/>
                    <a:pt x="12" y="207"/>
                  </a:cubicBezTo>
                  <a:cubicBezTo>
                    <a:pt x="1" y="207"/>
                    <a:pt x="1" y="218"/>
                    <a:pt x="1" y="218"/>
                  </a:cubicBezTo>
                  <a:cubicBezTo>
                    <a:pt x="104" y="254"/>
                    <a:pt x="210" y="299"/>
                    <a:pt x="325" y="324"/>
                  </a:cubicBezTo>
                  <a:cubicBezTo>
                    <a:pt x="710" y="405"/>
                    <a:pt x="1082" y="497"/>
                    <a:pt x="1467" y="578"/>
                  </a:cubicBezTo>
                  <a:cubicBezTo>
                    <a:pt x="1478" y="585"/>
                    <a:pt x="1493" y="589"/>
                    <a:pt x="1508" y="589"/>
                  </a:cubicBezTo>
                  <a:cubicBezTo>
                    <a:pt x="1522" y="589"/>
                    <a:pt x="1537" y="585"/>
                    <a:pt x="1548" y="578"/>
                  </a:cubicBezTo>
                  <a:cubicBezTo>
                    <a:pt x="1677" y="534"/>
                    <a:pt x="1816" y="486"/>
                    <a:pt x="1967" y="428"/>
                  </a:cubicBezTo>
                  <a:cubicBezTo>
                    <a:pt x="1931" y="416"/>
                    <a:pt x="1920" y="416"/>
                    <a:pt x="1897" y="405"/>
                  </a:cubicBezTo>
                  <a:cubicBezTo>
                    <a:pt x="1677" y="335"/>
                    <a:pt x="1456" y="277"/>
                    <a:pt x="1233" y="207"/>
                  </a:cubicBezTo>
                  <a:cubicBezTo>
                    <a:pt x="1012" y="137"/>
                    <a:pt x="802" y="78"/>
                    <a:pt x="582" y="8"/>
                  </a:cubicBezTo>
                  <a:cubicBezTo>
                    <a:pt x="570" y="3"/>
                    <a:pt x="559" y="0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0"/>
            <p:cNvSpPr/>
            <p:nvPr/>
          </p:nvSpPr>
          <p:spPr>
            <a:xfrm>
              <a:off x="4718009" y="2739001"/>
              <a:ext cx="136535" cy="32980"/>
            </a:xfrm>
            <a:custGeom>
              <a:rect b="b" l="l" r="r" t="t"/>
              <a:pathLst>
                <a:path extrusionOk="0" h="436" w="1805">
                  <a:moveTo>
                    <a:pt x="292" y="1"/>
                  </a:moveTo>
                  <a:cubicBezTo>
                    <a:pt x="258" y="1"/>
                    <a:pt x="224" y="6"/>
                    <a:pt x="187" y="17"/>
                  </a:cubicBezTo>
                  <a:cubicBezTo>
                    <a:pt x="129" y="39"/>
                    <a:pt x="59" y="39"/>
                    <a:pt x="0" y="50"/>
                  </a:cubicBezTo>
                  <a:lnTo>
                    <a:pt x="0" y="75"/>
                  </a:lnTo>
                  <a:cubicBezTo>
                    <a:pt x="106" y="109"/>
                    <a:pt x="210" y="156"/>
                    <a:pt x="305" y="204"/>
                  </a:cubicBezTo>
                  <a:cubicBezTo>
                    <a:pt x="676" y="355"/>
                    <a:pt x="1059" y="436"/>
                    <a:pt x="1444" y="436"/>
                  </a:cubicBezTo>
                  <a:cubicBezTo>
                    <a:pt x="1573" y="436"/>
                    <a:pt x="1687" y="399"/>
                    <a:pt x="1805" y="388"/>
                  </a:cubicBezTo>
                  <a:lnTo>
                    <a:pt x="1805" y="366"/>
                  </a:lnTo>
                  <a:cubicBezTo>
                    <a:pt x="1701" y="343"/>
                    <a:pt x="1584" y="307"/>
                    <a:pt x="1478" y="285"/>
                  </a:cubicBezTo>
                  <a:cubicBezTo>
                    <a:pt x="1117" y="204"/>
                    <a:pt x="757" y="145"/>
                    <a:pt x="419" y="28"/>
                  </a:cubicBezTo>
                  <a:cubicBezTo>
                    <a:pt x="374" y="9"/>
                    <a:pt x="333" y="1"/>
                    <a:pt x="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0"/>
            <p:cNvSpPr/>
            <p:nvPr/>
          </p:nvSpPr>
          <p:spPr>
            <a:xfrm>
              <a:off x="4474149" y="2546121"/>
              <a:ext cx="95083" cy="23449"/>
            </a:xfrm>
            <a:custGeom>
              <a:rect b="b" l="l" r="r" t="t"/>
              <a:pathLst>
                <a:path extrusionOk="0" h="310" w="1257">
                  <a:moveTo>
                    <a:pt x="1128" y="0"/>
                  </a:moveTo>
                  <a:cubicBezTo>
                    <a:pt x="1093" y="0"/>
                    <a:pt x="1058" y="11"/>
                    <a:pt x="1025" y="30"/>
                  </a:cubicBezTo>
                  <a:cubicBezTo>
                    <a:pt x="986" y="60"/>
                    <a:pt x="947" y="70"/>
                    <a:pt x="905" y="70"/>
                  </a:cubicBezTo>
                  <a:cubicBezTo>
                    <a:pt x="884" y="70"/>
                    <a:pt x="862" y="67"/>
                    <a:pt x="838" y="63"/>
                  </a:cubicBezTo>
                  <a:cubicBezTo>
                    <a:pt x="816" y="63"/>
                    <a:pt x="791" y="63"/>
                    <a:pt x="780" y="75"/>
                  </a:cubicBezTo>
                  <a:cubicBezTo>
                    <a:pt x="729" y="101"/>
                    <a:pt x="678" y="120"/>
                    <a:pt x="624" y="120"/>
                  </a:cubicBezTo>
                  <a:cubicBezTo>
                    <a:pt x="603" y="120"/>
                    <a:pt x="581" y="117"/>
                    <a:pt x="559" y="111"/>
                  </a:cubicBezTo>
                  <a:cubicBezTo>
                    <a:pt x="548" y="111"/>
                    <a:pt x="525" y="111"/>
                    <a:pt x="511" y="122"/>
                  </a:cubicBezTo>
                  <a:cubicBezTo>
                    <a:pt x="476" y="146"/>
                    <a:pt x="451" y="158"/>
                    <a:pt x="423" y="158"/>
                  </a:cubicBezTo>
                  <a:cubicBezTo>
                    <a:pt x="396" y="158"/>
                    <a:pt x="367" y="146"/>
                    <a:pt x="327" y="122"/>
                  </a:cubicBezTo>
                  <a:cubicBezTo>
                    <a:pt x="316" y="111"/>
                    <a:pt x="291" y="111"/>
                    <a:pt x="279" y="111"/>
                  </a:cubicBezTo>
                  <a:cubicBezTo>
                    <a:pt x="227" y="133"/>
                    <a:pt x="180" y="145"/>
                    <a:pt x="127" y="145"/>
                  </a:cubicBezTo>
                  <a:cubicBezTo>
                    <a:pt x="99" y="145"/>
                    <a:pt x="69" y="141"/>
                    <a:pt x="36" y="133"/>
                  </a:cubicBezTo>
                  <a:cubicBezTo>
                    <a:pt x="22" y="192"/>
                    <a:pt x="11" y="251"/>
                    <a:pt x="0" y="309"/>
                  </a:cubicBezTo>
                  <a:cubicBezTo>
                    <a:pt x="83" y="264"/>
                    <a:pt x="128" y="247"/>
                    <a:pt x="177" y="247"/>
                  </a:cubicBezTo>
                  <a:cubicBezTo>
                    <a:pt x="191" y="247"/>
                    <a:pt x="205" y="248"/>
                    <a:pt x="221" y="251"/>
                  </a:cubicBezTo>
                  <a:cubicBezTo>
                    <a:pt x="269" y="260"/>
                    <a:pt x="297" y="265"/>
                    <a:pt x="321" y="265"/>
                  </a:cubicBezTo>
                  <a:cubicBezTo>
                    <a:pt x="355" y="265"/>
                    <a:pt x="380" y="254"/>
                    <a:pt x="442" y="225"/>
                  </a:cubicBezTo>
                  <a:cubicBezTo>
                    <a:pt x="500" y="209"/>
                    <a:pt x="559" y="200"/>
                    <a:pt x="617" y="200"/>
                  </a:cubicBezTo>
                  <a:cubicBezTo>
                    <a:pt x="675" y="200"/>
                    <a:pt x="733" y="209"/>
                    <a:pt x="791" y="225"/>
                  </a:cubicBezTo>
                  <a:cubicBezTo>
                    <a:pt x="798" y="232"/>
                    <a:pt x="810" y="236"/>
                    <a:pt x="821" y="236"/>
                  </a:cubicBezTo>
                  <a:cubicBezTo>
                    <a:pt x="833" y="236"/>
                    <a:pt x="844" y="232"/>
                    <a:pt x="849" y="225"/>
                  </a:cubicBezTo>
                  <a:cubicBezTo>
                    <a:pt x="933" y="154"/>
                    <a:pt x="1014" y="120"/>
                    <a:pt x="1119" y="120"/>
                  </a:cubicBezTo>
                  <a:cubicBezTo>
                    <a:pt x="1134" y="120"/>
                    <a:pt x="1149" y="121"/>
                    <a:pt x="1165" y="122"/>
                  </a:cubicBezTo>
                  <a:cubicBezTo>
                    <a:pt x="1169" y="123"/>
                    <a:pt x="1173" y="123"/>
                    <a:pt x="1176" y="123"/>
                  </a:cubicBezTo>
                  <a:cubicBezTo>
                    <a:pt x="1217" y="123"/>
                    <a:pt x="1256" y="70"/>
                    <a:pt x="1246" y="16"/>
                  </a:cubicBezTo>
                  <a:cubicBezTo>
                    <a:pt x="1224" y="16"/>
                    <a:pt x="1187" y="16"/>
                    <a:pt x="1165" y="5"/>
                  </a:cubicBezTo>
                  <a:cubicBezTo>
                    <a:pt x="1153" y="2"/>
                    <a:pt x="1140" y="0"/>
                    <a:pt x="11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0"/>
            <p:cNvSpPr/>
            <p:nvPr/>
          </p:nvSpPr>
          <p:spPr>
            <a:xfrm>
              <a:off x="4504102" y="2342046"/>
              <a:ext cx="40469" cy="29274"/>
            </a:xfrm>
            <a:custGeom>
              <a:rect b="b" l="l" r="r" t="t"/>
              <a:pathLst>
                <a:path extrusionOk="0" h="387" w="535">
                  <a:moveTo>
                    <a:pt x="206" y="1"/>
                  </a:moveTo>
                  <a:cubicBezTo>
                    <a:pt x="155" y="1"/>
                    <a:pt x="116" y="31"/>
                    <a:pt x="82" y="74"/>
                  </a:cubicBezTo>
                  <a:cubicBezTo>
                    <a:pt x="46" y="119"/>
                    <a:pt x="23" y="177"/>
                    <a:pt x="1" y="236"/>
                  </a:cubicBezTo>
                  <a:cubicBezTo>
                    <a:pt x="174" y="283"/>
                    <a:pt x="350" y="295"/>
                    <a:pt x="501" y="387"/>
                  </a:cubicBezTo>
                  <a:cubicBezTo>
                    <a:pt x="512" y="328"/>
                    <a:pt x="523" y="283"/>
                    <a:pt x="534" y="236"/>
                  </a:cubicBezTo>
                  <a:cubicBezTo>
                    <a:pt x="534" y="144"/>
                    <a:pt x="512" y="96"/>
                    <a:pt x="420" y="60"/>
                  </a:cubicBezTo>
                  <a:cubicBezTo>
                    <a:pt x="372" y="38"/>
                    <a:pt x="314" y="26"/>
                    <a:pt x="269" y="15"/>
                  </a:cubicBezTo>
                  <a:cubicBezTo>
                    <a:pt x="246" y="5"/>
                    <a:pt x="225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0"/>
            <p:cNvSpPr/>
            <p:nvPr/>
          </p:nvSpPr>
          <p:spPr>
            <a:xfrm>
              <a:off x="4474149" y="2333726"/>
              <a:ext cx="40620" cy="26172"/>
            </a:xfrm>
            <a:custGeom>
              <a:rect b="b" l="l" r="r" t="t"/>
              <a:pathLst>
                <a:path extrusionOk="0" h="346" w="537">
                  <a:moveTo>
                    <a:pt x="251" y="0"/>
                  </a:moveTo>
                  <a:cubicBezTo>
                    <a:pt x="177" y="0"/>
                    <a:pt x="123" y="41"/>
                    <a:pt x="81" y="125"/>
                  </a:cubicBezTo>
                  <a:cubicBezTo>
                    <a:pt x="48" y="170"/>
                    <a:pt x="22" y="217"/>
                    <a:pt x="0" y="276"/>
                  </a:cubicBezTo>
                  <a:cubicBezTo>
                    <a:pt x="129" y="298"/>
                    <a:pt x="246" y="324"/>
                    <a:pt x="349" y="346"/>
                  </a:cubicBezTo>
                  <a:cubicBezTo>
                    <a:pt x="372" y="287"/>
                    <a:pt x="397" y="240"/>
                    <a:pt x="419" y="195"/>
                  </a:cubicBezTo>
                  <a:cubicBezTo>
                    <a:pt x="455" y="148"/>
                    <a:pt x="500" y="125"/>
                    <a:pt x="537" y="78"/>
                  </a:cubicBezTo>
                  <a:cubicBezTo>
                    <a:pt x="478" y="55"/>
                    <a:pt x="419" y="30"/>
                    <a:pt x="349" y="19"/>
                  </a:cubicBezTo>
                  <a:cubicBezTo>
                    <a:pt x="313" y="6"/>
                    <a:pt x="280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0"/>
            <p:cNvSpPr/>
            <p:nvPr/>
          </p:nvSpPr>
          <p:spPr>
            <a:xfrm>
              <a:off x="4544493" y="2351804"/>
              <a:ext cx="16944" cy="34569"/>
            </a:xfrm>
            <a:custGeom>
              <a:rect b="b" l="l" r="r" t="t"/>
              <a:pathLst>
                <a:path extrusionOk="0" h="457" w="224">
                  <a:moveTo>
                    <a:pt x="26" y="1"/>
                  </a:moveTo>
                  <a:cubicBezTo>
                    <a:pt x="26" y="96"/>
                    <a:pt x="14" y="177"/>
                    <a:pt x="0" y="269"/>
                  </a:cubicBezTo>
                  <a:cubicBezTo>
                    <a:pt x="0" y="280"/>
                    <a:pt x="0" y="294"/>
                    <a:pt x="14" y="294"/>
                  </a:cubicBezTo>
                  <a:cubicBezTo>
                    <a:pt x="59" y="350"/>
                    <a:pt x="107" y="409"/>
                    <a:pt x="140" y="456"/>
                  </a:cubicBezTo>
                  <a:cubicBezTo>
                    <a:pt x="224" y="339"/>
                    <a:pt x="140" y="59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0"/>
            <p:cNvSpPr/>
            <p:nvPr/>
          </p:nvSpPr>
          <p:spPr>
            <a:xfrm>
              <a:off x="4312054" y="2330398"/>
              <a:ext cx="731841" cy="559679"/>
            </a:xfrm>
            <a:custGeom>
              <a:rect b="b" l="l" r="r" t="t"/>
              <a:pathLst>
                <a:path extrusionOk="0" h="7399" w="9675">
                  <a:moveTo>
                    <a:pt x="2394" y="44"/>
                  </a:moveTo>
                  <a:cubicBezTo>
                    <a:pt x="2423" y="44"/>
                    <a:pt x="2456" y="50"/>
                    <a:pt x="2492" y="63"/>
                  </a:cubicBezTo>
                  <a:cubicBezTo>
                    <a:pt x="2562" y="74"/>
                    <a:pt x="2621" y="99"/>
                    <a:pt x="2680" y="122"/>
                  </a:cubicBezTo>
                  <a:cubicBezTo>
                    <a:pt x="2643" y="169"/>
                    <a:pt x="2598" y="192"/>
                    <a:pt x="2562" y="239"/>
                  </a:cubicBezTo>
                  <a:cubicBezTo>
                    <a:pt x="2540" y="284"/>
                    <a:pt x="2515" y="331"/>
                    <a:pt x="2492" y="390"/>
                  </a:cubicBezTo>
                  <a:cubicBezTo>
                    <a:pt x="2389" y="368"/>
                    <a:pt x="2272" y="342"/>
                    <a:pt x="2143" y="320"/>
                  </a:cubicBezTo>
                  <a:cubicBezTo>
                    <a:pt x="2165" y="261"/>
                    <a:pt x="2191" y="214"/>
                    <a:pt x="2224" y="169"/>
                  </a:cubicBezTo>
                  <a:cubicBezTo>
                    <a:pt x="2266" y="85"/>
                    <a:pt x="2320" y="44"/>
                    <a:pt x="2394" y="44"/>
                  </a:cubicBezTo>
                  <a:close/>
                  <a:moveTo>
                    <a:pt x="2745" y="155"/>
                  </a:moveTo>
                  <a:cubicBezTo>
                    <a:pt x="2764" y="155"/>
                    <a:pt x="2785" y="159"/>
                    <a:pt x="2808" y="169"/>
                  </a:cubicBezTo>
                  <a:cubicBezTo>
                    <a:pt x="2853" y="180"/>
                    <a:pt x="2911" y="192"/>
                    <a:pt x="2959" y="214"/>
                  </a:cubicBezTo>
                  <a:cubicBezTo>
                    <a:pt x="3051" y="250"/>
                    <a:pt x="3073" y="298"/>
                    <a:pt x="3073" y="390"/>
                  </a:cubicBezTo>
                  <a:cubicBezTo>
                    <a:pt x="3062" y="437"/>
                    <a:pt x="3051" y="482"/>
                    <a:pt x="3040" y="541"/>
                  </a:cubicBezTo>
                  <a:cubicBezTo>
                    <a:pt x="2889" y="449"/>
                    <a:pt x="2713" y="437"/>
                    <a:pt x="2540" y="390"/>
                  </a:cubicBezTo>
                  <a:cubicBezTo>
                    <a:pt x="2562" y="331"/>
                    <a:pt x="2585" y="273"/>
                    <a:pt x="2621" y="228"/>
                  </a:cubicBezTo>
                  <a:cubicBezTo>
                    <a:pt x="2655" y="185"/>
                    <a:pt x="2694" y="155"/>
                    <a:pt x="2745" y="155"/>
                  </a:cubicBezTo>
                  <a:close/>
                  <a:moveTo>
                    <a:pt x="3099" y="284"/>
                  </a:moveTo>
                  <a:cubicBezTo>
                    <a:pt x="3213" y="342"/>
                    <a:pt x="3297" y="622"/>
                    <a:pt x="3213" y="739"/>
                  </a:cubicBezTo>
                  <a:cubicBezTo>
                    <a:pt x="3180" y="692"/>
                    <a:pt x="3132" y="633"/>
                    <a:pt x="3087" y="577"/>
                  </a:cubicBezTo>
                  <a:cubicBezTo>
                    <a:pt x="3073" y="577"/>
                    <a:pt x="3073" y="563"/>
                    <a:pt x="3073" y="552"/>
                  </a:cubicBezTo>
                  <a:cubicBezTo>
                    <a:pt x="3087" y="460"/>
                    <a:pt x="3099" y="379"/>
                    <a:pt x="3099" y="284"/>
                  </a:cubicBezTo>
                  <a:close/>
                  <a:moveTo>
                    <a:pt x="1871" y="313"/>
                  </a:moveTo>
                  <a:cubicBezTo>
                    <a:pt x="1893" y="313"/>
                    <a:pt x="1914" y="315"/>
                    <a:pt x="1934" y="320"/>
                  </a:cubicBezTo>
                  <a:cubicBezTo>
                    <a:pt x="2224" y="368"/>
                    <a:pt x="2504" y="437"/>
                    <a:pt x="2794" y="493"/>
                  </a:cubicBezTo>
                  <a:cubicBezTo>
                    <a:pt x="2911" y="518"/>
                    <a:pt x="3004" y="563"/>
                    <a:pt x="3087" y="647"/>
                  </a:cubicBezTo>
                  <a:cubicBezTo>
                    <a:pt x="3143" y="717"/>
                    <a:pt x="3180" y="787"/>
                    <a:pt x="3157" y="879"/>
                  </a:cubicBezTo>
                  <a:cubicBezTo>
                    <a:pt x="3132" y="960"/>
                    <a:pt x="3132" y="1041"/>
                    <a:pt x="3087" y="1111"/>
                  </a:cubicBezTo>
                  <a:cubicBezTo>
                    <a:pt x="3004" y="1228"/>
                    <a:pt x="2911" y="1276"/>
                    <a:pt x="2761" y="1276"/>
                  </a:cubicBezTo>
                  <a:lnTo>
                    <a:pt x="2761" y="1298"/>
                  </a:lnTo>
                  <a:cubicBezTo>
                    <a:pt x="2680" y="1262"/>
                    <a:pt x="2610" y="1250"/>
                    <a:pt x="2529" y="1217"/>
                  </a:cubicBezTo>
                  <a:cubicBezTo>
                    <a:pt x="2470" y="1192"/>
                    <a:pt x="2422" y="1136"/>
                    <a:pt x="2400" y="1077"/>
                  </a:cubicBezTo>
                  <a:cubicBezTo>
                    <a:pt x="2364" y="960"/>
                    <a:pt x="2341" y="831"/>
                    <a:pt x="2305" y="717"/>
                  </a:cubicBezTo>
                  <a:cubicBezTo>
                    <a:pt x="2294" y="669"/>
                    <a:pt x="2272" y="611"/>
                    <a:pt x="2249" y="563"/>
                  </a:cubicBezTo>
                  <a:cubicBezTo>
                    <a:pt x="2224" y="518"/>
                    <a:pt x="2191" y="507"/>
                    <a:pt x="2143" y="507"/>
                  </a:cubicBezTo>
                  <a:lnTo>
                    <a:pt x="1922" y="507"/>
                  </a:lnTo>
                  <a:cubicBezTo>
                    <a:pt x="1864" y="507"/>
                    <a:pt x="1805" y="482"/>
                    <a:pt x="1760" y="437"/>
                  </a:cubicBezTo>
                  <a:cubicBezTo>
                    <a:pt x="1724" y="390"/>
                    <a:pt x="1724" y="342"/>
                    <a:pt x="1783" y="331"/>
                  </a:cubicBezTo>
                  <a:cubicBezTo>
                    <a:pt x="1811" y="318"/>
                    <a:pt x="1841" y="313"/>
                    <a:pt x="1871" y="313"/>
                  </a:cubicBezTo>
                  <a:close/>
                  <a:moveTo>
                    <a:pt x="1169" y="1048"/>
                  </a:moveTo>
                  <a:cubicBezTo>
                    <a:pt x="1179" y="1048"/>
                    <a:pt x="1190" y="1049"/>
                    <a:pt x="1202" y="1052"/>
                  </a:cubicBezTo>
                  <a:cubicBezTo>
                    <a:pt x="1235" y="1066"/>
                    <a:pt x="1258" y="1100"/>
                    <a:pt x="1258" y="1147"/>
                  </a:cubicBezTo>
                  <a:cubicBezTo>
                    <a:pt x="1272" y="1287"/>
                    <a:pt x="1294" y="1426"/>
                    <a:pt x="1364" y="1555"/>
                  </a:cubicBezTo>
                  <a:cubicBezTo>
                    <a:pt x="1375" y="1577"/>
                    <a:pt x="1386" y="1600"/>
                    <a:pt x="1386" y="1625"/>
                  </a:cubicBezTo>
                  <a:cubicBezTo>
                    <a:pt x="1386" y="1658"/>
                    <a:pt x="1375" y="1669"/>
                    <a:pt x="1341" y="1669"/>
                  </a:cubicBezTo>
                  <a:cubicBezTo>
                    <a:pt x="1132" y="1681"/>
                    <a:pt x="945" y="1750"/>
                    <a:pt x="746" y="1809"/>
                  </a:cubicBezTo>
                  <a:cubicBezTo>
                    <a:pt x="618" y="1857"/>
                    <a:pt x="478" y="1890"/>
                    <a:pt x="350" y="1926"/>
                  </a:cubicBezTo>
                  <a:cubicBezTo>
                    <a:pt x="327" y="1938"/>
                    <a:pt x="294" y="1938"/>
                    <a:pt x="257" y="1938"/>
                  </a:cubicBezTo>
                  <a:cubicBezTo>
                    <a:pt x="199" y="1926"/>
                    <a:pt x="140" y="1926"/>
                    <a:pt x="95" y="1904"/>
                  </a:cubicBezTo>
                  <a:cubicBezTo>
                    <a:pt x="37" y="1879"/>
                    <a:pt x="37" y="1834"/>
                    <a:pt x="95" y="1798"/>
                  </a:cubicBezTo>
                  <a:cubicBezTo>
                    <a:pt x="118" y="1787"/>
                    <a:pt x="140" y="1776"/>
                    <a:pt x="176" y="1764"/>
                  </a:cubicBezTo>
                  <a:cubicBezTo>
                    <a:pt x="514" y="1658"/>
                    <a:pt x="794" y="1460"/>
                    <a:pt x="1014" y="1181"/>
                  </a:cubicBezTo>
                  <a:cubicBezTo>
                    <a:pt x="1037" y="1158"/>
                    <a:pt x="1062" y="1122"/>
                    <a:pt x="1096" y="1088"/>
                  </a:cubicBezTo>
                  <a:cubicBezTo>
                    <a:pt x="1112" y="1061"/>
                    <a:pt x="1137" y="1048"/>
                    <a:pt x="1169" y="1048"/>
                  </a:cubicBezTo>
                  <a:close/>
                  <a:moveTo>
                    <a:pt x="2056" y="548"/>
                  </a:moveTo>
                  <a:cubicBezTo>
                    <a:pt x="2092" y="548"/>
                    <a:pt x="2129" y="549"/>
                    <a:pt x="2165" y="552"/>
                  </a:cubicBezTo>
                  <a:cubicBezTo>
                    <a:pt x="2191" y="552"/>
                    <a:pt x="2213" y="577"/>
                    <a:pt x="2224" y="588"/>
                  </a:cubicBezTo>
                  <a:cubicBezTo>
                    <a:pt x="2249" y="658"/>
                    <a:pt x="2260" y="728"/>
                    <a:pt x="2283" y="798"/>
                  </a:cubicBezTo>
                  <a:cubicBezTo>
                    <a:pt x="2305" y="879"/>
                    <a:pt x="2319" y="949"/>
                    <a:pt x="2341" y="1018"/>
                  </a:cubicBezTo>
                  <a:cubicBezTo>
                    <a:pt x="2392" y="1208"/>
                    <a:pt x="2546" y="1330"/>
                    <a:pt x="2736" y="1330"/>
                  </a:cubicBezTo>
                  <a:cubicBezTo>
                    <a:pt x="2766" y="1330"/>
                    <a:pt x="2798" y="1327"/>
                    <a:pt x="2830" y="1320"/>
                  </a:cubicBezTo>
                  <a:cubicBezTo>
                    <a:pt x="2934" y="1309"/>
                    <a:pt x="2959" y="1298"/>
                    <a:pt x="3087" y="1206"/>
                  </a:cubicBezTo>
                  <a:cubicBezTo>
                    <a:pt x="3157" y="1331"/>
                    <a:pt x="3213" y="1471"/>
                    <a:pt x="3249" y="1625"/>
                  </a:cubicBezTo>
                  <a:cubicBezTo>
                    <a:pt x="3330" y="1926"/>
                    <a:pt x="3367" y="2253"/>
                    <a:pt x="3378" y="2566"/>
                  </a:cubicBezTo>
                  <a:cubicBezTo>
                    <a:pt x="3378" y="2647"/>
                    <a:pt x="3389" y="2728"/>
                    <a:pt x="3389" y="2823"/>
                  </a:cubicBezTo>
                  <a:cubicBezTo>
                    <a:pt x="3353" y="2823"/>
                    <a:pt x="3330" y="2823"/>
                    <a:pt x="3297" y="2812"/>
                  </a:cubicBezTo>
                  <a:cubicBezTo>
                    <a:pt x="3279" y="2807"/>
                    <a:pt x="3262" y="2803"/>
                    <a:pt x="3246" y="2803"/>
                  </a:cubicBezTo>
                  <a:cubicBezTo>
                    <a:pt x="3220" y="2803"/>
                    <a:pt x="3196" y="2812"/>
                    <a:pt x="3168" y="2834"/>
                  </a:cubicBezTo>
                  <a:cubicBezTo>
                    <a:pt x="3138" y="2865"/>
                    <a:pt x="3097" y="2876"/>
                    <a:pt x="3057" y="2876"/>
                  </a:cubicBezTo>
                  <a:cubicBezTo>
                    <a:pt x="3035" y="2876"/>
                    <a:pt x="3013" y="2873"/>
                    <a:pt x="2992" y="2868"/>
                  </a:cubicBezTo>
                  <a:cubicBezTo>
                    <a:pt x="2959" y="2868"/>
                    <a:pt x="2923" y="2882"/>
                    <a:pt x="2889" y="2893"/>
                  </a:cubicBezTo>
                  <a:cubicBezTo>
                    <a:pt x="2855" y="2909"/>
                    <a:pt x="2816" y="2925"/>
                    <a:pt x="2775" y="2925"/>
                  </a:cubicBezTo>
                  <a:cubicBezTo>
                    <a:pt x="2759" y="2925"/>
                    <a:pt x="2741" y="2922"/>
                    <a:pt x="2724" y="2915"/>
                  </a:cubicBezTo>
                  <a:cubicBezTo>
                    <a:pt x="2708" y="2911"/>
                    <a:pt x="2694" y="2909"/>
                    <a:pt x="2682" y="2909"/>
                  </a:cubicBezTo>
                  <a:cubicBezTo>
                    <a:pt x="2660" y="2909"/>
                    <a:pt x="2642" y="2916"/>
                    <a:pt x="2621" y="2938"/>
                  </a:cubicBezTo>
                  <a:cubicBezTo>
                    <a:pt x="2597" y="2956"/>
                    <a:pt x="2577" y="2965"/>
                    <a:pt x="2558" y="2965"/>
                  </a:cubicBezTo>
                  <a:cubicBezTo>
                    <a:pt x="2539" y="2965"/>
                    <a:pt x="2522" y="2956"/>
                    <a:pt x="2504" y="2938"/>
                  </a:cubicBezTo>
                  <a:cubicBezTo>
                    <a:pt x="2479" y="2919"/>
                    <a:pt x="2460" y="2911"/>
                    <a:pt x="2441" y="2911"/>
                  </a:cubicBezTo>
                  <a:cubicBezTo>
                    <a:pt x="2425" y="2911"/>
                    <a:pt x="2409" y="2917"/>
                    <a:pt x="2389" y="2927"/>
                  </a:cubicBezTo>
                  <a:cubicBezTo>
                    <a:pt x="2355" y="2947"/>
                    <a:pt x="2318" y="2960"/>
                    <a:pt x="2281" y="2960"/>
                  </a:cubicBezTo>
                  <a:cubicBezTo>
                    <a:pt x="2254" y="2960"/>
                    <a:pt x="2227" y="2953"/>
                    <a:pt x="2202" y="2938"/>
                  </a:cubicBezTo>
                  <a:cubicBezTo>
                    <a:pt x="2202" y="2846"/>
                    <a:pt x="2224" y="2753"/>
                    <a:pt x="2224" y="2658"/>
                  </a:cubicBezTo>
                  <a:cubicBezTo>
                    <a:pt x="2235" y="2463"/>
                    <a:pt x="2224" y="2276"/>
                    <a:pt x="2154" y="2088"/>
                  </a:cubicBezTo>
                  <a:cubicBezTo>
                    <a:pt x="2073" y="1904"/>
                    <a:pt x="1922" y="1798"/>
                    <a:pt x="1746" y="1728"/>
                  </a:cubicBezTo>
                  <a:cubicBezTo>
                    <a:pt x="1654" y="1695"/>
                    <a:pt x="1562" y="1681"/>
                    <a:pt x="1481" y="1658"/>
                  </a:cubicBezTo>
                  <a:cubicBezTo>
                    <a:pt x="1445" y="1647"/>
                    <a:pt x="1434" y="1636"/>
                    <a:pt x="1434" y="1611"/>
                  </a:cubicBezTo>
                  <a:cubicBezTo>
                    <a:pt x="1422" y="1577"/>
                    <a:pt x="1411" y="1541"/>
                    <a:pt x="1397" y="1507"/>
                  </a:cubicBezTo>
                  <a:cubicBezTo>
                    <a:pt x="1327" y="1415"/>
                    <a:pt x="1305" y="1309"/>
                    <a:pt x="1305" y="1192"/>
                  </a:cubicBezTo>
                  <a:cubicBezTo>
                    <a:pt x="1316" y="1158"/>
                    <a:pt x="1316" y="1122"/>
                    <a:pt x="1305" y="1088"/>
                  </a:cubicBezTo>
                  <a:cubicBezTo>
                    <a:pt x="1283" y="1030"/>
                    <a:pt x="1246" y="1007"/>
                    <a:pt x="1132" y="996"/>
                  </a:cubicBezTo>
                  <a:cubicBezTo>
                    <a:pt x="1202" y="926"/>
                    <a:pt x="1246" y="868"/>
                    <a:pt x="1305" y="820"/>
                  </a:cubicBezTo>
                  <a:cubicBezTo>
                    <a:pt x="1522" y="625"/>
                    <a:pt x="1783" y="548"/>
                    <a:pt x="2056" y="548"/>
                  </a:cubicBezTo>
                  <a:close/>
                  <a:moveTo>
                    <a:pt x="3271" y="2852"/>
                  </a:moveTo>
                  <a:cubicBezTo>
                    <a:pt x="3283" y="2852"/>
                    <a:pt x="3296" y="2854"/>
                    <a:pt x="3308" y="2857"/>
                  </a:cubicBezTo>
                  <a:cubicBezTo>
                    <a:pt x="3330" y="2868"/>
                    <a:pt x="3367" y="2868"/>
                    <a:pt x="3389" y="2868"/>
                  </a:cubicBezTo>
                  <a:cubicBezTo>
                    <a:pt x="3399" y="2922"/>
                    <a:pt x="3360" y="2975"/>
                    <a:pt x="3319" y="2975"/>
                  </a:cubicBezTo>
                  <a:cubicBezTo>
                    <a:pt x="3316" y="2975"/>
                    <a:pt x="3312" y="2975"/>
                    <a:pt x="3308" y="2974"/>
                  </a:cubicBezTo>
                  <a:cubicBezTo>
                    <a:pt x="3292" y="2973"/>
                    <a:pt x="3277" y="2972"/>
                    <a:pt x="3262" y="2972"/>
                  </a:cubicBezTo>
                  <a:cubicBezTo>
                    <a:pt x="3157" y="2972"/>
                    <a:pt x="3076" y="3006"/>
                    <a:pt x="2992" y="3077"/>
                  </a:cubicBezTo>
                  <a:cubicBezTo>
                    <a:pt x="2987" y="3084"/>
                    <a:pt x="2976" y="3088"/>
                    <a:pt x="2964" y="3088"/>
                  </a:cubicBezTo>
                  <a:cubicBezTo>
                    <a:pt x="2953" y="3088"/>
                    <a:pt x="2941" y="3084"/>
                    <a:pt x="2934" y="3077"/>
                  </a:cubicBezTo>
                  <a:cubicBezTo>
                    <a:pt x="2876" y="3061"/>
                    <a:pt x="2818" y="3052"/>
                    <a:pt x="2760" y="3052"/>
                  </a:cubicBezTo>
                  <a:cubicBezTo>
                    <a:pt x="2702" y="3052"/>
                    <a:pt x="2643" y="3061"/>
                    <a:pt x="2585" y="3077"/>
                  </a:cubicBezTo>
                  <a:cubicBezTo>
                    <a:pt x="2523" y="3106"/>
                    <a:pt x="2498" y="3117"/>
                    <a:pt x="2464" y="3117"/>
                  </a:cubicBezTo>
                  <a:cubicBezTo>
                    <a:pt x="2440" y="3117"/>
                    <a:pt x="2412" y="3112"/>
                    <a:pt x="2364" y="3103"/>
                  </a:cubicBezTo>
                  <a:cubicBezTo>
                    <a:pt x="2348" y="3100"/>
                    <a:pt x="2334" y="3099"/>
                    <a:pt x="2320" y="3099"/>
                  </a:cubicBezTo>
                  <a:cubicBezTo>
                    <a:pt x="2271" y="3099"/>
                    <a:pt x="2226" y="3116"/>
                    <a:pt x="2143" y="3161"/>
                  </a:cubicBezTo>
                  <a:cubicBezTo>
                    <a:pt x="2154" y="3103"/>
                    <a:pt x="2165" y="3044"/>
                    <a:pt x="2179" y="2985"/>
                  </a:cubicBezTo>
                  <a:cubicBezTo>
                    <a:pt x="2212" y="2993"/>
                    <a:pt x="2242" y="2997"/>
                    <a:pt x="2270" y="2997"/>
                  </a:cubicBezTo>
                  <a:cubicBezTo>
                    <a:pt x="2323" y="2997"/>
                    <a:pt x="2370" y="2985"/>
                    <a:pt x="2422" y="2963"/>
                  </a:cubicBezTo>
                  <a:cubicBezTo>
                    <a:pt x="2434" y="2963"/>
                    <a:pt x="2459" y="2963"/>
                    <a:pt x="2470" y="2974"/>
                  </a:cubicBezTo>
                  <a:cubicBezTo>
                    <a:pt x="2510" y="2998"/>
                    <a:pt x="2539" y="3010"/>
                    <a:pt x="2566" y="3010"/>
                  </a:cubicBezTo>
                  <a:cubicBezTo>
                    <a:pt x="2594" y="3010"/>
                    <a:pt x="2619" y="2998"/>
                    <a:pt x="2654" y="2974"/>
                  </a:cubicBezTo>
                  <a:cubicBezTo>
                    <a:pt x="2668" y="2963"/>
                    <a:pt x="2691" y="2963"/>
                    <a:pt x="2702" y="2963"/>
                  </a:cubicBezTo>
                  <a:cubicBezTo>
                    <a:pt x="2724" y="2969"/>
                    <a:pt x="2746" y="2972"/>
                    <a:pt x="2767" y="2972"/>
                  </a:cubicBezTo>
                  <a:cubicBezTo>
                    <a:pt x="2821" y="2972"/>
                    <a:pt x="2872" y="2953"/>
                    <a:pt x="2923" y="2927"/>
                  </a:cubicBezTo>
                  <a:cubicBezTo>
                    <a:pt x="2934" y="2915"/>
                    <a:pt x="2959" y="2915"/>
                    <a:pt x="2981" y="2915"/>
                  </a:cubicBezTo>
                  <a:cubicBezTo>
                    <a:pt x="3005" y="2919"/>
                    <a:pt x="3027" y="2922"/>
                    <a:pt x="3048" y="2922"/>
                  </a:cubicBezTo>
                  <a:cubicBezTo>
                    <a:pt x="3090" y="2922"/>
                    <a:pt x="3129" y="2912"/>
                    <a:pt x="3168" y="2882"/>
                  </a:cubicBezTo>
                  <a:cubicBezTo>
                    <a:pt x="3201" y="2863"/>
                    <a:pt x="3236" y="2852"/>
                    <a:pt x="3271" y="2852"/>
                  </a:cubicBezTo>
                  <a:close/>
                  <a:moveTo>
                    <a:pt x="3582" y="2594"/>
                  </a:moveTo>
                  <a:cubicBezTo>
                    <a:pt x="3644" y="2594"/>
                    <a:pt x="3703" y="2623"/>
                    <a:pt x="3738" y="2672"/>
                  </a:cubicBezTo>
                  <a:cubicBezTo>
                    <a:pt x="3761" y="2706"/>
                    <a:pt x="3797" y="2728"/>
                    <a:pt x="3842" y="2742"/>
                  </a:cubicBezTo>
                  <a:cubicBezTo>
                    <a:pt x="3995" y="2787"/>
                    <a:pt x="4051" y="2938"/>
                    <a:pt x="3970" y="3077"/>
                  </a:cubicBezTo>
                  <a:cubicBezTo>
                    <a:pt x="3959" y="3091"/>
                    <a:pt x="3959" y="3114"/>
                    <a:pt x="3970" y="3125"/>
                  </a:cubicBezTo>
                  <a:cubicBezTo>
                    <a:pt x="4007" y="3195"/>
                    <a:pt x="4007" y="3242"/>
                    <a:pt x="3959" y="3301"/>
                  </a:cubicBezTo>
                  <a:cubicBezTo>
                    <a:pt x="3937" y="3334"/>
                    <a:pt x="3925" y="3382"/>
                    <a:pt x="3889" y="3415"/>
                  </a:cubicBezTo>
                  <a:cubicBezTo>
                    <a:pt x="3867" y="3463"/>
                    <a:pt x="3819" y="3496"/>
                    <a:pt x="3786" y="3533"/>
                  </a:cubicBezTo>
                  <a:cubicBezTo>
                    <a:pt x="3754" y="3584"/>
                    <a:pt x="3706" y="3616"/>
                    <a:pt x="3647" y="3616"/>
                  </a:cubicBezTo>
                  <a:cubicBezTo>
                    <a:pt x="3639" y="3616"/>
                    <a:pt x="3630" y="3615"/>
                    <a:pt x="3621" y="3614"/>
                  </a:cubicBezTo>
                  <a:cubicBezTo>
                    <a:pt x="3562" y="3614"/>
                    <a:pt x="3518" y="3636"/>
                    <a:pt x="3459" y="3661"/>
                  </a:cubicBezTo>
                  <a:cubicBezTo>
                    <a:pt x="3411" y="3695"/>
                    <a:pt x="3353" y="3706"/>
                    <a:pt x="3297" y="3720"/>
                  </a:cubicBezTo>
                  <a:cubicBezTo>
                    <a:pt x="3285" y="3724"/>
                    <a:pt x="3273" y="3725"/>
                    <a:pt x="3261" y="3725"/>
                  </a:cubicBezTo>
                  <a:cubicBezTo>
                    <a:pt x="3238" y="3725"/>
                    <a:pt x="3215" y="3720"/>
                    <a:pt x="3191" y="3720"/>
                  </a:cubicBezTo>
                  <a:cubicBezTo>
                    <a:pt x="3157" y="3731"/>
                    <a:pt x="3110" y="3742"/>
                    <a:pt x="3087" y="3765"/>
                  </a:cubicBezTo>
                  <a:cubicBezTo>
                    <a:pt x="3005" y="3856"/>
                    <a:pt x="2909" y="3890"/>
                    <a:pt x="2799" y="3890"/>
                  </a:cubicBezTo>
                  <a:cubicBezTo>
                    <a:pt x="2768" y="3890"/>
                    <a:pt x="2735" y="3887"/>
                    <a:pt x="2702" y="3882"/>
                  </a:cubicBezTo>
                  <a:cubicBezTo>
                    <a:pt x="2677" y="3879"/>
                    <a:pt x="2655" y="3876"/>
                    <a:pt x="2633" y="3876"/>
                  </a:cubicBezTo>
                  <a:cubicBezTo>
                    <a:pt x="2584" y="3876"/>
                    <a:pt x="2541" y="3889"/>
                    <a:pt x="2492" y="3929"/>
                  </a:cubicBezTo>
                  <a:cubicBezTo>
                    <a:pt x="2443" y="3968"/>
                    <a:pt x="2391" y="3982"/>
                    <a:pt x="2339" y="3982"/>
                  </a:cubicBezTo>
                  <a:cubicBezTo>
                    <a:pt x="2281" y="3982"/>
                    <a:pt x="2221" y="3964"/>
                    <a:pt x="2165" y="3941"/>
                  </a:cubicBezTo>
                  <a:cubicBezTo>
                    <a:pt x="2128" y="3924"/>
                    <a:pt x="2095" y="3915"/>
                    <a:pt x="2065" y="3915"/>
                  </a:cubicBezTo>
                  <a:cubicBezTo>
                    <a:pt x="2030" y="3915"/>
                    <a:pt x="2000" y="3926"/>
                    <a:pt x="1970" y="3952"/>
                  </a:cubicBezTo>
                  <a:cubicBezTo>
                    <a:pt x="1895" y="3989"/>
                    <a:pt x="1820" y="4021"/>
                    <a:pt x="1746" y="4021"/>
                  </a:cubicBezTo>
                  <a:cubicBezTo>
                    <a:pt x="1704" y="4021"/>
                    <a:pt x="1662" y="4011"/>
                    <a:pt x="1621" y="3985"/>
                  </a:cubicBezTo>
                  <a:cubicBezTo>
                    <a:pt x="1434" y="3893"/>
                    <a:pt x="1353" y="3720"/>
                    <a:pt x="1386" y="3522"/>
                  </a:cubicBezTo>
                  <a:cubicBezTo>
                    <a:pt x="1411" y="3393"/>
                    <a:pt x="1445" y="3265"/>
                    <a:pt x="1562" y="3184"/>
                  </a:cubicBezTo>
                  <a:cubicBezTo>
                    <a:pt x="1607" y="3161"/>
                    <a:pt x="1654" y="3136"/>
                    <a:pt x="1713" y="3125"/>
                  </a:cubicBezTo>
                  <a:cubicBezTo>
                    <a:pt x="1772" y="3114"/>
                    <a:pt x="1816" y="3091"/>
                    <a:pt x="1864" y="3044"/>
                  </a:cubicBezTo>
                  <a:cubicBezTo>
                    <a:pt x="1913" y="2986"/>
                    <a:pt x="1969" y="2964"/>
                    <a:pt x="2035" y="2964"/>
                  </a:cubicBezTo>
                  <a:cubicBezTo>
                    <a:pt x="2062" y="2964"/>
                    <a:pt x="2090" y="2968"/>
                    <a:pt x="2121" y="2974"/>
                  </a:cubicBezTo>
                  <a:cubicBezTo>
                    <a:pt x="2096" y="3066"/>
                    <a:pt x="2073" y="3147"/>
                    <a:pt x="2051" y="3231"/>
                  </a:cubicBezTo>
                  <a:cubicBezTo>
                    <a:pt x="2003" y="3231"/>
                    <a:pt x="1956" y="3217"/>
                    <a:pt x="1911" y="3217"/>
                  </a:cubicBezTo>
                  <a:cubicBezTo>
                    <a:pt x="1805" y="3217"/>
                    <a:pt x="1691" y="3312"/>
                    <a:pt x="1654" y="3415"/>
                  </a:cubicBezTo>
                  <a:cubicBezTo>
                    <a:pt x="1643" y="3452"/>
                    <a:pt x="1643" y="3485"/>
                    <a:pt x="1691" y="3510"/>
                  </a:cubicBezTo>
                  <a:cubicBezTo>
                    <a:pt x="1691" y="3496"/>
                    <a:pt x="1702" y="3496"/>
                    <a:pt x="1702" y="3485"/>
                  </a:cubicBezTo>
                  <a:cubicBezTo>
                    <a:pt x="1711" y="3354"/>
                    <a:pt x="1812" y="3259"/>
                    <a:pt x="1936" y="3259"/>
                  </a:cubicBezTo>
                  <a:cubicBezTo>
                    <a:pt x="1965" y="3259"/>
                    <a:pt x="1995" y="3265"/>
                    <a:pt x="2026" y="3276"/>
                  </a:cubicBezTo>
                  <a:cubicBezTo>
                    <a:pt x="2059" y="3290"/>
                    <a:pt x="2080" y="3299"/>
                    <a:pt x="2094" y="3299"/>
                  </a:cubicBezTo>
                  <a:cubicBezTo>
                    <a:pt x="2117" y="3299"/>
                    <a:pt x="2128" y="3280"/>
                    <a:pt x="2154" y="3231"/>
                  </a:cubicBezTo>
                  <a:cubicBezTo>
                    <a:pt x="2180" y="3181"/>
                    <a:pt x="2241" y="3142"/>
                    <a:pt x="2309" y="3142"/>
                  </a:cubicBezTo>
                  <a:cubicBezTo>
                    <a:pt x="2335" y="3142"/>
                    <a:pt x="2362" y="3148"/>
                    <a:pt x="2389" y="3161"/>
                  </a:cubicBezTo>
                  <a:cubicBezTo>
                    <a:pt x="2418" y="3175"/>
                    <a:pt x="2442" y="3181"/>
                    <a:pt x="2466" y="3181"/>
                  </a:cubicBezTo>
                  <a:cubicBezTo>
                    <a:pt x="2500" y="3181"/>
                    <a:pt x="2532" y="3169"/>
                    <a:pt x="2573" y="3147"/>
                  </a:cubicBezTo>
                  <a:cubicBezTo>
                    <a:pt x="2629" y="3114"/>
                    <a:pt x="2691" y="3096"/>
                    <a:pt x="2755" y="3096"/>
                  </a:cubicBezTo>
                  <a:cubicBezTo>
                    <a:pt x="2800" y="3096"/>
                    <a:pt x="2845" y="3105"/>
                    <a:pt x="2889" y="3125"/>
                  </a:cubicBezTo>
                  <a:cubicBezTo>
                    <a:pt x="2920" y="3135"/>
                    <a:pt x="2946" y="3143"/>
                    <a:pt x="2971" y="3143"/>
                  </a:cubicBezTo>
                  <a:cubicBezTo>
                    <a:pt x="3001" y="3143"/>
                    <a:pt x="3030" y="3130"/>
                    <a:pt x="3062" y="3091"/>
                  </a:cubicBezTo>
                  <a:cubicBezTo>
                    <a:pt x="3108" y="3046"/>
                    <a:pt x="3167" y="3029"/>
                    <a:pt x="3229" y="3029"/>
                  </a:cubicBezTo>
                  <a:cubicBezTo>
                    <a:pt x="3247" y="3029"/>
                    <a:pt x="3265" y="3030"/>
                    <a:pt x="3283" y="3033"/>
                  </a:cubicBezTo>
                  <a:cubicBezTo>
                    <a:pt x="3319" y="3033"/>
                    <a:pt x="3367" y="3022"/>
                    <a:pt x="3389" y="2996"/>
                  </a:cubicBezTo>
                  <a:cubicBezTo>
                    <a:pt x="3437" y="2963"/>
                    <a:pt x="3492" y="2938"/>
                    <a:pt x="3551" y="2938"/>
                  </a:cubicBezTo>
                  <a:lnTo>
                    <a:pt x="3587" y="2938"/>
                  </a:lnTo>
                  <a:cubicBezTo>
                    <a:pt x="3599" y="2938"/>
                    <a:pt x="3610" y="2927"/>
                    <a:pt x="3621" y="2915"/>
                  </a:cubicBezTo>
                  <a:cubicBezTo>
                    <a:pt x="3610" y="2904"/>
                    <a:pt x="3599" y="2893"/>
                    <a:pt x="3587" y="2893"/>
                  </a:cubicBezTo>
                  <a:lnTo>
                    <a:pt x="3459" y="2893"/>
                  </a:lnTo>
                  <a:cubicBezTo>
                    <a:pt x="3448" y="2823"/>
                    <a:pt x="3448" y="2742"/>
                    <a:pt x="3437" y="2672"/>
                  </a:cubicBezTo>
                  <a:cubicBezTo>
                    <a:pt x="3437" y="2658"/>
                    <a:pt x="3448" y="2647"/>
                    <a:pt x="3459" y="2636"/>
                  </a:cubicBezTo>
                  <a:cubicBezTo>
                    <a:pt x="3496" y="2608"/>
                    <a:pt x="3540" y="2594"/>
                    <a:pt x="3582" y="2594"/>
                  </a:cubicBezTo>
                  <a:close/>
                  <a:moveTo>
                    <a:pt x="7591" y="4393"/>
                  </a:moveTo>
                  <a:cubicBezTo>
                    <a:pt x="7591" y="4393"/>
                    <a:pt x="7613" y="4404"/>
                    <a:pt x="7627" y="4418"/>
                  </a:cubicBezTo>
                  <a:cubicBezTo>
                    <a:pt x="7881" y="4614"/>
                    <a:pt x="8127" y="4837"/>
                    <a:pt x="8348" y="5058"/>
                  </a:cubicBezTo>
                  <a:cubicBezTo>
                    <a:pt x="8395" y="5092"/>
                    <a:pt x="8418" y="5150"/>
                    <a:pt x="8451" y="5198"/>
                  </a:cubicBezTo>
                  <a:cubicBezTo>
                    <a:pt x="8476" y="5231"/>
                    <a:pt x="8465" y="5268"/>
                    <a:pt x="8429" y="5290"/>
                  </a:cubicBezTo>
                  <a:cubicBezTo>
                    <a:pt x="8387" y="5324"/>
                    <a:pt x="8352" y="5351"/>
                    <a:pt x="8304" y="5351"/>
                  </a:cubicBezTo>
                  <a:cubicBezTo>
                    <a:pt x="8286" y="5351"/>
                    <a:pt x="8265" y="5347"/>
                    <a:pt x="8242" y="5337"/>
                  </a:cubicBezTo>
                  <a:cubicBezTo>
                    <a:pt x="8091" y="5268"/>
                    <a:pt x="7951" y="5198"/>
                    <a:pt x="7800" y="5139"/>
                  </a:cubicBezTo>
                  <a:cubicBezTo>
                    <a:pt x="7532" y="5022"/>
                    <a:pt x="7264" y="4930"/>
                    <a:pt x="6999" y="4823"/>
                  </a:cubicBezTo>
                  <a:cubicBezTo>
                    <a:pt x="6985" y="4812"/>
                    <a:pt x="6962" y="4801"/>
                    <a:pt x="6951" y="4801"/>
                  </a:cubicBezTo>
                  <a:cubicBezTo>
                    <a:pt x="6973" y="4720"/>
                    <a:pt x="7021" y="4698"/>
                    <a:pt x="7091" y="4673"/>
                  </a:cubicBezTo>
                  <a:cubicBezTo>
                    <a:pt x="7230" y="4650"/>
                    <a:pt x="7359" y="4592"/>
                    <a:pt x="7462" y="4511"/>
                  </a:cubicBezTo>
                  <a:cubicBezTo>
                    <a:pt x="7510" y="4474"/>
                    <a:pt x="7543" y="4441"/>
                    <a:pt x="7591" y="4393"/>
                  </a:cubicBezTo>
                  <a:close/>
                  <a:moveTo>
                    <a:pt x="6904" y="4840"/>
                  </a:moveTo>
                  <a:cubicBezTo>
                    <a:pt x="6913" y="4840"/>
                    <a:pt x="6922" y="4843"/>
                    <a:pt x="6929" y="4849"/>
                  </a:cubicBezTo>
                  <a:cubicBezTo>
                    <a:pt x="7242" y="4963"/>
                    <a:pt x="7557" y="5092"/>
                    <a:pt x="7870" y="5220"/>
                  </a:cubicBezTo>
                  <a:cubicBezTo>
                    <a:pt x="7987" y="5268"/>
                    <a:pt x="8102" y="5326"/>
                    <a:pt x="8231" y="5382"/>
                  </a:cubicBezTo>
                  <a:cubicBezTo>
                    <a:pt x="8080" y="5441"/>
                    <a:pt x="7951" y="5500"/>
                    <a:pt x="7811" y="5547"/>
                  </a:cubicBezTo>
                  <a:cubicBezTo>
                    <a:pt x="7808" y="5551"/>
                    <a:pt x="7804" y="5552"/>
                    <a:pt x="7800" y="5552"/>
                  </a:cubicBezTo>
                  <a:cubicBezTo>
                    <a:pt x="7793" y="5552"/>
                    <a:pt x="7785" y="5547"/>
                    <a:pt x="7778" y="5547"/>
                  </a:cubicBezTo>
                  <a:cubicBezTo>
                    <a:pt x="7311" y="5407"/>
                    <a:pt x="6845" y="5268"/>
                    <a:pt x="6381" y="5128"/>
                  </a:cubicBezTo>
                  <a:cubicBezTo>
                    <a:pt x="6381" y="5128"/>
                    <a:pt x="6370" y="5128"/>
                    <a:pt x="6356" y="5117"/>
                  </a:cubicBezTo>
                  <a:cubicBezTo>
                    <a:pt x="6403" y="5092"/>
                    <a:pt x="6440" y="5080"/>
                    <a:pt x="6473" y="5058"/>
                  </a:cubicBezTo>
                  <a:cubicBezTo>
                    <a:pt x="6613" y="4988"/>
                    <a:pt x="6741" y="4918"/>
                    <a:pt x="6881" y="4849"/>
                  </a:cubicBezTo>
                  <a:cubicBezTo>
                    <a:pt x="6887" y="4843"/>
                    <a:pt x="6895" y="4840"/>
                    <a:pt x="6904" y="4840"/>
                  </a:cubicBezTo>
                  <a:close/>
                  <a:moveTo>
                    <a:pt x="6299" y="5153"/>
                  </a:moveTo>
                  <a:cubicBezTo>
                    <a:pt x="6311" y="5153"/>
                    <a:pt x="6322" y="5156"/>
                    <a:pt x="6334" y="5161"/>
                  </a:cubicBezTo>
                  <a:cubicBezTo>
                    <a:pt x="6554" y="5231"/>
                    <a:pt x="6764" y="5290"/>
                    <a:pt x="6985" y="5360"/>
                  </a:cubicBezTo>
                  <a:cubicBezTo>
                    <a:pt x="7208" y="5430"/>
                    <a:pt x="7429" y="5488"/>
                    <a:pt x="7649" y="5558"/>
                  </a:cubicBezTo>
                  <a:cubicBezTo>
                    <a:pt x="7672" y="5569"/>
                    <a:pt x="7683" y="5569"/>
                    <a:pt x="7719" y="5581"/>
                  </a:cubicBezTo>
                  <a:cubicBezTo>
                    <a:pt x="7568" y="5639"/>
                    <a:pt x="7429" y="5687"/>
                    <a:pt x="7300" y="5731"/>
                  </a:cubicBezTo>
                  <a:cubicBezTo>
                    <a:pt x="7289" y="5738"/>
                    <a:pt x="7274" y="5742"/>
                    <a:pt x="7260" y="5742"/>
                  </a:cubicBezTo>
                  <a:cubicBezTo>
                    <a:pt x="7245" y="5742"/>
                    <a:pt x="7230" y="5738"/>
                    <a:pt x="7219" y="5731"/>
                  </a:cubicBezTo>
                  <a:cubicBezTo>
                    <a:pt x="6834" y="5650"/>
                    <a:pt x="6462" y="5558"/>
                    <a:pt x="6077" y="5477"/>
                  </a:cubicBezTo>
                  <a:cubicBezTo>
                    <a:pt x="5962" y="5452"/>
                    <a:pt x="5856" y="5407"/>
                    <a:pt x="5753" y="5371"/>
                  </a:cubicBezTo>
                  <a:cubicBezTo>
                    <a:pt x="5753" y="5371"/>
                    <a:pt x="5753" y="5360"/>
                    <a:pt x="5764" y="5360"/>
                  </a:cubicBezTo>
                  <a:cubicBezTo>
                    <a:pt x="5926" y="5290"/>
                    <a:pt x="6091" y="5220"/>
                    <a:pt x="6264" y="5161"/>
                  </a:cubicBezTo>
                  <a:cubicBezTo>
                    <a:pt x="6275" y="5156"/>
                    <a:pt x="6287" y="5153"/>
                    <a:pt x="6299" y="5153"/>
                  </a:cubicBezTo>
                  <a:close/>
                  <a:moveTo>
                    <a:pt x="5659" y="5403"/>
                  </a:moveTo>
                  <a:cubicBezTo>
                    <a:pt x="5700" y="5403"/>
                    <a:pt x="5741" y="5411"/>
                    <a:pt x="5786" y="5430"/>
                  </a:cubicBezTo>
                  <a:cubicBezTo>
                    <a:pt x="6124" y="5547"/>
                    <a:pt x="6484" y="5606"/>
                    <a:pt x="6845" y="5687"/>
                  </a:cubicBezTo>
                  <a:cubicBezTo>
                    <a:pt x="6951" y="5709"/>
                    <a:pt x="7068" y="5745"/>
                    <a:pt x="7172" y="5768"/>
                  </a:cubicBezTo>
                  <a:lnTo>
                    <a:pt x="7172" y="5790"/>
                  </a:lnTo>
                  <a:cubicBezTo>
                    <a:pt x="7054" y="5801"/>
                    <a:pt x="6940" y="5838"/>
                    <a:pt x="6811" y="5838"/>
                  </a:cubicBezTo>
                  <a:cubicBezTo>
                    <a:pt x="6426" y="5838"/>
                    <a:pt x="6043" y="5757"/>
                    <a:pt x="5672" y="5606"/>
                  </a:cubicBezTo>
                  <a:cubicBezTo>
                    <a:pt x="5577" y="5558"/>
                    <a:pt x="5473" y="5511"/>
                    <a:pt x="5367" y="5477"/>
                  </a:cubicBezTo>
                  <a:lnTo>
                    <a:pt x="5367" y="5452"/>
                  </a:lnTo>
                  <a:cubicBezTo>
                    <a:pt x="5426" y="5441"/>
                    <a:pt x="5496" y="5441"/>
                    <a:pt x="5554" y="5419"/>
                  </a:cubicBezTo>
                  <a:cubicBezTo>
                    <a:pt x="5591" y="5408"/>
                    <a:pt x="5625" y="5403"/>
                    <a:pt x="5659" y="5403"/>
                  </a:cubicBezTo>
                  <a:close/>
                  <a:moveTo>
                    <a:pt x="5008" y="3467"/>
                  </a:moveTo>
                  <a:cubicBezTo>
                    <a:pt x="5107" y="3467"/>
                    <a:pt x="5208" y="3475"/>
                    <a:pt x="5308" y="3485"/>
                  </a:cubicBezTo>
                  <a:cubicBezTo>
                    <a:pt x="5672" y="3522"/>
                    <a:pt x="6021" y="3603"/>
                    <a:pt x="6370" y="3731"/>
                  </a:cubicBezTo>
                  <a:cubicBezTo>
                    <a:pt x="6764" y="3882"/>
                    <a:pt x="7138" y="4069"/>
                    <a:pt x="7487" y="4323"/>
                  </a:cubicBezTo>
                  <a:cubicBezTo>
                    <a:pt x="7543" y="4371"/>
                    <a:pt x="7557" y="4393"/>
                    <a:pt x="7487" y="4452"/>
                  </a:cubicBezTo>
                  <a:cubicBezTo>
                    <a:pt x="7381" y="4533"/>
                    <a:pt x="7264" y="4592"/>
                    <a:pt x="7124" y="4628"/>
                  </a:cubicBezTo>
                  <a:cubicBezTo>
                    <a:pt x="7091" y="4628"/>
                    <a:pt x="7068" y="4639"/>
                    <a:pt x="7032" y="4650"/>
                  </a:cubicBezTo>
                  <a:cubicBezTo>
                    <a:pt x="6985" y="4650"/>
                    <a:pt x="6962" y="4673"/>
                    <a:pt x="6940" y="4720"/>
                  </a:cubicBezTo>
                  <a:cubicBezTo>
                    <a:pt x="6929" y="4754"/>
                    <a:pt x="6892" y="4790"/>
                    <a:pt x="6859" y="4812"/>
                  </a:cubicBezTo>
                  <a:cubicBezTo>
                    <a:pt x="6741" y="4871"/>
                    <a:pt x="6635" y="4941"/>
                    <a:pt x="6521" y="4988"/>
                  </a:cubicBezTo>
                  <a:cubicBezTo>
                    <a:pt x="6241" y="5117"/>
                    <a:pt x="5951" y="5231"/>
                    <a:pt x="5672" y="5337"/>
                  </a:cubicBezTo>
                  <a:cubicBezTo>
                    <a:pt x="5554" y="5371"/>
                    <a:pt x="5426" y="5382"/>
                    <a:pt x="5308" y="5407"/>
                  </a:cubicBezTo>
                  <a:cubicBezTo>
                    <a:pt x="5286" y="5407"/>
                    <a:pt x="5252" y="5396"/>
                    <a:pt x="5227" y="5382"/>
                  </a:cubicBezTo>
                  <a:cubicBezTo>
                    <a:pt x="5124" y="5326"/>
                    <a:pt x="5029" y="5268"/>
                    <a:pt x="4937" y="5209"/>
                  </a:cubicBezTo>
                  <a:cubicBezTo>
                    <a:pt x="4750" y="5092"/>
                    <a:pt x="4599" y="4941"/>
                    <a:pt x="4495" y="4742"/>
                  </a:cubicBezTo>
                  <a:cubicBezTo>
                    <a:pt x="4484" y="4709"/>
                    <a:pt x="4459" y="4673"/>
                    <a:pt x="4448" y="4650"/>
                  </a:cubicBezTo>
                  <a:cubicBezTo>
                    <a:pt x="4345" y="4474"/>
                    <a:pt x="4308" y="4301"/>
                    <a:pt x="4378" y="4103"/>
                  </a:cubicBezTo>
                  <a:cubicBezTo>
                    <a:pt x="4389" y="4080"/>
                    <a:pt x="4378" y="4055"/>
                    <a:pt x="4378" y="4033"/>
                  </a:cubicBezTo>
                  <a:cubicBezTo>
                    <a:pt x="4356" y="4055"/>
                    <a:pt x="4345" y="4069"/>
                    <a:pt x="4331" y="4092"/>
                  </a:cubicBezTo>
                  <a:cubicBezTo>
                    <a:pt x="4261" y="4301"/>
                    <a:pt x="4319" y="4488"/>
                    <a:pt x="4414" y="4684"/>
                  </a:cubicBezTo>
                  <a:cubicBezTo>
                    <a:pt x="4529" y="4941"/>
                    <a:pt x="4727" y="5139"/>
                    <a:pt x="4973" y="5290"/>
                  </a:cubicBezTo>
                  <a:cubicBezTo>
                    <a:pt x="5264" y="5477"/>
                    <a:pt x="5554" y="5628"/>
                    <a:pt x="5881" y="5745"/>
                  </a:cubicBezTo>
                  <a:cubicBezTo>
                    <a:pt x="6113" y="5815"/>
                    <a:pt x="6356" y="5849"/>
                    <a:pt x="6602" y="5885"/>
                  </a:cubicBezTo>
                  <a:cubicBezTo>
                    <a:pt x="6649" y="5885"/>
                    <a:pt x="6705" y="5896"/>
                    <a:pt x="6730" y="5896"/>
                  </a:cubicBezTo>
                  <a:cubicBezTo>
                    <a:pt x="6951" y="5896"/>
                    <a:pt x="7124" y="5849"/>
                    <a:pt x="7300" y="5779"/>
                  </a:cubicBezTo>
                  <a:cubicBezTo>
                    <a:pt x="7440" y="5731"/>
                    <a:pt x="7580" y="5676"/>
                    <a:pt x="7730" y="5628"/>
                  </a:cubicBezTo>
                  <a:cubicBezTo>
                    <a:pt x="7848" y="5592"/>
                    <a:pt x="7962" y="5547"/>
                    <a:pt x="8080" y="5500"/>
                  </a:cubicBezTo>
                  <a:cubicBezTo>
                    <a:pt x="8186" y="5452"/>
                    <a:pt x="8278" y="5419"/>
                    <a:pt x="8381" y="5371"/>
                  </a:cubicBezTo>
                  <a:cubicBezTo>
                    <a:pt x="8418" y="5360"/>
                    <a:pt x="8451" y="5337"/>
                    <a:pt x="8476" y="5312"/>
                  </a:cubicBezTo>
                  <a:cubicBezTo>
                    <a:pt x="8489" y="5299"/>
                    <a:pt x="8503" y="5294"/>
                    <a:pt x="8516" y="5294"/>
                  </a:cubicBezTo>
                  <a:cubicBezTo>
                    <a:pt x="8526" y="5294"/>
                    <a:pt x="8536" y="5297"/>
                    <a:pt x="8546" y="5301"/>
                  </a:cubicBezTo>
                  <a:cubicBezTo>
                    <a:pt x="8697" y="5360"/>
                    <a:pt x="8826" y="5430"/>
                    <a:pt x="8954" y="5536"/>
                  </a:cubicBezTo>
                  <a:cubicBezTo>
                    <a:pt x="9080" y="5639"/>
                    <a:pt x="9219" y="5709"/>
                    <a:pt x="9395" y="5720"/>
                  </a:cubicBezTo>
                  <a:cubicBezTo>
                    <a:pt x="9454" y="5720"/>
                    <a:pt x="9513" y="5757"/>
                    <a:pt x="9569" y="5779"/>
                  </a:cubicBezTo>
                  <a:cubicBezTo>
                    <a:pt x="9616" y="5790"/>
                    <a:pt x="9616" y="5815"/>
                    <a:pt x="9583" y="5849"/>
                  </a:cubicBezTo>
                  <a:cubicBezTo>
                    <a:pt x="9558" y="5871"/>
                    <a:pt x="9524" y="5885"/>
                    <a:pt x="9513" y="5907"/>
                  </a:cubicBezTo>
                  <a:cubicBezTo>
                    <a:pt x="9418" y="6000"/>
                    <a:pt x="9326" y="6095"/>
                    <a:pt x="9256" y="6198"/>
                  </a:cubicBezTo>
                  <a:cubicBezTo>
                    <a:pt x="9138" y="6349"/>
                    <a:pt x="8999" y="6466"/>
                    <a:pt x="8848" y="6583"/>
                  </a:cubicBezTo>
                  <a:cubicBezTo>
                    <a:pt x="8814" y="6606"/>
                    <a:pt x="8767" y="6628"/>
                    <a:pt x="8778" y="6687"/>
                  </a:cubicBezTo>
                  <a:cubicBezTo>
                    <a:pt x="8778" y="6698"/>
                    <a:pt x="8767" y="6709"/>
                    <a:pt x="8756" y="6723"/>
                  </a:cubicBezTo>
                  <a:cubicBezTo>
                    <a:pt x="8465" y="6955"/>
                    <a:pt x="8127" y="7117"/>
                    <a:pt x="7767" y="7223"/>
                  </a:cubicBezTo>
                  <a:cubicBezTo>
                    <a:pt x="7753" y="7223"/>
                    <a:pt x="7730" y="7234"/>
                    <a:pt x="7719" y="7234"/>
                  </a:cubicBezTo>
                  <a:cubicBezTo>
                    <a:pt x="7687" y="7228"/>
                    <a:pt x="7655" y="7225"/>
                    <a:pt x="7624" y="7225"/>
                  </a:cubicBezTo>
                  <a:cubicBezTo>
                    <a:pt x="7544" y="7225"/>
                    <a:pt x="7469" y="7244"/>
                    <a:pt x="7392" y="7268"/>
                  </a:cubicBezTo>
                  <a:cubicBezTo>
                    <a:pt x="7298" y="7298"/>
                    <a:pt x="7194" y="7318"/>
                    <a:pt x="7089" y="7318"/>
                  </a:cubicBezTo>
                  <a:cubicBezTo>
                    <a:pt x="7066" y="7318"/>
                    <a:pt x="7043" y="7317"/>
                    <a:pt x="7021" y="7315"/>
                  </a:cubicBezTo>
                  <a:cubicBezTo>
                    <a:pt x="6929" y="7304"/>
                    <a:pt x="6823" y="7282"/>
                    <a:pt x="6730" y="7246"/>
                  </a:cubicBezTo>
                  <a:cubicBezTo>
                    <a:pt x="6592" y="7192"/>
                    <a:pt x="6456" y="7171"/>
                    <a:pt x="6322" y="7171"/>
                  </a:cubicBezTo>
                  <a:cubicBezTo>
                    <a:pt x="6161" y="7171"/>
                    <a:pt x="6003" y="7201"/>
                    <a:pt x="5845" y="7246"/>
                  </a:cubicBezTo>
                  <a:cubicBezTo>
                    <a:pt x="5727" y="7282"/>
                    <a:pt x="5624" y="7315"/>
                    <a:pt x="5507" y="7338"/>
                  </a:cubicBezTo>
                  <a:cubicBezTo>
                    <a:pt x="5471" y="7344"/>
                    <a:pt x="5434" y="7346"/>
                    <a:pt x="5398" y="7346"/>
                  </a:cubicBezTo>
                  <a:cubicBezTo>
                    <a:pt x="5284" y="7346"/>
                    <a:pt x="5171" y="7321"/>
                    <a:pt x="5065" y="7304"/>
                  </a:cubicBezTo>
                  <a:cubicBezTo>
                    <a:pt x="4948" y="7282"/>
                    <a:pt x="4833" y="7246"/>
                    <a:pt x="4727" y="7223"/>
                  </a:cubicBezTo>
                  <a:cubicBezTo>
                    <a:pt x="4518" y="7165"/>
                    <a:pt x="4331" y="7072"/>
                    <a:pt x="4157" y="6977"/>
                  </a:cubicBezTo>
                  <a:cubicBezTo>
                    <a:pt x="3948" y="6863"/>
                    <a:pt x="3738" y="6793"/>
                    <a:pt x="3506" y="6723"/>
                  </a:cubicBezTo>
                  <a:cubicBezTo>
                    <a:pt x="3202" y="6628"/>
                    <a:pt x="2911" y="6514"/>
                    <a:pt x="2654" y="6326"/>
                  </a:cubicBezTo>
                  <a:cubicBezTo>
                    <a:pt x="2364" y="6128"/>
                    <a:pt x="2132" y="5871"/>
                    <a:pt x="1945" y="5569"/>
                  </a:cubicBezTo>
                  <a:cubicBezTo>
                    <a:pt x="1830" y="5382"/>
                    <a:pt x="1772" y="5173"/>
                    <a:pt x="1746" y="4963"/>
                  </a:cubicBezTo>
                  <a:cubicBezTo>
                    <a:pt x="1713" y="4661"/>
                    <a:pt x="1760" y="4382"/>
                    <a:pt x="1853" y="4103"/>
                  </a:cubicBezTo>
                  <a:cubicBezTo>
                    <a:pt x="1864" y="4069"/>
                    <a:pt x="1886" y="4044"/>
                    <a:pt x="1922" y="4033"/>
                  </a:cubicBezTo>
                  <a:cubicBezTo>
                    <a:pt x="1976" y="3999"/>
                    <a:pt x="2025" y="3981"/>
                    <a:pt x="2078" y="3981"/>
                  </a:cubicBezTo>
                  <a:cubicBezTo>
                    <a:pt x="2117" y="3981"/>
                    <a:pt x="2157" y="3990"/>
                    <a:pt x="2202" y="4011"/>
                  </a:cubicBezTo>
                  <a:cubicBezTo>
                    <a:pt x="2242" y="4026"/>
                    <a:pt x="2283" y="4033"/>
                    <a:pt x="2323" y="4033"/>
                  </a:cubicBezTo>
                  <a:cubicBezTo>
                    <a:pt x="2402" y="4033"/>
                    <a:pt x="2481" y="4005"/>
                    <a:pt x="2551" y="3952"/>
                  </a:cubicBezTo>
                  <a:cubicBezTo>
                    <a:pt x="2573" y="3929"/>
                    <a:pt x="2621" y="3929"/>
                    <a:pt x="2643" y="3929"/>
                  </a:cubicBezTo>
                  <a:cubicBezTo>
                    <a:pt x="2681" y="3934"/>
                    <a:pt x="2719" y="3937"/>
                    <a:pt x="2756" y="3937"/>
                  </a:cubicBezTo>
                  <a:cubicBezTo>
                    <a:pt x="2812" y="3937"/>
                    <a:pt x="2867" y="3931"/>
                    <a:pt x="2923" y="3916"/>
                  </a:cubicBezTo>
                  <a:cubicBezTo>
                    <a:pt x="3004" y="3904"/>
                    <a:pt x="3062" y="3871"/>
                    <a:pt x="3110" y="3812"/>
                  </a:cubicBezTo>
                  <a:cubicBezTo>
                    <a:pt x="3132" y="3790"/>
                    <a:pt x="3168" y="3776"/>
                    <a:pt x="3202" y="3776"/>
                  </a:cubicBezTo>
                  <a:cubicBezTo>
                    <a:pt x="3283" y="3765"/>
                    <a:pt x="3367" y="3776"/>
                    <a:pt x="3423" y="3742"/>
                  </a:cubicBezTo>
                  <a:cubicBezTo>
                    <a:pt x="3518" y="3706"/>
                    <a:pt x="3599" y="3672"/>
                    <a:pt x="3691" y="3661"/>
                  </a:cubicBezTo>
                  <a:cubicBezTo>
                    <a:pt x="3749" y="3661"/>
                    <a:pt x="3808" y="3603"/>
                    <a:pt x="3842" y="3555"/>
                  </a:cubicBezTo>
                  <a:cubicBezTo>
                    <a:pt x="3856" y="3544"/>
                    <a:pt x="3889" y="3522"/>
                    <a:pt x="3912" y="3522"/>
                  </a:cubicBezTo>
                  <a:lnTo>
                    <a:pt x="4426" y="3522"/>
                  </a:lnTo>
                  <a:cubicBezTo>
                    <a:pt x="4495" y="3522"/>
                    <a:pt x="4576" y="3522"/>
                    <a:pt x="4657" y="3510"/>
                  </a:cubicBezTo>
                  <a:cubicBezTo>
                    <a:pt x="4772" y="3478"/>
                    <a:pt x="4889" y="3467"/>
                    <a:pt x="5008" y="3467"/>
                  </a:cubicBezTo>
                  <a:close/>
                  <a:moveTo>
                    <a:pt x="2394" y="1"/>
                  </a:moveTo>
                  <a:cubicBezTo>
                    <a:pt x="2303" y="1"/>
                    <a:pt x="2232" y="53"/>
                    <a:pt x="2179" y="158"/>
                  </a:cubicBezTo>
                  <a:cubicBezTo>
                    <a:pt x="2154" y="192"/>
                    <a:pt x="2132" y="239"/>
                    <a:pt x="2121" y="273"/>
                  </a:cubicBezTo>
                  <a:cubicBezTo>
                    <a:pt x="2113" y="291"/>
                    <a:pt x="2097" y="302"/>
                    <a:pt x="2080" y="302"/>
                  </a:cubicBezTo>
                  <a:cubicBezTo>
                    <a:pt x="2074" y="302"/>
                    <a:pt x="2068" y="301"/>
                    <a:pt x="2062" y="298"/>
                  </a:cubicBezTo>
                  <a:cubicBezTo>
                    <a:pt x="2015" y="284"/>
                    <a:pt x="1970" y="273"/>
                    <a:pt x="1911" y="261"/>
                  </a:cubicBezTo>
                  <a:cubicBezTo>
                    <a:pt x="1897" y="259"/>
                    <a:pt x="1882" y="257"/>
                    <a:pt x="1868" y="257"/>
                  </a:cubicBezTo>
                  <a:cubicBezTo>
                    <a:pt x="1824" y="257"/>
                    <a:pt x="1779" y="270"/>
                    <a:pt x="1735" y="298"/>
                  </a:cubicBezTo>
                  <a:cubicBezTo>
                    <a:pt x="1677" y="342"/>
                    <a:pt x="1665" y="401"/>
                    <a:pt x="1724" y="460"/>
                  </a:cubicBezTo>
                  <a:cubicBezTo>
                    <a:pt x="1735" y="482"/>
                    <a:pt x="1772" y="507"/>
                    <a:pt x="1783" y="518"/>
                  </a:cubicBezTo>
                  <a:cubicBezTo>
                    <a:pt x="1713" y="541"/>
                    <a:pt x="1643" y="563"/>
                    <a:pt x="1584" y="599"/>
                  </a:cubicBezTo>
                  <a:cubicBezTo>
                    <a:pt x="1411" y="680"/>
                    <a:pt x="1246" y="787"/>
                    <a:pt x="1132" y="949"/>
                  </a:cubicBezTo>
                  <a:cubicBezTo>
                    <a:pt x="1073" y="1018"/>
                    <a:pt x="1026" y="1088"/>
                    <a:pt x="967" y="1158"/>
                  </a:cubicBezTo>
                  <a:cubicBezTo>
                    <a:pt x="757" y="1415"/>
                    <a:pt x="503" y="1600"/>
                    <a:pt x="188" y="1706"/>
                  </a:cubicBezTo>
                  <a:cubicBezTo>
                    <a:pt x="154" y="1717"/>
                    <a:pt x="118" y="1728"/>
                    <a:pt x="84" y="1739"/>
                  </a:cubicBezTo>
                  <a:cubicBezTo>
                    <a:pt x="37" y="1764"/>
                    <a:pt x="0" y="1798"/>
                    <a:pt x="0" y="1857"/>
                  </a:cubicBezTo>
                  <a:cubicBezTo>
                    <a:pt x="0" y="1904"/>
                    <a:pt x="37" y="1938"/>
                    <a:pt x="84" y="1960"/>
                  </a:cubicBezTo>
                  <a:cubicBezTo>
                    <a:pt x="95" y="1960"/>
                    <a:pt x="107" y="1974"/>
                    <a:pt x="118" y="1974"/>
                  </a:cubicBezTo>
                  <a:cubicBezTo>
                    <a:pt x="179" y="1974"/>
                    <a:pt x="237" y="1979"/>
                    <a:pt x="293" y="1979"/>
                  </a:cubicBezTo>
                  <a:cubicBezTo>
                    <a:pt x="320" y="1979"/>
                    <a:pt x="348" y="1978"/>
                    <a:pt x="375" y="1974"/>
                  </a:cubicBezTo>
                  <a:cubicBezTo>
                    <a:pt x="467" y="1960"/>
                    <a:pt x="573" y="1926"/>
                    <a:pt x="665" y="1890"/>
                  </a:cubicBezTo>
                  <a:cubicBezTo>
                    <a:pt x="908" y="1809"/>
                    <a:pt x="1154" y="1739"/>
                    <a:pt x="1422" y="1706"/>
                  </a:cubicBezTo>
                  <a:lnTo>
                    <a:pt x="1445" y="1706"/>
                  </a:lnTo>
                  <a:cubicBezTo>
                    <a:pt x="1537" y="1728"/>
                    <a:pt x="1632" y="1750"/>
                    <a:pt x="1713" y="1776"/>
                  </a:cubicBezTo>
                  <a:cubicBezTo>
                    <a:pt x="1922" y="1857"/>
                    <a:pt x="2084" y="1974"/>
                    <a:pt x="2132" y="2206"/>
                  </a:cubicBezTo>
                  <a:cubicBezTo>
                    <a:pt x="2179" y="2368"/>
                    <a:pt x="2179" y="2533"/>
                    <a:pt x="2165" y="2706"/>
                  </a:cubicBezTo>
                  <a:cubicBezTo>
                    <a:pt x="2165" y="2776"/>
                    <a:pt x="2143" y="2857"/>
                    <a:pt x="2132" y="2927"/>
                  </a:cubicBezTo>
                  <a:cubicBezTo>
                    <a:pt x="2099" y="2920"/>
                    <a:pt x="2068" y="2917"/>
                    <a:pt x="2037" y="2917"/>
                  </a:cubicBezTo>
                  <a:cubicBezTo>
                    <a:pt x="1959" y="2917"/>
                    <a:pt x="1889" y="2941"/>
                    <a:pt x="1830" y="3008"/>
                  </a:cubicBezTo>
                  <a:cubicBezTo>
                    <a:pt x="1794" y="3055"/>
                    <a:pt x="1746" y="3066"/>
                    <a:pt x="1702" y="3077"/>
                  </a:cubicBezTo>
                  <a:cubicBezTo>
                    <a:pt x="1643" y="3091"/>
                    <a:pt x="1584" y="3114"/>
                    <a:pt x="1537" y="3147"/>
                  </a:cubicBezTo>
                  <a:cubicBezTo>
                    <a:pt x="1411" y="3231"/>
                    <a:pt x="1364" y="3357"/>
                    <a:pt x="1341" y="3496"/>
                  </a:cubicBezTo>
                  <a:cubicBezTo>
                    <a:pt x="1294" y="3720"/>
                    <a:pt x="1386" y="3929"/>
                    <a:pt x="1584" y="4033"/>
                  </a:cubicBezTo>
                  <a:cubicBezTo>
                    <a:pt x="1654" y="4069"/>
                    <a:pt x="1735" y="4069"/>
                    <a:pt x="1794" y="4092"/>
                  </a:cubicBezTo>
                  <a:cubicBezTo>
                    <a:pt x="1772" y="4184"/>
                    <a:pt x="1746" y="4301"/>
                    <a:pt x="1724" y="4418"/>
                  </a:cubicBezTo>
                  <a:cubicBezTo>
                    <a:pt x="1654" y="4731"/>
                    <a:pt x="1677" y="5047"/>
                    <a:pt x="1783" y="5349"/>
                  </a:cubicBezTo>
                  <a:cubicBezTo>
                    <a:pt x="1864" y="5592"/>
                    <a:pt x="2015" y="5790"/>
                    <a:pt x="2179" y="5977"/>
                  </a:cubicBezTo>
                  <a:cubicBezTo>
                    <a:pt x="2529" y="6374"/>
                    <a:pt x="2959" y="6617"/>
                    <a:pt x="3448" y="6768"/>
                  </a:cubicBezTo>
                  <a:cubicBezTo>
                    <a:pt x="3587" y="6804"/>
                    <a:pt x="3738" y="6838"/>
                    <a:pt x="3867" y="6896"/>
                  </a:cubicBezTo>
                  <a:cubicBezTo>
                    <a:pt x="4099" y="7003"/>
                    <a:pt x="4319" y="7117"/>
                    <a:pt x="4554" y="7234"/>
                  </a:cubicBezTo>
                  <a:cubicBezTo>
                    <a:pt x="4495" y="7246"/>
                    <a:pt x="4437" y="7257"/>
                    <a:pt x="4367" y="7282"/>
                  </a:cubicBezTo>
                  <a:cubicBezTo>
                    <a:pt x="4389" y="7293"/>
                    <a:pt x="4400" y="7304"/>
                    <a:pt x="4400" y="7304"/>
                  </a:cubicBezTo>
                  <a:cubicBezTo>
                    <a:pt x="4448" y="7304"/>
                    <a:pt x="4495" y="7304"/>
                    <a:pt x="4529" y="7293"/>
                  </a:cubicBezTo>
                  <a:cubicBezTo>
                    <a:pt x="4580" y="7275"/>
                    <a:pt x="4626" y="7264"/>
                    <a:pt x="4674" y="7264"/>
                  </a:cubicBezTo>
                  <a:cubicBezTo>
                    <a:pt x="4691" y="7264"/>
                    <a:pt x="4709" y="7265"/>
                    <a:pt x="4727" y="7268"/>
                  </a:cubicBezTo>
                  <a:cubicBezTo>
                    <a:pt x="4808" y="7293"/>
                    <a:pt x="4903" y="7327"/>
                    <a:pt x="4995" y="7338"/>
                  </a:cubicBezTo>
                  <a:cubicBezTo>
                    <a:pt x="5125" y="7365"/>
                    <a:pt x="5256" y="7398"/>
                    <a:pt x="5381" y="7398"/>
                  </a:cubicBezTo>
                  <a:cubicBezTo>
                    <a:pt x="5424" y="7398"/>
                    <a:pt x="5466" y="7394"/>
                    <a:pt x="5507" y="7385"/>
                  </a:cubicBezTo>
                  <a:cubicBezTo>
                    <a:pt x="5635" y="7363"/>
                    <a:pt x="5753" y="7327"/>
                    <a:pt x="5881" y="7293"/>
                  </a:cubicBezTo>
                  <a:cubicBezTo>
                    <a:pt x="6028" y="7257"/>
                    <a:pt x="6171" y="7222"/>
                    <a:pt x="6322" y="7222"/>
                  </a:cubicBezTo>
                  <a:cubicBezTo>
                    <a:pt x="6371" y="7222"/>
                    <a:pt x="6422" y="7225"/>
                    <a:pt x="6473" y="7234"/>
                  </a:cubicBezTo>
                  <a:cubicBezTo>
                    <a:pt x="6579" y="7257"/>
                    <a:pt x="6683" y="7293"/>
                    <a:pt x="6789" y="7327"/>
                  </a:cubicBezTo>
                  <a:cubicBezTo>
                    <a:pt x="6883" y="7355"/>
                    <a:pt x="6979" y="7369"/>
                    <a:pt x="7078" y="7369"/>
                  </a:cubicBezTo>
                  <a:cubicBezTo>
                    <a:pt x="7185" y="7369"/>
                    <a:pt x="7294" y="7352"/>
                    <a:pt x="7404" y="7315"/>
                  </a:cubicBezTo>
                  <a:cubicBezTo>
                    <a:pt x="7477" y="7290"/>
                    <a:pt x="7551" y="7275"/>
                    <a:pt x="7624" y="7275"/>
                  </a:cubicBezTo>
                  <a:cubicBezTo>
                    <a:pt x="7690" y="7275"/>
                    <a:pt x="7756" y="7288"/>
                    <a:pt x="7823" y="7315"/>
                  </a:cubicBezTo>
                  <a:cubicBezTo>
                    <a:pt x="7861" y="7335"/>
                    <a:pt x="7899" y="7344"/>
                    <a:pt x="7937" y="7344"/>
                  </a:cubicBezTo>
                  <a:cubicBezTo>
                    <a:pt x="7969" y="7344"/>
                    <a:pt x="8000" y="7338"/>
                    <a:pt x="8032" y="7327"/>
                  </a:cubicBezTo>
                  <a:cubicBezTo>
                    <a:pt x="8076" y="7311"/>
                    <a:pt x="8120" y="7303"/>
                    <a:pt x="8163" y="7303"/>
                  </a:cubicBezTo>
                  <a:cubicBezTo>
                    <a:pt x="8213" y="7303"/>
                    <a:pt x="8262" y="7314"/>
                    <a:pt x="8312" y="7338"/>
                  </a:cubicBezTo>
                  <a:cubicBezTo>
                    <a:pt x="8316" y="7342"/>
                    <a:pt x="8322" y="7344"/>
                    <a:pt x="8328" y="7344"/>
                  </a:cubicBezTo>
                  <a:cubicBezTo>
                    <a:pt x="8340" y="7344"/>
                    <a:pt x="8355" y="7338"/>
                    <a:pt x="8370" y="7338"/>
                  </a:cubicBezTo>
                  <a:cubicBezTo>
                    <a:pt x="8359" y="7327"/>
                    <a:pt x="8348" y="7304"/>
                    <a:pt x="8337" y="7293"/>
                  </a:cubicBezTo>
                  <a:cubicBezTo>
                    <a:pt x="8337" y="7293"/>
                    <a:pt x="8326" y="7282"/>
                    <a:pt x="8312" y="7282"/>
                  </a:cubicBezTo>
                  <a:cubicBezTo>
                    <a:pt x="8270" y="7258"/>
                    <a:pt x="8226" y="7249"/>
                    <a:pt x="8180" y="7249"/>
                  </a:cubicBezTo>
                  <a:cubicBezTo>
                    <a:pt x="8136" y="7249"/>
                    <a:pt x="8091" y="7257"/>
                    <a:pt x="8046" y="7268"/>
                  </a:cubicBezTo>
                  <a:cubicBezTo>
                    <a:pt x="8014" y="7279"/>
                    <a:pt x="7985" y="7286"/>
                    <a:pt x="7956" y="7286"/>
                  </a:cubicBezTo>
                  <a:cubicBezTo>
                    <a:pt x="7921" y="7286"/>
                    <a:pt x="7886" y="7277"/>
                    <a:pt x="7848" y="7257"/>
                  </a:cubicBezTo>
                  <a:cubicBezTo>
                    <a:pt x="7859" y="7257"/>
                    <a:pt x="7870" y="7246"/>
                    <a:pt x="7881" y="7246"/>
                  </a:cubicBezTo>
                  <a:cubicBezTo>
                    <a:pt x="8219" y="7142"/>
                    <a:pt x="8521" y="6966"/>
                    <a:pt x="8789" y="6745"/>
                  </a:cubicBezTo>
                  <a:cubicBezTo>
                    <a:pt x="8814" y="6734"/>
                    <a:pt x="8837" y="6709"/>
                    <a:pt x="8837" y="6687"/>
                  </a:cubicBezTo>
                  <a:cubicBezTo>
                    <a:pt x="8837" y="6653"/>
                    <a:pt x="8848" y="6639"/>
                    <a:pt x="8870" y="6628"/>
                  </a:cubicBezTo>
                  <a:cubicBezTo>
                    <a:pt x="9010" y="6536"/>
                    <a:pt x="9150" y="6419"/>
                    <a:pt x="9256" y="6279"/>
                  </a:cubicBezTo>
                  <a:cubicBezTo>
                    <a:pt x="9359" y="6139"/>
                    <a:pt x="9476" y="6000"/>
                    <a:pt x="9616" y="5885"/>
                  </a:cubicBezTo>
                  <a:cubicBezTo>
                    <a:pt x="9675" y="5826"/>
                    <a:pt x="9675" y="5768"/>
                    <a:pt x="9594" y="5731"/>
                  </a:cubicBezTo>
                  <a:cubicBezTo>
                    <a:pt x="9513" y="5698"/>
                    <a:pt x="9429" y="5676"/>
                    <a:pt x="9359" y="5662"/>
                  </a:cubicBezTo>
                  <a:cubicBezTo>
                    <a:pt x="9233" y="5650"/>
                    <a:pt x="9116" y="5617"/>
                    <a:pt x="9010" y="5522"/>
                  </a:cubicBezTo>
                  <a:cubicBezTo>
                    <a:pt x="8870" y="5407"/>
                    <a:pt x="8719" y="5312"/>
                    <a:pt x="8546" y="5243"/>
                  </a:cubicBezTo>
                  <a:cubicBezTo>
                    <a:pt x="8535" y="5243"/>
                    <a:pt x="8521" y="5231"/>
                    <a:pt x="8510" y="5220"/>
                  </a:cubicBezTo>
                  <a:cubicBezTo>
                    <a:pt x="8499" y="5139"/>
                    <a:pt x="8451" y="5080"/>
                    <a:pt x="8395" y="5022"/>
                  </a:cubicBezTo>
                  <a:cubicBezTo>
                    <a:pt x="8102" y="4742"/>
                    <a:pt x="7811" y="4474"/>
                    <a:pt x="7473" y="4254"/>
                  </a:cubicBezTo>
                  <a:cubicBezTo>
                    <a:pt x="7172" y="4044"/>
                    <a:pt x="6834" y="3871"/>
                    <a:pt x="6484" y="3731"/>
                  </a:cubicBezTo>
                  <a:cubicBezTo>
                    <a:pt x="6113" y="3580"/>
                    <a:pt x="5716" y="3485"/>
                    <a:pt x="5308" y="3441"/>
                  </a:cubicBezTo>
                  <a:cubicBezTo>
                    <a:pt x="5210" y="3433"/>
                    <a:pt x="5107" y="3426"/>
                    <a:pt x="5005" y="3426"/>
                  </a:cubicBezTo>
                  <a:cubicBezTo>
                    <a:pt x="4927" y="3426"/>
                    <a:pt x="4850" y="3430"/>
                    <a:pt x="4775" y="3441"/>
                  </a:cubicBezTo>
                  <a:cubicBezTo>
                    <a:pt x="4664" y="3460"/>
                    <a:pt x="4561" y="3488"/>
                    <a:pt x="4453" y="3488"/>
                  </a:cubicBezTo>
                  <a:cubicBezTo>
                    <a:pt x="4435" y="3488"/>
                    <a:pt x="4418" y="3487"/>
                    <a:pt x="4400" y="3485"/>
                  </a:cubicBezTo>
                  <a:cubicBezTo>
                    <a:pt x="4356" y="3474"/>
                    <a:pt x="4297" y="3474"/>
                    <a:pt x="4238" y="3474"/>
                  </a:cubicBezTo>
                  <a:lnTo>
                    <a:pt x="3925" y="3474"/>
                  </a:lnTo>
                  <a:cubicBezTo>
                    <a:pt x="3948" y="3415"/>
                    <a:pt x="3970" y="3371"/>
                    <a:pt x="3995" y="3334"/>
                  </a:cubicBezTo>
                  <a:cubicBezTo>
                    <a:pt x="4051" y="3265"/>
                    <a:pt x="4051" y="3195"/>
                    <a:pt x="4029" y="3125"/>
                  </a:cubicBezTo>
                  <a:cubicBezTo>
                    <a:pt x="4018" y="3114"/>
                    <a:pt x="4018" y="3091"/>
                    <a:pt x="4029" y="3077"/>
                  </a:cubicBezTo>
                  <a:cubicBezTo>
                    <a:pt x="4099" y="2915"/>
                    <a:pt x="4029" y="2742"/>
                    <a:pt x="3842" y="2695"/>
                  </a:cubicBezTo>
                  <a:cubicBezTo>
                    <a:pt x="3819" y="2684"/>
                    <a:pt x="3797" y="2672"/>
                    <a:pt x="3786" y="2647"/>
                  </a:cubicBezTo>
                  <a:cubicBezTo>
                    <a:pt x="3724" y="2579"/>
                    <a:pt x="3657" y="2541"/>
                    <a:pt x="3584" y="2541"/>
                  </a:cubicBezTo>
                  <a:cubicBezTo>
                    <a:pt x="3559" y="2541"/>
                    <a:pt x="3533" y="2546"/>
                    <a:pt x="3506" y="2555"/>
                  </a:cubicBezTo>
                  <a:cubicBezTo>
                    <a:pt x="3481" y="2566"/>
                    <a:pt x="3459" y="2577"/>
                    <a:pt x="3437" y="2589"/>
                  </a:cubicBezTo>
                  <a:lnTo>
                    <a:pt x="3437" y="2555"/>
                  </a:lnTo>
                  <a:cubicBezTo>
                    <a:pt x="3411" y="2393"/>
                    <a:pt x="3411" y="2228"/>
                    <a:pt x="3389" y="2066"/>
                  </a:cubicBezTo>
                  <a:cubicBezTo>
                    <a:pt x="3342" y="1764"/>
                    <a:pt x="3283" y="1460"/>
                    <a:pt x="3132" y="1181"/>
                  </a:cubicBezTo>
                  <a:cubicBezTo>
                    <a:pt x="3121" y="1169"/>
                    <a:pt x="3132" y="1136"/>
                    <a:pt x="3132" y="1122"/>
                  </a:cubicBezTo>
                  <a:cubicBezTo>
                    <a:pt x="3168" y="1052"/>
                    <a:pt x="3202" y="996"/>
                    <a:pt x="3191" y="926"/>
                  </a:cubicBezTo>
                  <a:cubicBezTo>
                    <a:pt x="3191" y="912"/>
                    <a:pt x="3202" y="901"/>
                    <a:pt x="3202" y="890"/>
                  </a:cubicBezTo>
                  <a:cubicBezTo>
                    <a:pt x="3227" y="842"/>
                    <a:pt x="3249" y="798"/>
                    <a:pt x="3272" y="750"/>
                  </a:cubicBezTo>
                  <a:cubicBezTo>
                    <a:pt x="3353" y="541"/>
                    <a:pt x="3249" y="284"/>
                    <a:pt x="3051" y="203"/>
                  </a:cubicBezTo>
                  <a:cubicBezTo>
                    <a:pt x="2864" y="133"/>
                    <a:pt x="2680" y="63"/>
                    <a:pt x="2492" y="18"/>
                  </a:cubicBezTo>
                  <a:cubicBezTo>
                    <a:pt x="2457" y="6"/>
                    <a:pt x="2425" y="1"/>
                    <a:pt x="2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0"/>
            <p:cNvSpPr/>
            <p:nvPr/>
          </p:nvSpPr>
          <p:spPr>
            <a:xfrm>
              <a:off x="4644866" y="2888388"/>
              <a:ext cx="274809" cy="19970"/>
            </a:xfrm>
            <a:custGeom>
              <a:rect b="b" l="l" r="r" t="t"/>
              <a:pathLst>
                <a:path extrusionOk="0" h="264" w="3633">
                  <a:moveTo>
                    <a:pt x="2049" y="1"/>
                  </a:moveTo>
                  <a:cubicBezTo>
                    <a:pt x="1899" y="1"/>
                    <a:pt x="1753" y="35"/>
                    <a:pt x="1607" y="114"/>
                  </a:cubicBezTo>
                  <a:cubicBezTo>
                    <a:pt x="1551" y="148"/>
                    <a:pt x="1492" y="159"/>
                    <a:pt x="1434" y="184"/>
                  </a:cubicBezTo>
                  <a:cubicBezTo>
                    <a:pt x="1340" y="201"/>
                    <a:pt x="1246" y="210"/>
                    <a:pt x="1153" y="210"/>
                  </a:cubicBezTo>
                  <a:cubicBezTo>
                    <a:pt x="1002" y="210"/>
                    <a:pt x="851" y="187"/>
                    <a:pt x="699" y="137"/>
                  </a:cubicBezTo>
                  <a:cubicBezTo>
                    <a:pt x="595" y="100"/>
                    <a:pt x="489" y="67"/>
                    <a:pt x="386" y="45"/>
                  </a:cubicBezTo>
                  <a:cubicBezTo>
                    <a:pt x="338" y="28"/>
                    <a:pt x="290" y="21"/>
                    <a:pt x="242" y="21"/>
                  </a:cubicBezTo>
                  <a:cubicBezTo>
                    <a:pt x="185" y="21"/>
                    <a:pt x="128" y="31"/>
                    <a:pt x="70" y="45"/>
                  </a:cubicBezTo>
                  <a:cubicBezTo>
                    <a:pt x="48" y="56"/>
                    <a:pt x="26" y="67"/>
                    <a:pt x="0" y="89"/>
                  </a:cubicBezTo>
                  <a:lnTo>
                    <a:pt x="14" y="100"/>
                  </a:lnTo>
                  <a:cubicBezTo>
                    <a:pt x="26" y="100"/>
                    <a:pt x="37" y="100"/>
                    <a:pt x="48" y="89"/>
                  </a:cubicBezTo>
                  <a:cubicBezTo>
                    <a:pt x="95" y="89"/>
                    <a:pt x="140" y="67"/>
                    <a:pt x="188" y="67"/>
                  </a:cubicBezTo>
                  <a:cubicBezTo>
                    <a:pt x="213" y="63"/>
                    <a:pt x="237" y="62"/>
                    <a:pt x="261" y="62"/>
                  </a:cubicBezTo>
                  <a:cubicBezTo>
                    <a:pt x="393" y="62"/>
                    <a:pt x="511" y="109"/>
                    <a:pt x="629" y="159"/>
                  </a:cubicBezTo>
                  <a:cubicBezTo>
                    <a:pt x="804" y="227"/>
                    <a:pt x="976" y="264"/>
                    <a:pt x="1148" y="264"/>
                  </a:cubicBezTo>
                  <a:cubicBezTo>
                    <a:pt x="1332" y="264"/>
                    <a:pt x="1515" y="221"/>
                    <a:pt x="1702" y="126"/>
                  </a:cubicBezTo>
                  <a:cubicBezTo>
                    <a:pt x="1804" y="75"/>
                    <a:pt x="1912" y="41"/>
                    <a:pt x="2026" y="41"/>
                  </a:cubicBezTo>
                  <a:cubicBezTo>
                    <a:pt x="2068" y="41"/>
                    <a:pt x="2111" y="46"/>
                    <a:pt x="2154" y="56"/>
                  </a:cubicBezTo>
                  <a:cubicBezTo>
                    <a:pt x="2260" y="78"/>
                    <a:pt x="2375" y="100"/>
                    <a:pt x="2481" y="137"/>
                  </a:cubicBezTo>
                  <a:cubicBezTo>
                    <a:pt x="2572" y="173"/>
                    <a:pt x="2663" y="191"/>
                    <a:pt x="2754" y="191"/>
                  </a:cubicBezTo>
                  <a:cubicBezTo>
                    <a:pt x="2837" y="191"/>
                    <a:pt x="2921" y="176"/>
                    <a:pt x="3004" y="148"/>
                  </a:cubicBezTo>
                  <a:cubicBezTo>
                    <a:pt x="3060" y="133"/>
                    <a:pt x="3116" y="125"/>
                    <a:pt x="3172" y="125"/>
                  </a:cubicBezTo>
                  <a:cubicBezTo>
                    <a:pt x="3244" y="125"/>
                    <a:pt x="3317" y="139"/>
                    <a:pt x="3389" y="170"/>
                  </a:cubicBezTo>
                  <a:cubicBezTo>
                    <a:pt x="3423" y="184"/>
                    <a:pt x="3448" y="195"/>
                    <a:pt x="3481" y="195"/>
                  </a:cubicBezTo>
                  <a:cubicBezTo>
                    <a:pt x="3497" y="199"/>
                    <a:pt x="3514" y="202"/>
                    <a:pt x="3531" y="202"/>
                  </a:cubicBezTo>
                  <a:cubicBezTo>
                    <a:pt x="3566" y="202"/>
                    <a:pt x="3602" y="191"/>
                    <a:pt x="3632" y="159"/>
                  </a:cubicBezTo>
                  <a:cubicBezTo>
                    <a:pt x="3599" y="159"/>
                    <a:pt x="3587" y="148"/>
                    <a:pt x="3562" y="148"/>
                  </a:cubicBezTo>
                  <a:cubicBezTo>
                    <a:pt x="3518" y="148"/>
                    <a:pt x="3459" y="148"/>
                    <a:pt x="3411" y="126"/>
                  </a:cubicBezTo>
                  <a:cubicBezTo>
                    <a:pt x="3338" y="105"/>
                    <a:pt x="3268" y="92"/>
                    <a:pt x="3198" y="92"/>
                  </a:cubicBezTo>
                  <a:cubicBezTo>
                    <a:pt x="3147" y="92"/>
                    <a:pt x="3095" y="99"/>
                    <a:pt x="3040" y="114"/>
                  </a:cubicBezTo>
                  <a:cubicBezTo>
                    <a:pt x="2965" y="141"/>
                    <a:pt x="2889" y="151"/>
                    <a:pt x="2814" y="151"/>
                  </a:cubicBezTo>
                  <a:cubicBezTo>
                    <a:pt x="2761" y="151"/>
                    <a:pt x="2708" y="146"/>
                    <a:pt x="2654" y="137"/>
                  </a:cubicBezTo>
                  <a:cubicBezTo>
                    <a:pt x="2562" y="114"/>
                    <a:pt x="2481" y="89"/>
                    <a:pt x="2400" y="56"/>
                  </a:cubicBezTo>
                  <a:cubicBezTo>
                    <a:pt x="2279" y="21"/>
                    <a:pt x="2163" y="1"/>
                    <a:pt x="2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0"/>
            <p:cNvSpPr/>
            <p:nvPr/>
          </p:nvSpPr>
          <p:spPr>
            <a:xfrm>
              <a:off x="4602584" y="2876740"/>
              <a:ext cx="33661" cy="8699"/>
            </a:xfrm>
            <a:custGeom>
              <a:rect b="b" l="l" r="r" t="t"/>
              <a:pathLst>
                <a:path extrusionOk="0" h="115" w="445">
                  <a:moveTo>
                    <a:pt x="1" y="0"/>
                  </a:moveTo>
                  <a:cubicBezTo>
                    <a:pt x="15" y="11"/>
                    <a:pt x="26" y="34"/>
                    <a:pt x="48" y="34"/>
                  </a:cubicBezTo>
                  <a:cubicBezTo>
                    <a:pt x="154" y="59"/>
                    <a:pt x="269" y="92"/>
                    <a:pt x="375" y="115"/>
                  </a:cubicBezTo>
                  <a:cubicBezTo>
                    <a:pt x="397" y="115"/>
                    <a:pt x="420" y="104"/>
                    <a:pt x="445" y="92"/>
                  </a:cubicBezTo>
                  <a:lnTo>
                    <a:pt x="434" y="81"/>
                  </a:lnTo>
                  <a:cubicBezTo>
                    <a:pt x="294" y="59"/>
                    <a:pt x="154" y="23"/>
                    <a:pt x="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0"/>
            <p:cNvSpPr/>
            <p:nvPr/>
          </p:nvSpPr>
          <p:spPr>
            <a:xfrm>
              <a:off x="4532240" y="2778031"/>
              <a:ext cx="34493" cy="52420"/>
            </a:xfrm>
            <a:custGeom>
              <a:rect b="b" l="l" r="r" t="t"/>
              <a:pathLst>
                <a:path extrusionOk="0" h="693" w="456">
                  <a:moveTo>
                    <a:pt x="12" y="1"/>
                  </a:moveTo>
                  <a:cubicBezTo>
                    <a:pt x="0" y="12"/>
                    <a:pt x="0" y="23"/>
                    <a:pt x="0" y="23"/>
                  </a:cubicBezTo>
                  <a:cubicBezTo>
                    <a:pt x="81" y="221"/>
                    <a:pt x="176" y="431"/>
                    <a:pt x="302" y="607"/>
                  </a:cubicBezTo>
                  <a:cubicBezTo>
                    <a:pt x="338" y="629"/>
                    <a:pt x="372" y="665"/>
                    <a:pt x="408" y="688"/>
                  </a:cubicBezTo>
                  <a:cubicBezTo>
                    <a:pt x="412" y="692"/>
                    <a:pt x="417" y="693"/>
                    <a:pt x="422" y="693"/>
                  </a:cubicBezTo>
                  <a:cubicBezTo>
                    <a:pt x="433" y="693"/>
                    <a:pt x="446" y="688"/>
                    <a:pt x="456" y="688"/>
                  </a:cubicBezTo>
                  <a:cubicBezTo>
                    <a:pt x="442" y="677"/>
                    <a:pt x="442" y="665"/>
                    <a:pt x="431" y="651"/>
                  </a:cubicBezTo>
                  <a:cubicBezTo>
                    <a:pt x="350" y="607"/>
                    <a:pt x="291" y="526"/>
                    <a:pt x="246" y="442"/>
                  </a:cubicBezTo>
                  <a:cubicBezTo>
                    <a:pt x="176" y="316"/>
                    <a:pt x="118" y="188"/>
                    <a:pt x="59" y="70"/>
                  </a:cubicBezTo>
                  <a:cubicBezTo>
                    <a:pt x="48" y="48"/>
                    <a:pt x="23" y="23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0"/>
            <p:cNvSpPr/>
            <p:nvPr/>
          </p:nvSpPr>
          <p:spPr>
            <a:xfrm>
              <a:off x="4971552" y="2772736"/>
              <a:ext cx="53706" cy="8094"/>
            </a:xfrm>
            <a:custGeom>
              <a:rect b="b" l="l" r="r" t="t"/>
              <a:pathLst>
                <a:path extrusionOk="0" h="107" w="710">
                  <a:moveTo>
                    <a:pt x="640" y="1"/>
                  </a:moveTo>
                  <a:cubicBezTo>
                    <a:pt x="584" y="12"/>
                    <a:pt x="514" y="23"/>
                    <a:pt x="456" y="37"/>
                  </a:cubicBezTo>
                  <a:cubicBezTo>
                    <a:pt x="374" y="58"/>
                    <a:pt x="293" y="66"/>
                    <a:pt x="211" y="66"/>
                  </a:cubicBezTo>
                  <a:cubicBezTo>
                    <a:pt x="164" y="66"/>
                    <a:pt x="117" y="63"/>
                    <a:pt x="70" y="59"/>
                  </a:cubicBezTo>
                  <a:lnTo>
                    <a:pt x="12" y="59"/>
                  </a:lnTo>
                  <a:cubicBezTo>
                    <a:pt x="12" y="59"/>
                    <a:pt x="12" y="71"/>
                    <a:pt x="0" y="82"/>
                  </a:cubicBezTo>
                  <a:cubicBezTo>
                    <a:pt x="26" y="82"/>
                    <a:pt x="37" y="93"/>
                    <a:pt x="59" y="93"/>
                  </a:cubicBezTo>
                  <a:cubicBezTo>
                    <a:pt x="118" y="107"/>
                    <a:pt x="176" y="107"/>
                    <a:pt x="221" y="107"/>
                  </a:cubicBezTo>
                  <a:cubicBezTo>
                    <a:pt x="375" y="82"/>
                    <a:pt x="526" y="59"/>
                    <a:pt x="688" y="37"/>
                  </a:cubicBezTo>
                  <a:lnTo>
                    <a:pt x="710" y="23"/>
                  </a:lnTo>
                  <a:cubicBezTo>
                    <a:pt x="676" y="12"/>
                    <a:pt x="665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0"/>
            <p:cNvSpPr/>
            <p:nvPr/>
          </p:nvSpPr>
          <p:spPr>
            <a:xfrm>
              <a:off x="4678450" y="2697097"/>
              <a:ext cx="41528" cy="22768"/>
            </a:xfrm>
            <a:custGeom>
              <a:rect b="b" l="l" r="r" t="t"/>
              <a:pathLst>
                <a:path extrusionOk="0" h="301" w="549">
                  <a:moveTo>
                    <a:pt x="1" y="1"/>
                  </a:moveTo>
                  <a:cubicBezTo>
                    <a:pt x="11" y="115"/>
                    <a:pt x="350" y="301"/>
                    <a:pt x="501" y="301"/>
                  </a:cubicBezTo>
                  <a:cubicBezTo>
                    <a:pt x="520" y="301"/>
                    <a:pt x="536" y="298"/>
                    <a:pt x="548" y="291"/>
                  </a:cubicBezTo>
                  <a:cubicBezTo>
                    <a:pt x="350" y="232"/>
                    <a:pt x="163" y="14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0"/>
            <p:cNvSpPr/>
            <p:nvPr/>
          </p:nvSpPr>
          <p:spPr>
            <a:xfrm>
              <a:off x="4841377" y="2844972"/>
              <a:ext cx="22920" cy="23298"/>
            </a:xfrm>
            <a:custGeom>
              <a:rect b="b" l="l" r="r" t="t"/>
              <a:pathLst>
                <a:path extrusionOk="0" h="308" w="303">
                  <a:moveTo>
                    <a:pt x="13" y="0"/>
                  </a:moveTo>
                  <a:cubicBezTo>
                    <a:pt x="8" y="0"/>
                    <a:pt x="4" y="1"/>
                    <a:pt x="1" y="1"/>
                  </a:cubicBezTo>
                  <a:cubicBezTo>
                    <a:pt x="23" y="24"/>
                    <a:pt x="34" y="24"/>
                    <a:pt x="45" y="35"/>
                  </a:cubicBezTo>
                  <a:cubicBezTo>
                    <a:pt x="93" y="71"/>
                    <a:pt x="151" y="105"/>
                    <a:pt x="210" y="141"/>
                  </a:cubicBezTo>
                  <a:cubicBezTo>
                    <a:pt x="232" y="152"/>
                    <a:pt x="244" y="186"/>
                    <a:pt x="255" y="211"/>
                  </a:cubicBezTo>
                  <a:cubicBezTo>
                    <a:pt x="232" y="222"/>
                    <a:pt x="210" y="233"/>
                    <a:pt x="174" y="255"/>
                  </a:cubicBezTo>
                  <a:lnTo>
                    <a:pt x="126" y="255"/>
                  </a:lnTo>
                  <a:cubicBezTo>
                    <a:pt x="104" y="255"/>
                    <a:pt x="70" y="269"/>
                    <a:pt x="34" y="269"/>
                  </a:cubicBezTo>
                  <a:cubicBezTo>
                    <a:pt x="45" y="292"/>
                    <a:pt x="56" y="303"/>
                    <a:pt x="70" y="303"/>
                  </a:cubicBezTo>
                  <a:cubicBezTo>
                    <a:pt x="88" y="306"/>
                    <a:pt x="105" y="307"/>
                    <a:pt x="123" y="307"/>
                  </a:cubicBezTo>
                  <a:cubicBezTo>
                    <a:pt x="174" y="307"/>
                    <a:pt x="224" y="294"/>
                    <a:pt x="266" y="269"/>
                  </a:cubicBezTo>
                  <a:cubicBezTo>
                    <a:pt x="280" y="244"/>
                    <a:pt x="302" y="211"/>
                    <a:pt x="291" y="186"/>
                  </a:cubicBezTo>
                  <a:cubicBezTo>
                    <a:pt x="291" y="119"/>
                    <a:pt x="109" y="0"/>
                    <a:pt x="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0"/>
            <p:cNvSpPr/>
            <p:nvPr/>
          </p:nvSpPr>
          <p:spPr>
            <a:xfrm>
              <a:off x="4645925" y="2652924"/>
              <a:ext cx="26475" cy="38124"/>
            </a:xfrm>
            <a:custGeom>
              <a:rect b="b" l="l" r="r" t="t"/>
              <a:pathLst>
                <a:path extrusionOk="0" h="504" w="350">
                  <a:moveTo>
                    <a:pt x="34" y="1"/>
                  </a:moveTo>
                  <a:cubicBezTo>
                    <a:pt x="0" y="107"/>
                    <a:pt x="210" y="467"/>
                    <a:pt x="324" y="504"/>
                  </a:cubicBezTo>
                  <a:cubicBezTo>
                    <a:pt x="336" y="504"/>
                    <a:pt x="336" y="504"/>
                    <a:pt x="350" y="490"/>
                  </a:cubicBezTo>
                  <a:cubicBezTo>
                    <a:pt x="324" y="478"/>
                    <a:pt x="324" y="456"/>
                    <a:pt x="302" y="445"/>
                  </a:cubicBezTo>
                  <a:cubicBezTo>
                    <a:pt x="185" y="328"/>
                    <a:pt x="104" y="188"/>
                    <a:pt x="56" y="37"/>
                  </a:cubicBezTo>
                  <a:cubicBezTo>
                    <a:pt x="56" y="26"/>
                    <a:pt x="45" y="15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4982973" y="2784990"/>
              <a:ext cx="31770" cy="5824"/>
            </a:xfrm>
            <a:custGeom>
              <a:rect b="b" l="l" r="r" t="t"/>
              <a:pathLst>
                <a:path extrusionOk="0" h="77" w="420">
                  <a:moveTo>
                    <a:pt x="419" y="1"/>
                  </a:moveTo>
                  <a:cubicBezTo>
                    <a:pt x="280" y="15"/>
                    <a:pt x="140" y="26"/>
                    <a:pt x="0" y="26"/>
                  </a:cubicBezTo>
                  <a:cubicBezTo>
                    <a:pt x="25" y="61"/>
                    <a:pt x="100" y="76"/>
                    <a:pt x="180" y="76"/>
                  </a:cubicBezTo>
                  <a:cubicBezTo>
                    <a:pt x="285" y="76"/>
                    <a:pt x="400" y="49"/>
                    <a:pt x="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4563101" y="2815245"/>
              <a:ext cx="12330" cy="12557"/>
            </a:xfrm>
            <a:custGeom>
              <a:rect b="b" l="l" r="r" t="t"/>
              <a:pathLst>
                <a:path extrusionOk="0" h="166" w="163">
                  <a:moveTo>
                    <a:pt x="17" y="0"/>
                  </a:moveTo>
                  <a:cubicBezTo>
                    <a:pt x="11" y="0"/>
                    <a:pt x="6" y="3"/>
                    <a:pt x="0" y="9"/>
                  </a:cubicBezTo>
                  <a:lnTo>
                    <a:pt x="0" y="34"/>
                  </a:lnTo>
                  <a:cubicBezTo>
                    <a:pt x="48" y="78"/>
                    <a:pt x="92" y="126"/>
                    <a:pt x="140" y="159"/>
                  </a:cubicBezTo>
                  <a:cubicBezTo>
                    <a:pt x="140" y="164"/>
                    <a:pt x="141" y="166"/>
                    <a:pt x="143" y="166"/>
                  </a:cubicBezTo>
                  <a:cubicBezTo>
                    <a:pt x="147" y="166"/>
                    <a:pt x="155" y="159"/>
                    <a:pt x="162" y="159"/>
                  </a:cubicBezTo>
                  <a:cubicBezTo>
                    <a:pt x="118" y="115"/>
                    <a:pt x="70" y="56"/>
                    <a:pt x="34" y="9"/>
                  </a:cubicBezTo>
                  <a:cubicBezTo>
                    <a:pt x="28" y="3"/>
                    <a:pt x="23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4854462" y="2839752"/>
              <a:ext cx="9834" cy="7867"/>
            </a:xfrm>
            <a:custGeom>
              <a:rect b="b" l="l" r="r" t="t"/>
              <a:pathLst>
                <a:path extrusionOk="0" h="104" w="130">
                  <a:moveTo>
                    <a:pt x="12" y="0"/>
                  </a:moveTo>
                  <a:cubicBezTo>
                    <a:pt x="12" y="11"/>
                    <a:pt x="1" y="34"/>
                    <a:pt x="1" y="34"/>
                  </a:cubicBezTo>
                  <a:cubicBezTo>
                    <a:pt x="37" y="59"/>
                    <a:pt x="71" y="81"/>
                    <a:pt x="107" y="104"/>
                  </a:cubicBezTo>
                  <a:cubicBezTo>
                    <a:pt x="118" y="93"/>
                    <a:pt x="129" y="70"/>
                    <a:pt x="129" y="70"/>
                  </a:cubicBezTo>
                  <a:cubicBezTo>
                    <a:pt x="93" y="45"/>
                    <a:pt x="59" y="23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4871179" y="2849434"/>
              <a:ext cx="12557" cy="3933"/>
            </a:xfrm>
            <a:custGeom>
              <a:rect b="b" l="l" r="r" t="t"/>
              <a:pathLst>
                <a:path extrusionOk="0" h="52" w="166">
                  <a:moveTo>
                    <a:pt x="0" y="1"/>
                  </a:moveTo>
                  <a:lnTo>
                    <a:pt x="0" y="34"/>
                  </a:lnTo>
                  <a:cubicBezTo>
                    <a:pt x="13" y="46"/>
                    <a:pt x="30" y="52"/>
                    <a:pt x="49" y="52"/>
                  </a:cubicBezTo>
                  <a:cubicBezTo>
                    <a:pt x="87" y="52"/>
                    <a:pt x="134" y="31"/>
                    <a:pt x="1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4480276" y="2476911"/>
              <a:ext cx="15053" cy="68759"/>
            </a:xfrm>
            <a:custGeom>
              <a:rect b="b" l="l" r="r" t="t"/>
              <a:pathLst>
                <a:path extrusionOk="0" h="909" w="199">
                  <a:moveTo>
                    <a:pt x="25" y="1"/>
                  </a:moveTo>
                  <a:cubicBezTo>
                    <a:pt x="11" y="12"/>
                    <a:pt x="11" y="12"/>
                    <a:pt x="0" y="12"/>
                  </a:cubicBezTo>
                  <a:cubicBezTo>
                    <a:pt x="11" y="23"/>
                    <a:pt x="11" y="48"/>
                    <a:pt x="25" y="59"/>
                  </a:cubicBezTo>
                  <a:cubicBezTo>
                    <a:pt x="81" y="163"/>
                    <a:pt x="129" y="269"/>
                    <a:pt x="129" y="397"/>
                  </a:cubicBezTo>
                  <a:cubicBezTo>
                    <a:pt x="140" y="548"/>
                    <a:pt x="140" y="699"/>
                    <a:pt x="151" y="839"/>
                  </a:cubicBezTo>
                  <a:cubicBezTo>
                    <a:pt x="151" y="861"/>
                    <a:pt x="165" y="886"/>
                    <a:pt x="176" y="909"/>
                  </a:cubicBezTo>
                  <a:cubicBezTo>
                    <a:pt x="176" y="886"/>
                    <a:pt x="198" y="861"/>
                    <a:pt x="198" y="850"/>
                  </a:cubicBezTo>
                  <a:lnTo>
                    <a:pt x="198" y="582"/>
                  </a:lnTo>
                  <a:cubicBezTo>
                    <a:pt x="187" y="397"/>
                    <a:pt x="151" y="232"/>
                    <a:pt x="70" y="70"/>
                  </a:cubicBezTo>
                  <a:cubicBezTo>
                    <a:pt x="59" y="48"/>
                    <a:pt x="36" y="23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4437161" y="2388791"/>
              <a:ext cx="26475" cy="17852"/>
            </a:xfrm>
            <a:custGeom>
              <a:rect b="b" l="l" r="r" t="t"/>
              <a:pathLst>
                <a:path extrusionOk="0" h="236" w="350">
                  <a:moveTo>
                    <a:pt x="221" y="37"/>
                  </a:moveTo>
                  <a:cubicBezTo>
                    <a:pt x="232" y="48"/>
                    <a:pt x="257" y="59"/>
                    <a:pt x="291" y="84"/>
                  </a:cubicBezTo>
                  <a:cubicBezTo>
                    <a:pt x="268" y="107"/>
                    <a:pt x="257" y="140"/>
                    <a:pt x="232" y="154"/>
                  </a:cubicBezTo>
                  <a:cubicBezTo>
                    <a:pt x="202" y="172"/>
                    <a:pt x="172" y="184"/>
                    <a:pt x="142" y="184"/>
                  </a:cubicBezTo>
                  <a:cubicBezTo>
                    <a:pt x="117" y="184"/>
                    <a:pt x="92" y="175"/>
                    <a:pt x="70" y="154"/>
                  </a:cubicBezTo>
                  <a:cubicBezTo>
                    <a:pt x="59" y="154"/>
                    <a:pt x="59" y="118"/>
                    <a:pt x="59" y="107"/>
                  </a:cubicBezTo>
                  <a:cubicBezTo>
                    <a:pt x="92" y="59"/>
                    <a:pt x="140" y="48"/>
                    <a:pt x="221" y="37"/>
                  </a:cubicBezTo>
                  <a:close/>
                  <a:moveTo>
                    <a:pt x="176" y="1"/>
                  </a:moveTo>
                  <a:cubicBezTo>
                    <a:pt x="140" y="15"/>
                    <a:pt x="92" y="37"/>
                    <a:pt x="48" y="59"/>
                  </a:cubicBezTo>
                  <a:cubicBezTo>
                    <a:pt x="23" y="84"/>
                    <a:pt x="0" y="118"/>
                    <a:pt x="11" y="165"/>
                  </a:cubicBezTo>
                  <a:cubicBezTo>
                    <a:pt x="37" y="210"/>
                    <a:pt x="70" y="235"/>
                    <a:pt x="118" y="235"/>
                  </a:cubicBezTo>
                  <a:cubicBezTo>
                    <a:pt x="162" y="235"/>
                    <a:pt x="210" y="224"/>
                    <a:pt x="257" y="199"/>
                  </a:cubicBezTo>
                  <a:cubicBezTo>
                    <a:pt x="302" y="165"/>
                    <a:pt x="349" y="129"/>
                    <a:pt x="338" y="59"/>
                  </a:cubicBezTo>
                  <a:cubicBezTo>
                    <a:pt x="316" y="1"/>
                    <a:pt x="246" y="15"/>
                    <a:pt x="1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4503270" y="2494459"/>
              <a:ext cx="12330" cy="47655"/>
            </a:xfrm>
            <a:custGeom>
              <a:rect b="b" l="l" r="r" t="t"/>
              <a:pathLst>
                <a:path extrusionOk="0" h="630" w="163">
                  <a:moveTo>
                    <a:pt x="1" y="0"/>
                  </a:moveTo>
                  <a:cubicBezTo>
                    <a:pt x="1" y="37"/>
                    <a:pt x="1" y="59"/>
                    <a:pt x="12" y="84"/>
                  </a:cubicBezTo>
                  <a:cubicBezTo>
                    <a:pt x="70" y="246"/>
                    <a:pt x="82" y="408"/>
                    <a:pt x="104" y="573"/>
                  </a:cubicBezTo>
                  <a:cubicBezTo>
                    <a:pt x="104" y="596"/>
                    <a:pt x="115" y="607"/>
                    <a:pt x="115" y="629"/>
                  </a:cubicBezTo>
                  <a:cubicBezTo>
                    <a:pt x="163" y="573"/>
                    <a:pt x="70" y="59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4526945" y="2508604"/>
              <a:ext cx="6203" cy="23979"/>
            </a:xfrm>
            <a:custGeom>
              <a:rect b="b" l="l" r="r" t="t"/>
              <a:pathLst>
                <a:path extrusionOk="0" h="317" w="82">
                  <a:moveTo>
                    <a:pt x="1" y="1"/>
                  </a:moveTo>
                  <a:cubicBezTo>
                    <a:pt x="12" y="107"/>
                    <a:pt x="23" y="210"/>
                    <a:pt x="37" y="316"/>
                  </a:cubicBezTo>
                  <a:lnTo>
                    <a:pt x="59" y="316"/>
                  </a:lnTo>
                  <a:cubicBezTo>
                    <a:pt x="82" y="246"/>
                    <a:pt x="59" y="3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4375440" y="2429410"/>
              <a:ext cx="15053" cy="15053"/>
            </a:xfrm>
            <a:custGeom>
              <a:rect b="b" l="l" r="r" t="t"/>
              <a:pathLst>
                <a:path extrusionOk="0" h="199" w="199">
                  <a:moveTo>
                    <a:pt x="188" y="0"/>
                  </a:moveTo>
                  <a:cubicBezTo>
                    <a:pt x="129" y="48"/>
                    <a:pt x="84" y="92"/>
                    <a:pt x="26" y="140"/>
                  </a:cubicBezTo>
                  <a:cubicBezTo>
                    <a:pt x="14" y="140"/>
                    <a:pt x="14" y="151"/>
                    <a:pt x="14" y="162"/>
                  </a:cubicBezTo>
                  <a:cubicBezTo>
                    <a:pt x="0" y="176"/>
                    <a:pt x="14" y="187"/>
                    <a:pt x="14" y="198"/>
                  </a:cubicBezTo>
                  <a:lnTo>
                    <a:pt x="48" y="198"/>
                  </a:lnTo>
                  <a:cubicBezTo>
                    <a:pt x="95" y="151"/>
                    <a:pt x="140" y="106"/>
                    <a:pt x="188" y="59"/>
                  </a:cubicBezTo>
                  <a:cubicBezTo>
                    <a:pt x="199" y="48"/>
                    <a:pt x="199" y="36"/>
                    <a:pt x="199" y="11"/>
                  </a:cubicBezTo>
                  <a:cubicBezTo>
                    <a:pt x="199" y="11"/>
                    <a:pt x="188" y="11"/>
                    <a:pt x="1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4441548" y="2391514"/>
              <a:ext cx="17625" cy="11195"/>
            </a:xfrm>
            <a:custGeom>
              <a:rect b="b" l="l" r="r" t="t"/>
              <a:pathLst>
                <a:path extrusionOk="0" h="148" w="233">
                  <a:moveTo>
                    <a:pt x="163" y="1"/>
                  </a:moveTo>
                  <a:cubicBezTo>
                    <a:pt x="82" y="12"/>
                    <a:pt x="34" y="23"/>
                    <a:pt x="1" y="71"/>
                  </a:cubicBezTo>
                  <a:cubicBezTo>
                    <a:pt x="1" y="82"/>
                    <a:pt x="1" y="118"/>
                    <a:pt x="12" y="118"/>
                  </a:cubicBezTo>
                  <a:cubicBezTo>
                    <a:pt x="34" y="139"/>
                    <a:pt x="59" y="148"/>
                    <a:pt x="84" y="148"/>
                  </a:cubicBezTo>
                  <a:cubicBezTo>
                    <a:pt x="114" y="148"/>
                    <a:pt x="144" y="136"/>
                    <a:pt x="174" y="118"/>
                  </a:cubicBezTo>
                  <a:cubicBezTo>
                    <a:pt x="199" y="104"/>
                    <a:pt x="210" y="71"/>
                    <a:pt x="233" y="48"/>
                  </a:cubicBezTo>
                  <a:cubicBezTo>
                    <a:pt x="199" y="23"/>
                    <a:pt x="174" y="12"/>
                    <a:pt x="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4718009" y="2556937"/>
              <a:ext cx="74810" cy="76626"/>
            </a:xfrm>
            <a:custGeom>
              <a:rect b="b" l="l" r="r" t="t"/>
              <a:pathLst>
                <a:path extrusionOk="0" h="1013" w="989">
                  <a:moveTo>
                    <a:pt x="140" y="71"/>
                  </a:moveTo>
                  <a:cubicBezTo>
                    <a:pt x="386" y="211"/>
                    <a:pt x="640" y="328"/>
                    <a:pt x="863" y="501"/>
                  </a:cubicBezTo>
                  <a:cubicBezTo>
                    <a:pt x="919" y="549"/>
                    <a:pt x="919" y="549"/>
                    <a:pt x="863" y="596"/>
                  </a:cubicBezTo>
                  <a:cubicBezTo>
                    <a:pt x="838" y="619"/>
                    <a:pt x="816" y="641"/>
                    <a:pt x="779" y="655"/>
                  </a:cubicBezTo>
                  <a:cubicBezTo>
                    <a:pt x="570" y="747"/>
                    <a:pt x="349" y="851"/>
                    <a:pt x="140" y="946"/>
                  </a:cubicBezTo>
                  <a:cubicBezTo>
                    <a:pt x="119" y="952"/>
                    <a:pt x="103" y="956"/>
                    <a:pt x="92" y="956"/>
                  </a:cubicBezTo>
                  <a:cubicBezTo>
                    <a:pt x="65" y="956"/>
                    <a:pt x="62" y="936"/>
                    <a:pt x="70" y="887"/>
                  </a:cubicBezTo>
                  <a:cubicBezTo>
                    <a:pt x="81" y="630"/>
                    <a:pt x="106" y="387"/>
                    <a:pt x="129" y="130"/>
                  </a:cubicBezTo>
                  <a:cubicBezTo>
                    <a:pt x="129" y="119"/>
                    <a:pt x="129" y="96"/>
                    <a:pt x="140" y="71"/>
                  </a:cubicBezTo>
                  <a:close/>
                  <a:moveTo>
                    <a:pt x="116" y="0"/>
                  </a:moveTo>
                  <a:cubicBezTo>
                    <a:pt x="96" y="0"/>
                    <a:pt x="89" y="25"/>
                    <a:pt x="81" y="96"/>
                  </a:cubicBezTo>
                  <a:cubicBezTo>
                    <a:pt x="48" y="328"/>
                    <a:pt x="25" y="560"/>
                    <a:pt x="0" y="795"/>
                  </a:cubicBezTo>
                  <a:lnTo>
                    <a:pt x="11" y="795"/>
                  </a:lnTo>
                  <a:lnTo>
                    <a:pt x="11" y="909"/>
                  </a:lnTo>
                  <a:cubicBezTo>
                    <a:pt x="3" y="982"/>
                    <a:pt x="29" y="1012"/>
                    <a:pt x="78" y="1012"/>
                  </a:cubicBezTo>
                  <a:cubicBezTo>
                    <a:pt x="93" y="1012"/>
                    <a:pt x="110" y="1010"/>
                    <a:pt x="129" y="1004"/>
                  </a:cubicBezTo>
                  <a:cubicBezTo>
                    <a:pt x="151" y="1004"/>
                    <a:pt x="176" y="990"/>
                    <a:pt x="187" y="990"/>
                  </a:cubicBezTo>
                  <a:cubicBezTo>
                    <a:pt x="338" y="921"/>
                    <a:pt x="489" y="865"/>
                    <a:pt x="640" y="781"/>
                  </a:cubicBezTo>
                  <a:cubicBezTo>
                    <a:pt x="735" y="736"/>
                    <a:pt x="827" y="677"/>
                    <a:pt x="919" y="619"/>
                  </a:cubicBezTo>
                  <a:cubicBezTo>
                    <a:pt x="989" y="571"/>
                    <a:pt x="978" y="527"/>
                    <a:pt x="919" y="479"/>
                  </a:cubicBezTo>
                  <a:cubicBezTo>
                    <a:pt x="849" y="432"/>
                    <a:pt x="793" y="387"/>
                    <a:pt x="735" y="339"/>
                  </a:cubicBezTo>
                  <a:cubicBezTo>
                    <a:pt x="559" y="247"/>
                    <a:pt x="374" y="141"/>
                    <a:pt x="198" y="38"/>
                  </a:cubicBezTo>
                  <a:cubicBezTo>
                    <a:pt x="157" y="17"/>
                    <a:pt x="132" y="0"/>
                    <a:pt x="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4722699" y="2562308"/>
              <a:ext cx="64901" cy="67019"/>
            </a:xfrm>
            <a:custGeom>
              <a:rect b="b" l="l" r="r" t="t"/>
              <a:pathLst>
                <a:path extrusionOk="0" h="886" w="858">
                  <a:moveTo>
                    <a:pt x="78" y="0"/>
                  </a:moveTo>
                  <a:cubicBezTo>
                    <a:pt x="67" y="25"/>
                    <a:pt x="67" y="48"/>
                    <a:pt x="67" y="59"/>
                  </a:cubicBezTo>
                  <a:cubicBezTo>
                    <a:pt x="44" y="316"/>
                    <a:pt x="19" y="559"/>
                    <a:pt x="8" y="816"/>
                  </a:cubicBezTo>
                  <a:cubicBezTo>
                    <a:pt x="0" y="865"/>
                    <a:pt x="3" y="885"/>
                    <a:pt x="30" y="885"/>
                  </a:cubicBezTo>
                  <a:cubicBezTo>
                    <a:pt x="41" y="885"/>
                    <a:pt x="57" y="881"/>
                    <a:pt x="78" y="875"/>
                  </a:cubicBezTo>
                  <a:cubicBezTo>
                    <a:pt x="287" y="780"/>
                    <a:pt x="508" y="676"/>
                    <a:pt x="717" y="584"/>
                  </a:cubicBezTo>
                  <a:cubicBezTo>
                    <a:pt x="754" y="570"/>
                    <a:pt x="776" y="548"/>
                    <a:pt x="801" y="525"/>
                  </a:cubicBezTo>
                  <a:cubicBezTo>
                    <a:pt x="857" y="478"/>
                    <a:pt x="857" y="478"/>
                    <a:pt x="801" y="430"/>
                  </a:cubicBezTo>
                  <a:cubicBezTo>
                    <a:pt x="578" y="257"/>
                    <a:pt x="324" y="14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4610602" y="2442873"/>
              <a:ext cx="73222" cy="77912"/>
            </a:xfrm>
            <a:custGeom>
              <a:rect b="b" l="l" r="r" t="t"/>
              <a:pathLst>
                <a:path extrusionOk="0" h="1030" w="968">
                  <a:moveTo>
                    <a:pt x="839" y="68"/>
                  </a:moveTo>
                  <a:cubicBezTo>
                    <a:pt x="872" y="358"/>
                    <a:pt x="920" y="627"/>
                    <a:pt x="909" y="906"/>
                  </a:cubicBezTo>
                  <a:cubicBezTo>
                    <a:pt x="909" y="958"/>
                    <a:pt x="909" y="977"/>
                    <a:pt x="890" y="977"/>
                  </a:cubicBezTo>
                  <a:cubicBezTo>
                    <a:pt x="880" y="977"/>
                    <a:pt x="864" y="971"/>
                    <a:pt x="839" y="962"/>
                  </a:cubicBezTo>
                  <a:cubicBezTo>
                    <a:pt x="803" y="962"/>
                    <a:pt x="769" y="951"/>
                    <a:pt x="747" y="928"/>
                  </a:cubicBezTo>
                  <a:cubicBezTo>
                    <a:pt x="537" y="811"/>
                    <a:pt x="339" y="696"/>
                    <a:pt x="129" y="579"/>
                  </a:cubicBezTo>
                  <a:cubicBezTo>
                    <a:pt x="71" y="532"/>
                    <a:pt x="71" y="520"/>
                    <a:pt x="129" y="487"/>
                  </a:cubicBezTo>
                  <a:cubicBezTo>
                    <a:pt x="350" y="358"/>
                    <a:pt x="571" y="219"/>
                    <a:pt x="780" y="90"/>
                  </a:cubicBezTo>
                  <a:cubicBezTo>
                    <a:pt x="803" y="79"/>
                    <a:pt x="817" y="79"/>
                    <a:pt x="839" y="68"/>
                  </a:cubicBezTo>
                  <a:close/>
                  <a:moveTo>
                    <a:pt x="863" y="1"/>
                  </a:moveTo>
                  <a:cubicBezTo>
                    <a:pt x="847" y="1"/>
                    <a:pt x="822" y="11"/>
                    <a:pt x="780" y="32"/>
                  </a:cubicBezTo>
                  <a:cubicBezTo>
                    <a:pt x="571" y="138"/>
                    <a:pt x="372" y="263"/>
                    <a:pt x="174" y="381"/>
                  </a:cubicBezTo>
                  <a:cubicBezTo>
                    <a:pt x="152" y="403"/>
                    <a:pt x="118" y="428"/>
                    <a:pt x="82" y="451"/>
                  </a:cubicBezTo>
                  <a:cubicBezTo>
                    <a:pt x="1" y="498"/>
                    <a:pt x="1" y="543"/>
                    <a:pt x="82" y="601"/>
                  </a:cubicBezTo>
                  <a:cubicBezTo>
                    <a:pt x="93" y="613"/>
                    <a:pt x="104" y="627"/>
                    <a:pt x="129" y="638"/>
                  </a:cubicBezTo>
                  <a:cubicBezTo>
                    <a:pt x="269" y="719"/>
                    <a:pt x="409" y="811"/>
                    <a:pt x="548" y="892"/>
                  </a:cubicBezTo>
                  <a:cubicBezTo>
                    <a:pt x="641" y="939"/>
                    <a:pt x="747" y="987"/>
                    <a:pt x="850" y="1021"/>
                  </a:cubicBezTo>
                  <a:cubicBezTo>
                    <a:pt x="867" y="1027"/>
                    <a:pt x="883" y="1030"/>
                    <a:pt x="896" y="1030"/>
                  </a:cubicBezTo>
                  <a:cubicBezTo>
                    <a:pt x="936" y="1030"/>
                    <a:pt x="959" y="1001"/>
                    <a:pt x="967" y="939"/>
                  </a:cubicBezTo>
                  <a:lnTo>
                    <a:pt x="967" y="708"/>
                  </a:lnTo>
                  <a:cubicBezTo>
                    <a:pt x="942" y="509"/>
                    <a:pt x="920" y="300"/>
                    <a:pt x="898" y="101"/>
                  </a:cubicBezTo>
                  <a:cubicBezTo>
                    <a:pt x="890" y="35"/>
                    <a:pt x="892" y="1"/>
                    <a:pt x="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4615897" y="2447941"/>
              <a:ext cx="64296" cy="68835"/>
            </a:xfrm>
            <a:custGeom>
              <a:rect b="b" l="l" r="r" t="t"/>
              <a:pathLst>
                <a:path extrusionOk="0" h="910" w="850">
                  <a:moveTo>
                    <a:pt x="769" y="1"/>
                  </a:moveTo>
                  <a:cubicBezTo>
                    <a:pt x="747" y="12"/>
                    <a:pt x="733" y="12"/>
                    <a:pt x="710" y="23"/>
                  </a:cubicBezTo>
                  <a:cubicBezTo>
                    <a:pt x="501" y="152"/>
                    <a:pt x="280" y="291"/>
                    <a:pt x="59" y="420"/>
                  </a:cubicBezTo>
                  <a:cubicBezTo>
                    <a:pt x="1" y="453"/>
                    <a:pt x="1" y="465"/>
                    <a:pt x="59" y="512"/>
                  </a:cubicBezTo>
                  <a:cubicBezTo>
                    <a:pt x="269" y="629"/>
                    <a:pt x="467" y="744"/>
                    <a:pt x="677" y="861"/>
                  </a:cubicBezTo>
                  <a:cubicBezTo>
                    <a:pt x="699" y="884"/>
                    <a:pt x="733" y="895"/>
                    <a:pt x="769" y="895"/>
                  </a:cubicBezTo>
                  <a:cubicBezTo>
                    <a:pt x="794" y="904"/>
                    <a:pt x="810" y="910"/>
                    <a:pt x="820" y="910"/>
                  </a:cubicBezTo>
                  <a:cubicBezTo>
                    <a:pt x="839" y="910"/>
                    <a:pt x="839" y="891"/>
                    <a:pt x="839" y="839"/>
                  </a:cubicBezTo>
                  <a:cubicBezTo>
                    <a:pt x="850" y="560"/>
                    <a:pt x="802" y="291"/>
                    <a:pt x="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4444120" y="2732572"/>
              <a:ext cx="74054" cy="76928"/>
            </a:xfrm>
            <a:custGeom>
              <a:rect b="b" l="l" r="r" t="t"/>
              <a:pathLst>
                <a:path extrusionOk="0" h="1017" w="979">
                  <a:moveTo>
                    <a:pt x="129" y="79"/>
                  </a:moveTo>
                  <a:cubicBezTo>
                    <a:pt x="386" y="219"/>
                    <a:pt x="643" y="333"/>
                    <a:pt x="852" y="509"/>
                  </a:cubicBezTo>
                  <a:cubicBezTo>
                    <a:pt x="908" y="554"/>
                    <a:pt x="922" y="554"/>
                    <a:pt x="864" y="602"/>
                  </a:cubicBezTo>
                  <a:cubicBezTo>
                    <a:pt x="839" y="624"/>
                    <a:pt x="816" y="649"/>
                    <a:pt x="783" y="660"/>
                  </a:cubicBezTo>
                  <a:cubicBezTo>
                    <a:pt x="573" y="752"/>
                    <a:pt x="350" y="847"/>
                    <a:pt x="129" y="951"/>
                  </a:cubicBezTo>
                  <a:cubicBezTo>
                    <a:pt x="111" y="957"/>
                    <a:pt x="98" y="961"/>
                    <a:pt x="88" y="961"/>
                  </a:cubicBezTo>
                  <a:cubicBezTo>
                    <a:pt x="65" y="961"/>
                    <a:pt x="59" y="941"/>
                    <a:pt x="59" y="892"/>
                  </a:cubicBezTo>
                  <a:cubicBezTo>
                    <a:pt x="84" y="638"/>
                    <a:pt x="107" y="381"/>
                    <a:pt x="118" y="135"/>
                  </a:cubicBezTo>
                  <a:cubicBezTo>
                    <a:pt x="129" y="113"/>
                    <a:pt x="129" y="102"/>
                    <a:pt x="129" y="79"/>
                  </a:cubicBezTo>
                  <a:close/>
                  <a:moveTo>
                    <a:pt x="117" y="1"/>
                  </a:moveTo>
                  <a:cubicBezTo>
                    <a:pt x="94" y="1"/>
                    <a:pt x="84" y="29"/>
                    <a:pt x="70" y="102"/>
                  </a:cubicBezTo>
                  <a:cubicBezTo>
                    <a:pt x="37" y="333"/>
                    <a:pt x="26" y="568"/>
                    <a:pt x="0" y="800"/>
                  </a:cubicBezTo>
                  <a:lnTo>
                    <a:pt x="14" y="800"/>
                  </a:lnTo>
                  <a:cubicBezTo>
                    <a:pt x="14" y="833"/>
                    <a:pt x="0" y="870"/>
                    <a:pt x="0" y="917"/>
                  </a:cubicBezTo>
                  <a:cubicBezTo>
                    <a:pt x="0" y="982"/>
                    <a:pt x="23" y="1016"/>
                    <a:pt x="80" y="1016"/>
                  </a:cubicBezTo>
                  <a:cubicBezTo>
                    <a:pt x="94" y="1016"/>
                    <a:pt x="110" y="1014"/>
                    <a:pt x="129" y="1009"/>
                  </a:cubicBezTo>
                  <a:cubicBezTo>
                    <a:pt x="154" y="998"/>
                    <a:pt x="165" y="998"/>
                    <a:pt x="188" y="987"/>
                  </a:cubicBezTo>
                  <a:cubicBezTo>
                    <a:pt x="338" y="928"/>
                    <a:pt x="489" y="859"/>
                    <a:pt x="629" y="789"/>
                  </a:cubicBezTo>
                  <a:cubicBezTo>
                    <a:pt x="735" y="741"/>
                    <a:pt x="827" y="683"/>
                    <a:pt x="922" y="624"/>
                  </a:cubicBezTo>
                  <a:cubicBezTo>
                    <a:pt x="978" y="579"/>
                    <a:pt x="978" y="532"/>
                    <a:pt x="908" y="484"/>
                  </a:cubicBezTo>
                  <a:cubicBezTo>
                    <a:pt x="852" y="440"/>
                    <a:pt x="794" y="381"/>
                    <a:pt x="724" y="345"/>
                  </a:cubicBezTo>
                  <a:cubicBezTo>
                    <a:pt x="548" y="241"/>
                    <a:pt x="375" y="149"/>
                    <a:pt x="199" y="43"/>
                  </a:cubicBezTo>
                  <a:cubicBezTo>
                    <a:pt x="159" y="17"/>
                    <a:pt x="134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4448583" y="2738547"/>
              <a:ext cx="65355" cy="66792"/>
            </a:xfrm>
            <a:custGeom>
              <a:rect b="b" l="l" r="r" t="t"/>
              <a:pathLst>
                <a:path extrusionOk="0" h="883" w="864">
                  <a:moveTo>
                    <a:pt x="70" y="0"/>
                  </a:moveTo>
                  <a:cubicBezTo>
                    <a:pt x="70" y="23"/>
                    <a:pt x="70" y="34"/>
                    <a:pt x="59" y="56"/>
                  </a:cubicBezTo>
                  <a:cubicBezTo>
                    <a:pt x="48" y="302"/>
                    <a:pt x="25" y="559"/>
                    <a:pt x="0" y="813"/>
                  </a:cubicBezTo>
                  <a:cubicBezTo>
                    <a:pt x="0" y="862"/>
                    <a:pt x="6" y="882"/>
                    <a:pt x="29" y="882"/>
                  </a:cubicBezTo>
                  <a:cubicBezTo>
                    <a:pt x="39" y="882"/>
                    <a:pt x="52" y="878"/>
                    <a:pt x="70" y="872"/>
                  </a:cubicBezTo>
                  <a:cubicBezTo>
                    <a:pt x="291" y="768"/>
                    <a:pt x="514" y="673"/>
                    <a:pt x="724" y="581"/>
                  </a:cubicBezTo>
                  <a:cubicBezTo>
                    <a:pt x="757" y="570"/>
                    <a:pt x="780" y="545"/>
                    <a:pt x="805" y="523"/>
                  </a:cubicBezTo>
                  <a:cubicBezTo>
                    <a:pt x="863" y="475"/>
                    <a:pt x="849" y="475"/>
                    <a:pt x="793" y="430"/>
                  </a:cubicBezTo>
                  <a:cubicBezTo>
                    <a:pt x="584" y="254"/>
                    <a:pt x="327" y="140"/>
                    <a:pt x="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4799095" y="2591126"/>
              <a:ext cx="76096" cy="76550"/>
            </a:xfrm>
            <a:custGeom>
              <a:rect b="b" l="l" r="r" t="t"/>
              <a:pathLst>
                <a:path extrusionOk="0" h="1012" w="1006">
                  <a:moveTo>
                    <a:pt x="931" y="63"/>
                  </a:moveTo>
                  <a:cubicBezTo>
                    <a:pt x="895" y="343"/>
                    <a:pt x="872" y="622"/>
                    <a:pt x="791" y="888"/>
                  </a:cubicBezTo>
                  <a:cubicBezTo>
                    <a:pt x="778" y="929"/>
                    <a:pt x="773" y="946"/>
                    <a:pt x="758" y="946"/>
                  </a:cubicBezTo>
                  <a:cubicBezTo>
                    <a:pt x="749" y="946"/>
                    <a:pt x="734" y="938"/>
                    <a:pt x="710" y="924"/>
                  </a:cubicBezTo>
                  <a:cubicBezTo>
                    <a:pt x="674" y="913"/>
                    <a:pt x="652" y="902"/>
                    <a:pt x="629" y="876"/>
                  </a:cubicBezTo>
                  <a:cubicBezTo>
                    <a:pt x="453" y="714"/>
                    <a:pt x="291" y="538"/>
                    <a:pt x="115" y="376"/>
                  </a:cubicBezTo>
                  <a:cubicBezTo>
                    <a:pt x="71" y="318"/>
                    <a:pt x="82" y="306"/>
                    <a:pt x="140" y="284"/>
                  </a:cubicBezTo>
                  <a:lnTo>
                    <a:pt x="872" y="75"/>
                  </a:lnTo>
                  <a:cubicBezTo>
                    <a:pt x="895" y="63"/>
                    <a:pt x="909" y="63"/>
                    <a:pt x="931" y="63"/>
                  </a:cubicBezTo>
                  <a:close/>
                  <a:moveTo>
                    <a:pt x="963" y="0"/>
                  </a:moveTo>
                  <a:cubicBezTo>
                    <a:pt x="945" y="0"/>
                    <a:pt x="920" y="6"/>
                    <a:pt x="884" y="16"/>
                  </a:cubicBezTo>
                  <a:cubicBezTo>
                    <a:pt x="663" y="63"/>
                    <a:pt x="442" y="133"/>
                    <a:pt x="210" y="189"/>
                  </a:cubicBezTo>
                  <a:lnTo>
                    <a:pt x="210" y="203"/>
                  </a:lnTo>
                  <a:cubicBezTo>
                    <a:pt x="174" y="214"/>
                    <a:pt x="140" y="225"/>
                    <a:pt x="104" y="237"/>
                  </a:cubicBezTo>
                  <a:cubicBezTo>
                    <a:pt x="23" y="273"/>
                    <a:pt x="1" y="318"/>
                    <a:pt x="57" y="388"/>
                  </a:cubicBezTo>
                  <a:cubicBezTo>
                    <a:pt x="71" y="413"/>
                    <a:pt x="82" y="424"/>
                    <a:pt x="93" y="435"/>
                  </a:cubicBezTo>
                  <a:lnTo>
                    <a:pt x="442" y="784"/>
                  </a:lnTo>
                  <a:cubicBezTo>
                    <a:pt x="523" y="854"/>
                    <a:pt x="615" y="924"/>
                    <a:pt x="710" y="994"/>
                  </a:cubicBezTo>
                  <a:cubicBezTo>
                    <a:pt x="730" y="1005"/>
                    <a:pt x="749" y="1011"/>
                    <a:pt x="765" y="1011"/>
                  </a:cubicBezTo>
                  <a:cubicBezTo>
                    <a:pt x="797" y="1011"/>
                    <a:pt x="822" y="988"/>
                    <a:pt x="839" y="935"/>
                  </a:cubicBezTo>
                  <a:cubicBezTo>
                    <a:pt x="861" y="865"/>
                    <a:pt x="884" y="784"/>
                    <a:pt x="895" y="714"/>
                  </a:cubicBezTo>
                  <a:cubicBezTo>
                    <a:pt x="931" y="516"/>
                    <a:pt x="953" y="306"/>
                    <a:pt x="990" y="108"/>
                  </a:cubicBezTo>
                  <a:cubicBezTo>
                    <a:pt x="998" y="34"/>
                    <a:pt x="1006" y="0"/>
                    <a:pt x="9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4804389" y="2595892"/>
              <a:ext cx="65204" cy="66792"/>
            </a:xfrm>
            <a:custGeom>
              <a:rect b="b" l="l" r="r" t="t"/>
              <a:pathLst>
                <a:path extrusionOk="0" h="883" w="862">
                  <a:moveTo>
                    <a:pt x="861" y="0"/>
                  </a:moveTo>
                  <a:cubicBezTo>
                    <a:pt x="839" y="0"/>
                    <a:pt x="825" y="0"/>
                    <a:pt x="802" y="12"/>
                  </a:cubicBezTo>
                  <a:lnTo>
                    <a:pt x="70" y="221"/>
                  </a:lnTo>
                  <a:cubicBezTo>
                    <a:pt x="12" y="243"/>
                    <a:pt x="1" y="255"/>
                    <a:pt x="45" y="313"/>
                  </a:cubicBezTo>
                  <a:cubicBezTo>
                    <a:pt x="221" y="475"/>
                    <a:pt x="383" y="651"/>
                    <a:pt x="559" y="813"/>
                  </a:cubicBezTo>
                  <a:cubicBezTo>
                    <a:pt x="582" y="839"/>
                    <a:pt x="604" y="850"/>
                    <a:pt x="640" y="861"/>
                  </a:cubicBezTo>
                  <a:cubicBezTo>
                    <a:pt x="664" y="875"/>
                    <a:pt x="679" y="883"/>
                    <a:pt x="688" y="883"/>
                  </a:cubicBezTo>
                  <a:cubicBezTo>
                    <a:pt x="703" y="883"/>
                    <a:pt x="708" y="866"/>
                    <a:pt x="721" y="825"/>
                  </a:cubicBezTo>
                  <a:cubicBezTo>
                    <a:pt x="802" y="559"/>
                    <a:pt x="825" y="280"/>
                    <a:pt x="8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5" name="Google Shape;1945;p30"/>
          <p:cNvGrpSpPr/>
          <p:nvPr/>
        </p:nvGrpSpPr>
        <p:grpSpPr>
          <a:xfrm rot="-789736">
            <a:off x="1142903" y="1702379"/>
            <a:ext cx="1029712" cy="847422"/>
            <a:chOff x="5524111" y="1417995"/>
            <a:chExt cx="686002" cy="564596"/>
          </a:xfrm>
        </p:grpSpPr>
        <p:sp>
          <p:nvSpPr>
            <p:cNvPr id="1946" name="Google Shape;1946;p30"/>
            <p:cNvSpPr/>
            <p:nvPr/>
          </p:nvSpPr>
          <p:spPr>
            <a:xfrm>
              <a:off x="5524111" y="1417995"/>
              <a:ext cx="686002" cy="564596"/>
            </a:xfrm>
            <a:custGeom>
              <a:rect b="b" l="l" r="r" t="t"/>
              <a:pathLst>
                <a:path extrusionOk="0" h="7464" w="9069">
                  <a:moveTo>
                    <a:pt x="540" y="0"/>
                  </a:moveTo>
                  <a:cubicBezTo>
                    <a:pt x="532" y="0"/>
                    <a:pt x="523" y="1"/>
                    <a:pt x="514" y="1"/>
                  </a:cubicBezTo>
                  <a:cubicBezTo>
                    <a:pt x="327" y="12"/>
                    <a:pt x="187" y="141"/>
                    <a:pt x="140" y="328"/>
                  </a:cubicBezTo>
                  <a:cubicBezTo>
                    <a:pt x="95" y="501"/>
                    <a:pt x="47" y="770"/>
                    <a:pt x="140" y="1038"/>
                  </a:cubicBezTo>
                  <a:cubicBezTo>
                    <a:pt x="140" y="1049"/>
                    <a:pt x="154" y="1049"/>
                    <a:pt x="154" y="1060"/>
                  </a:cubicBezTo>
                  <a:cubicBezTo>
                    <a:pt x="95" y="1119"/>
                    <a:pt x="36" y="1225"/>
                    <a:pt x="25" y="1376"/>
                  </a:cubicBezTo>
                  <a:cubicBezTo>
                    <a:pt x="0" y="1574"/>
                    <a:pt x="70" y="1758"/>
                    <a:pt x="210" y="1923"/>
                  </a:cubicBezTo>
                  <a:cubicBezTo>
                    <a:pt x="223" y="1934"/>
                    <a:pt x="235" y="1946"/>
                    <a:pt x="246" y="1968"/>
                  </a:cubicBezTo>
                  <a:cubicBezTo>
                    <a:pt x="246" y="1982"/>
                    <a:pt x="246" y="2004"/>
                    <a:pt x="235" y="2027"/>
                  </a:cubicBezTo>
                  <a:cubicBezTo>
                    <a:pt x="223" y="2178"/>
                    <a:pt x="279" y="2317"/>
                    <a:pt x="408" y="2435"/>
                  </a:cubicBezTo>
                  <a:cubicBezTo>
                    <a:pt x="514" y="2527"/>
                    <a:pt x="629" y="2574"/>
                    <a:pt x="735" y="2611"/>
                  </a:cubicBezTo>
                  <a:cubicBezTo>
                    <a:pt x="735" y="2611"/>
                    <a:pt x="735" y="2622"/>
                    <a:pt x="746" y="2633"/>
                  </a:cubicBezTo>
                  <a:cubicBezTo>
                    <a:pt x="793" y="2736"/>
                    <a:pt x="886" y="2820"/>
                    <a:pt x="1025" y="2865"/>
                  </a:cubicBezTo>
                  <a:cubicBezTo>
                    <a:pt x="1107" y="2901"/>
                    <a:pt x="1193" y="2916"/>
                    <a:pt x="1277" y="2916"/>
                  </a:cubicBezTo>
                  <a:cubicBezTo>
                    <a:pt x="1302" y="2916"/>
                    <a:pt x="1327" y="2915"/>
                    <a:pt x="1352" y="2912"/>
                  </a:cubicBezTo>
                  <a:lnTo>
                    <a:pt x="1352" y="2912"/>
                  </a:lnTo>
                  <a:lnTo>
                    <a:pt x="1341" y="2982"/>
                  </a:lnTo>
                  <a:cubicBezTo>
                    <a:pt x="1271" y="3295"/>
                    <a:pt x="1201" y="3703"/>
                    <a:pt x="1235" y="4133"/>
                  </a:cubicBezTo>
                  <a:cubicBezTo>
                    <a:pt x="1282" y="4692"/>
                    <a:pt x="1363" y="5158"/>
                    <a:pt x="1503" y="5589"/>
                  </a:cubicBezTo>
                  <a:cubicBezTo>
                    <a:pt x="1562" y="5739"/>
                    <a:pt x="1595" y="5904"/>
                    <a:pt x="1643" y="6066"/>
                  </a:cubicBezTo>
                  <a:cubicBezTo>
                    <a:pt x="1676" y="6184"/>
                    <a:pt x="1701" y="6298"/>
                    <a:pt x="1735" y="6415"/>
                  </a:cubicBezTo>
                  <a:cubicBezTo>
                    <a:pt x="1760" y="6474"/>
                    <a:pt x="1746" y="6544"/>
                    <a:pt x="1735" y="6636"/>
                  </a:cubicBezTo>
                  <a:lnTo>
                    <a:pt x="1724" y="6647"/>
                  </a:lnTo>
                  <a:cubicBezTo>
                    <a:pt x="1701" y="6846"/>
                    <a:pt x="1782" y="7022"/>
                    <a:pt x="1933" y="7103"/>
                  </a:cubicBezTo>
                  <a:cubicBezTo>
                    <a:pt x="2003" y="7150"/>
                    <a:pt x="2109" y="7195"/>
                    <a:pt x="2224" y="7195"/>
                  </a:cubicBezTo>
                  <a:cubicBezTo>
                    <a:pt x="2632" y="7231"/>
                    <a:pt x="3051" y="7254"/>
                    <a:pt x="3447" y="7276"/>
                  </a:cubicBezTo>
                  <a:lnTo>
                    <a:pt x="3866" y="7301"/>
                  </a:lnTo>
                  <a:cubicBezTo>
                    <a:pt x="3959" y="7312"/>
                    <a:pt x="4051" y="7312"/>
                    <a:pt x="4157" y="7323"/>
                  </a:cubicBezTo>
                  <a:cubicBezTo>
                    <a:pt x="4297" y="7335"/>
                    <a:pt x="4448" y="7335"/>
                    <a:pt x="4587" y="7346"/>
                  </a:cubicBezTo>
                  <a:cubicBezTo>
                    <a:pt x="4727" y="7360"/>
                    <a:pt x="4878" y="7371"/>
                    <a:pt x="5017" y="7371"/>
                  </a:cubicBezTo>
                  <a:cubicBezTo>
                    <a:pt x="5182" y="7382"/>
                    <a:pt x="5344" y="7393"/>
                    <a:pt x="5506" y="7404"/>
                  </a:cubicBezTo>
                  <a:cubicBezTo>
                    <a:pt x="5705" y="7416"/>
                    <a:pt x="5892" y="7430"/>
                    <a:pt x="6090" y="7441"/>
                  </a:cubicBezTo>
                  <a:lnTo>
                    <a:pt x="6230" y="7452"/>
                  </a:lnTo>
                  <a:cubicBezTo>
                    <a:pt x="6252" y="7452"/>
                    <a:pt x="6275" y="7452"/>
                    <a:pt x="6300" y="7463"/>
                  </a:cubicBezTo>
                  <a:lnTo>
                    <a:pt x="6414" y="7463"/>
                  </a:lnTo>
                  <a:cubicBezTo>
                    <a:pt x="6425" y="7463"/>
                    <a:pt x="6425" y="7452"/>
                    <a:pt x="6439" y="7452"/>
                  </a:cubicBezTo>
                  <a:lnTo>
                    <a:pt x="6705" y="7452"/>
                  </a:lnTo>
                  <a:cubicBezTo>
                    <a:pt x="6822" y="7452"/>
                    <a:pt x="6944" y="7457"/>
                    <a:pt x="7064" y="7457"/>
                  </a:cubicBezTo>
                  <a:cubicBezTo>
                    <a:pt x="7124" y="7457"/>
                    <a:pt x="7183" y="7456"/>
                    <a:pt x="7241" y="7452"/>
                  </a:cubicBezTo>
                  <a:lnTo>
                    <a:pt x="7987" y="7452"/>
                  </a:lnTo>
                  <a:cubicBezTo>
                    <a:pt x="8149" y="7441"/>
                    <a:pt x="8278" y="7441"/>
                    <a:pt x="8395" y="7416"/>
                  </a:cubicBezTo>
                  <a:cubicBezTo>
                    <a:pt x="8487" y="7404"/>
                    <a:pt x="8557" y="7382"/>
                    <a:pt x="8616" y="7371"/>
                  </a:cubicBezTo>
                  <a:cubicBezTo>
                    <a:pt x="8638" y="7360"/>
                    <a:pt x="8649" y="7360"/>
                    <a:pt x="8660" y="7346"/>
                  </a:cubicBezTo>
                  <a:cubicBezTo>
                    <a:pt x="8800" y="7312"/>
                    <a:pt x="8870" y="7195"/>
                    <a:pt x="8895" y="7103"/>
                  </a:cubicBezTo>
                  <a:cubicBezTo>
                    <a:pt x="8929" y="6963"/>
                    <a:pt x="8906" y="6823"/>
                    <a:pt x="8848" y="6706"/>
                  </a:cubicBezTo>
                  <a:lnTo>
                    <a:pt x="8848" y="6603"/>
                  </a:lnTo>
                  <a:cubicBezTo>
                    <a:pt x="8859" y="6497"/>
                    <a:pt x="8859" y="6393"/>
                    <a:pt x="8859" y="6287"/>
                  </a:cubicBezTo>
                  <a:lnTo>
                    <a:pt x="8859" y="6195"/>
                  </a:lnTo>
                  <a:lnTo>
                    <a:pt x="8870" y="6195"/>
                  </a:lnTo>
                  <a:cubicBezTo>
                    <a:pt x="8976" y="6136"/>
                    <a:pt x="9035" y="6044"/>
                    <a:pt x="9057" y="5915"/>
                  </a:cubicBezTo>
                  <a:cubicBezTo>
                    <a:pt x="9057" y="5846"/>
                    <a:pt x="9068" y="5776"/>
                    <a:pt x="9068" y="5706"/>
                  </a:cubicBezTo>
                  <a:cubicBezTo>
                    <a:pt x="9057" y="5519"/>
                    <a:pt x="9057" y="5320"/>
                    <a:pt x="9057" y="5088"/>
                  </a:cubicBezTo>
                  <a:cubicBezTo>
                    <a:pt x="9035" y="4041"/>
                    <a:pt x="8870" y="3144"/>
                    <a:pt x="8557" y="2354"/>
                  </a:cubicBezTo>
                  <a:cubicBezTo>
                    <a:pt x="8476" y="2122"/>
                    <a:pt x="8370" y="1912"/>
                    <a:pt x="8289" y="1725"/>
                  </a:cubicBezTo>
                  <a:lnTo>
                    <a:pt x="8289" y="1714"/>
                  </a:lnTo>
                  <a:cubicBezTo>
                    <a:pt x="8266" y="1666"/>
                    <a:pt x="8230" y="1608"/>
                    <a:pt x="8185" y="1538"/>
                  </a:cubicBezTo>
                  <a:cubicBezTo>
                    <a:pt x="8208" y="1468"/>
                    <a:pt x="8208" y="1387"/>
                    <a:pt x="8197" y="1295"/>
                  </a:cubicBezTo>
                  <a:cubicBezTo>
                    <a:pt x="8171" y="1214"/>
                    <a:pt x="8138" y="1130"/>
                    <a:pt x="8090" y="1074"/>
                  </a:cubicBezTo>
                  <a:lnTo>
                    <a:pt x="8090" y="979"/>
                  </a:lnTo>
                  <a:cubicBezTo>
                    <a:pt x="8079" y="864"/>
                    <a:pt x="8068" y="758"/>
                    <a:pt x="8046" y="655"/>
                  </a:cubicBezTo>
                  <a:cubicBezTo>
                    <a:pt x="8021" y="571"/>
                    <a:pt x="7976" y="479"/>
                    <a:pt x="7917" y="398"/>
                  </a:cubicBezTo>
                  <a:cubicBezTo>
                    <a:pt x="7841" y="313"/>
                    <a:pt x="7721" y="260"/>
                    <a:pt x="7610" y="260"/>
                  </a:cubicBezTo>
                  <a:cubicBezTo>
                    <a:pt x="7583" y="260"/>
                    <a:pt x="7557" y="263"/>
                    <a:pt x="7532" y="269"/>
                  </a:cubicBezTo>
                  <a:cubicBezTo>
                    <a:pt x="7359" y="306"/>
                    <a:pt x="7264" y="468"/>
                    <a:pt x="7241" y="607"/>
                  </a:cubicBezTo>
                  <a:cubicBezTo>
                    <a:pt x="7241" y="666"/>
                    <a:pt x="7230" y="736"/>
                    <a:pt x="7219" y="806"/>
                  </a:cubicBezTo>
                  <a:cubicBezTo>
                    <a:pt x="6822" y="515"/>
                    <a:pt x="6344" y="317"/>
                    <a:pt x="5822" y="211"/>
                  </a:cubicBezTo>
                  <a:cubicBezTo>
                    <a:pt x="5591" y="164"/>
                    <a:pt x="5356" y="141"/>
                    <a:pt x="5116" y="141"/>
                  </a:cubicBezTo>
                  <a:cubicBezTo>
                    <a:pt x="4642" y="141"/>
                    <a:pt x="4147" y="231"/>
                    <a:pt x="3621" y="409"/>
                  </a:cubicBezTo>
                  <a:cubicBezTo>
                    <a:pt x="3319" y="515"/>
                    <a:pt x="3028" y="677"/>
                    <a:pt x="2738" y="887"/>
                  </a:cubicBezTo>
                  <a:cubicBezTo>
                    <a:pt x="2539" y="1038"/>
                    <a:pt x="2294" y="1236"/>
                    <a:pt x="2062" y="1479"/>
                  </a:cubicBezTo>
                  <a:cubicBezTo>
                    <a:pt x="1573" y="1284"/>
                    <a:pt x="1224" y="957"/>
                    <a:pt x="1003" y="468"/>
                  </a:cubicBezTo>
                  <a:cubicBezTo>
                    <a:pt x="992" y="420"/>
                    <a:pt x="967" y="387"/>
                    <a:pt x="955" y="339"/>
                  </a:cubicBezTo>
                  <a:cubicBezTo>
                    <a:pt x="944" y="317"/>
                    <a:pt x="933" y="292"/>
                    <a:pt x="922" y="269"/>
                  </a:cubicBezTo>
                  <a:cubicBezTo>
                    <a:pt x="855" y="105"/>
                    <a:pt x="713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0"/>
            <p:cNvSpPr/>
            <p:nvPr/>
          </p:nvSpPr>
          <p:spPr>
            <a:xfrm>
              <a:off x="5643016" y="1507703"/>
              <a:ext cx="524808" cy="426472"/>
            </a:xfrm>
            <a:custGeom>
              <a:rect b="b" l="l" r="r" t="t"/>
              <a:pathLst>
                <a:path extrusionOk="0" h="5638" w="6938">
                  <a:moveTo>
                    <a:pt x="269" y="3182"/>
                  </a:moveTo>
                  <a:cubicBezTo>
                    <a:pt x="339" y="3193"/>
                    <a:pt x="384" y="3240"/>
                    <a:pt x="398" y="3310"/>
                  </a:cubicBezTo>
                  <a:cubicBezTo>
                    <a:pt x="409" y="3344"/>
                    <a:pt x="409" y="3380"/>
                    <a:pt x="409" y="3414"/>
                  </a:cubicBezTo>
                  <a:cubicBezTo>
                    <a:pt x="409" y="3518"/>
                    <a:pt x="481" y="3593"/>
                    <a:pt x="588" y="3593"/>
                  </a:cubicBezTo>
                  <a:cubicBezTo>
                    <a:pt x="601" y="3593"/>
                    <a:pt x="615" y="3592"/>
                    <a:pt x="629" y="3590"/>
                  </a:cubicBezTo>
                  <a:cubicBezTo>
                    <a:pt x="607" y="3576"/>
                    <a:pt x="593" y="3564"/>
                    <a:pt x="582" y="3553"/>
                  </a:cubicBezTo>
                  <a:cubicBezTo>
                    <a:pt x="523" y="3520"/>
                    <a:pt x="479" y="3461"/>
                    <a:pt x="490" y="3380"/>
                  </a:cubicBezTo>
                  <a:cubicBezTo>
                    <a:pt x="490" y="3366"/>
                    <a:pt x="479" y="3344"/>
                    <a:pt x="479" y="3333"/>
                  </a:cubicBezTo>
                  <a:cubicBezTo>
                    <a:pt x="479" y="3310"/>
                    <a:pt x="467" y="3285"/>
                    <a:pt x="479" y="3274"/>
                  </a:cubicBezTo>
                  <a:cubicBezTo>
                    <a:pt x="486" y="3274"/>
                    <a:pt x="498" y="3269"/>
                    <a:pt x="513" y="3269"/>
                  </a:cubicBezTo>
                  <a:cubicBezTo>
                    <a:pt x="521" y="3269"/>
                    <a:pt x="529" y="3270"/>
                    <a:pt x="537" y="3274"/>
                  </a:cubicBezTo>
                  <a:cubicBezTo>
                    <a:pt x="593" y="3285"/>
                    <a:pt x="641" y="3321"/>
                    <a:pt x="677" y="3391"/>
                  </a:cubicBezTo>
                  <a:cubicBezTo>
                    <a:pt x="704" y="3465"/>
                    <a:pt x="732" y="3487"/>
                    <a:pt x="796" y="3487"/>
                  </a:cubicBezTo>
                  <a:cubicBezTo>
                    <a:pt x="812" y="3487"/>
                    <a:pt x="830" y="3486"/>
                    <a:pt x="850" y="3483"/>
                  </a:cubicBezTo>
                  <a:cubicBezTo>
                    <a:pt x="886" y="3483"/>
                    <a:pt x="931" y="3483"/>
                    <a:pt x="956" y="3506"/>
                  </a:cubicBezTo>
                  <a:cubicBezTo>
                    <a:pt x="1037" y="3564"/>
                    <a:pt x="1107" y="3623"/>
                    <a:pt x="1152" y="3715"/>
                  </a:cubicBezTo>
                  <a:cubicBezTo>
                    <a:pt x="1222" y="3869"/>
                    <a:pt x="1188" y="4065"/>
                    <a:pt x="1082" y="4171"/>
                  </a:cubicBezTo>
                  <a:cubicBezTo>
                    <a:pt x="1003" y="4245"/>
                    <a:pt x="909" y="4280"/>
                    <a:pt x="816" y="4280"/>
                  </a:cubicBezTo>
                  <a:cubicBezTo>
                    <a:pt x="648" y="4280"/>
                    <a:pt x="487" y="4167"/>
                    <a:pt x="442" y="3972"/>
                  </a:cubicBezTo>
                  <a:cubicBezTo>
                    <a:pt x="431" y="3925"/>
                    <a:pt x="420" y="3902"/>
                    <a:pt x="372" y="3880"/>
                  </a:cubicBezTo>
                  <a:cubicBezTo>
                    <a:pt x="244" y="3821"/>
                    <a:pt x="188" y="3682"/>
                    <a:pt x="199" y="3542"/>
                  </a:cubicBezTo>
                  <a:cubicBezTo>
                    <a:pt x="222" y="3436"/>
                    <a:pt x="258" y="3333"/>
                    <a:pt x="222" y="3215"/>
                  </a:cubicBezTo>
                  <a:cubicBezTo>
                    <a:pt x="222" y="3193"/>
                    <a:pt x="244" y="3182"/>
                    <a:pt x="269" y="3182"/>
                  </a:cubicBezTo>
                  <a:close/>
                  <a:moveTo>
                    <a:pt x="431" y="4472"/>
                  </a:moveTo>
                  <a:lnTo>
                    <a:pt x="431" y="4472"/>
                  </a:lnTo>
                  <a:cubicBezTo>
                    <a:pt x="479" y="4484"/>
                    <a:pt x="548" y="4579"/>
                    <a:pt x="560" y="4637"/>
                  </a:cubicBezTo>
                  <a:cubicBezTo>
                    <a:pt x="490" y="4612"/>
                    <a:pt x="420" y="4520"/>
                    <a:pt x="431" y="4472"/>
                  </a:cubicBezTo>
                  <a:close/>
                  <a:moveTo>
                    <a:pt x="710" y="4579"/>
                  </a:moveTo>
                  <a:cubicBezTo>
                    <a:pt x="758" y="4612"/>
                    <a:pt x="722" y="4869"/>
                    <a:pt x="677" y="4917"/>
                  </a:cubicBezTo>
                  <a:lnTo>
                    <a:pt x="652" y="4917"/>
                  </a:lnTo>
                  <a:cubicBezTo>
                    <a:pt x="677" y="4799"/>
                    <a:pt x="688" y="4682"/>
                    <a:pt x="710" y="4579"/>
                  </a:cubicBezTo>
                  <a:close/>
                  <a:moveTo>
                    <a:pt x="4557" y="5262"/>
                  </a:moveTo>
                  <a:cubicBezTo>
                    <a:pt x="4594" y="5262"/>
                    <a:pt x="4633" y="5274"/>
                    <a:pt x="4658" y="5299"/>
                  </a:cubicBezTo>
                  <a:cubicBezTo>
                    <a:pt x="4588" y="5299"/>
                    <a:pt x="4529" y="5299"/>
                    <a:pt x="4471" y="5288"/>
                  </a:cubicBezTo>
                  <a:cubicBezTo>
                    <a:pt x="4493" y="5271"/>
                    <a:pt x="4525" y="5262"/>
                    <a:pt x="4557" y="5262"/>
                  </a:cubicBezTo>
                  <a:close/>
                  <a:moveTo>
                    <a:pt x="5949" y="4822"/>
                  </a:moveTo>
                  <a:cubicBezTo>
                    <a:pt x="6180" y="4822"/>
                    <a:pt x="6404" y="4833"/>
                    <a:pt x="6636" y="4847"/>
                  </a:cubicBezTo>
                  <a:cubicBezTo>
                    <a:pt x="6739" y="4858"/>
                    <a:pt x="6753" y="4880"/>
                    <a:pt x="6775" y="4986"/>
                  </a:cubicBezTo>
                  <a:cubicBezTo>
                    <a:pt x="6775" y="5031"/>
                    <a:pt x="6787" y="5079"/>
                    <a:pt x="6787" y="5126"/>
                  </a:cubicBezTo>
                  <a:cubicBezTo>
                    <a:pt x="6787" y="5277"/>
                    <a:pt x="6775" y="5311"/>
                    <a:pt x="6613" y="5322"/>
                  </a:cubicBezTo>
                  <a:cubicBezTo>
                    <a:pt x="6426" y="5336"/>
                    <a:pt x="6239" y="5336"/>
                    <a:pt x="6007" y="5336"/>
                  </a:cubicBezTo>
                  <a:cubicBezTo>
                    <a:pt x="5890" y="5322"/>
                    <a:pt x="5728" y="5311"/>
                    <a:pt x="5566" y="5299"/>
                  </a:cubicBezTo>
                  <a:cubicBezTo>
                    <a:pt x="5482" y="5288"/>
                    <a:pt x="5460" y="5241"/>
                    <a:pt x="5471" y="5171"/>
                  </a:cubicBezTo>
                  <a:cubicBezTo>
                    <a:pt x="5471" y="5090"/>
                    <a:pt x="5496" y="5020"/>
                    <a:pt x="5507" y="4961"/>
                  </a:cubicBezTo>
                  <a:cubicBezTo>
                    <a:pt x="5530" y="4869"/>
                    <a:pt x="5566" y="4833"/>
                    <a:pt x="5658" y="4833"/>
                  </a:cubicBezTo>
                  <a:cubicBezTo>
                    <a:pt x="5761" y="4833"/>
                    <a:pt x="5856" y="4822"/>
                    <a:pt x="5949" y="4822"/>
                  </a:cubicBezTo>
                  <a:close/>
                  <a:moveTo>
                    <a:pt x="839" y="5112"/>
                  </a:moveTo>
                  <a:cubicBezTo>
                    <a:pt x="898" y="5126"/>
                    <a:pt x="942" y="5171"/>
                    <a:pt x="942" y="5252"/>
                  </a:cubicBezTo>
                  <a:cubicBezTo>
                    <a:pt x="942" y="5311"/>
                    <a:pt x="898" y="5347"/>
                    <a:pt x="817" y="5347"/>
                  </a:cubicBezTo>
                  <a:cubicBezTo>
                    <a:pt x="758" y="5347"/>
                    <a:pt x="710" y="5288"/>
                    <a:pt x="710" y="5218"/>
                  </a:cubicBezTo>
                  <a:cubicBezTo>
                    <a:pt x="710" y="5160"/>
                    <a:pt x="758" y="5112"/>
                    <a:pt x="839" y="5112"/>
                  </a:cubicBezTo>
                  <a:close/>
                  <a:moveTo>
                    <a:pt x="1247" y="5160"/>
                  </a:moveTo>
                  <a:cubicBezTo>
                    <a:pt x="1305" y="5160"/>
                    <a:pt x="1361" y="5229"/>
                    <a:pt x="1361" y="5288"/>
                  </a:cubicBezTo>
                  <a:cubicBezTo>
                    <a:pt x="1350" y="5358"/>
                    <a:pt x="1292" y="5405"/>
                    <a:pt x="1236" y="5405"/>
                  </a:cubicBezTo>
                  <a:cubicBezTo>
                    <a:pt x="1166" y="5405"/>
                    <a:pt x="1118" y="5347"/>
                    <a:pt x="1118" y="5277"/>
                  </a:cubicBezTo>
                  <a:cubicBezTo>
                    <a:pt x="1118" y="5196"/>
                    <a:pt x="1166" y="5160"/>
                    <a:pt x="1247" y="5160"/>
                  </a:cubicBezTo>
                  <a:close/>
                  <a:moveTo>
                    <a:pt x="4728" y="5419"/>
                  </a:moveTo>
                  <a:cubicBezTo>
                    <a:pt x="4741" y="5419"/>
                    <a:pt x="4752" y="5422"/>
                    <a:pt x="4761" y="5428"/>
                  </a:cubicBezTo>
                  <a:cubicBezTo>
                    <a:pt x="4728" y="5439"/>
                    <a:pt x="4680" y="5461"/>
                    <a:pt x="4644" y="5475"/>
                  </a:cubicBezTo>
                  <a:lnTo>
                    <a:pt x="4633" y="5461"/>
                  </a:lnTo>
                  <a:cubicBezTo>
                    <a:pt x="4659" y="5437"/>
                    <a:pt x="4697" y="5419"/>
                    <a:pt x="4728" y="5419"/>
                  </a:cubicBezTo>
                  <a:close/>
                  <a:moveTo>
                    <a:pt x="1588" y="1"/>
                  </a:moveTo>
                  <a:cubicBezTo>
                    <a:pt x="1522" y="1"/>
                    <a:pt x="1457" y="7"/>
                    <a:pt x="1398" y="14"/>
                  </a:cubicBezTo>
                  <a:cubicBezTo>
                    <a:pt x="1361" y="14"/>
                    <a:pt x="1328" y="28"/>
                    <a:pt x="1305" y="39"/>
                  </a:cubicBezTo>
                  <a:cubicBezTo>
                    <a:pt x="1082" y="212"/>
                    <a:pt x="861" y="388"/>
                    <a:pt x="688" y="598"/>
                  </a:cubicBezTo>
                  <a:cubicBezTo>
                    <a:pt x="677" y="620"/>
                    <a:pt x="663" y="631"/>
                    <a:pt x="641" y="656"/>
                  </a:cubicBezTo>
                  <a:cubicBezTo>
                    <a:pt x="731" y="672"/>
                    <a:pt x="822" y="688"/>
                    <a:pt x="908" y="688"/>
                  </a:cubicBezTo>
                  <a:cubicBezTo>
                    <a:pt x="944" y="688"/>
                    <a:pt x="979" y="685"/>
                    <a:pt x="1012" y="679"/>
                  </a:cubicBezTo>
                  <a:cubicBezTo>
                    <a:pt x="1022" y="677"/>
                    <a:pt x="1031" y="677"/>
                    <a:pt x="1040" y="677"/>
                  </a:cubicBezTo>
                  <a:cubicBezTo>
                    <a:pt x="1118" y="677"/>
                    <a:pt x="1166" y="721"/>
                    <a:pt x="1166" y="796"/>
                  </a:cubicBezTo>
                  <a:cubicBezTo>
                    <a:pt x="1177" y="899"/>
                    <a:pt x="1141" y="992"/>
                    <a:pt x="1082" y="1061"/>
                  </a:cubicBezTo>
                  <a:cubicBezTo>
                    <a:pt x="861" y="1341"/>
                    <a:pt x="582" y="1517"/>
                    <a:pt x="222" y="1528"/>
                  </a:cubicBezTo>
                  <a:cubicBezTo>
                    <a:pt x="188" y="1528"/>
                    <a:pt x="163" y="1539"/>
                    <a:pt x="163" y="1575"/>
                  </a:cubicBezTo>
                  <a:cubicBezTo>
                    <a:pt x="141" y="1704"/>
                    <a:pt x="118" y="1818"/>
                    <a:pt x="93" y="1947"/>
                  </a:cubicBezTo>
                  <a:cubicBezTo>
                    <a:pt x="71" y="2064"/>
                    <a:pt x="48" y="2193"/>
                    <a:pt x="23" y="2307"/>
                  </a:cubicBezTo>
                  <a:cubicBezTo>
                    <a:pt x="1" y="2528"/>
                    <a:pt x="1" y="2763"/>
                    <a:pt x="23" y="2983"/>
                  </a:cubicBezTo>
                  <a:cubicBezTo>
                    <a:pt x="48" y="3252"/>
                    <a:pt x="71" y="3506"/>
                    <a:pt x="129" y="3774"/>
                  </a:cubicBezTo>
                  <a:cubicBezTo>
                    <a:pt x="163" y="3972"/>
                    <a:pt x="244" y="4160"/>
                    <a:pt x="291" y="4358"/>
                  </a:cubicBezTo>
                  <a:cubicBezTo>
                    <a:pt x="372" y="4648"/>
                    <a:pt x="453" y="4950"/>
                    <a:pt x="523" y="5241"/>
                  </a:cubicBezTo>
                  <a:cubicBezTo>
                    <a:pt x="537" y="5266"/>
                    <a:pt x="537" y="5288"/>
                    <a:pt x="537" y="5322"/>
                  </a:cubicBezTo>
                  <a:cubicBezTo>
                    <a:pt x="523" y="5369"/>
                    <a:pt x="548" y="5380"/>
                    <a:pt x="582" y="5392"/>
                  </a:cubicBezTo>
                  <a:cubicBezTo>
                    <a:pt x="803" y="5428"/>
                    <a:pt x="1012" y="5475"/>
                    <a:pt x="1222" y="5498"/>
                  </a:cubicBezTo>
                  <a:cubicBezTo>
                    <a:pt x="1817" y="5568"/>
                    <a:pt x="2409" y="5590"/>
                    <a:pt x="2993" y="5601"/>
                  </a:cubicBezTo>
                  <a:cubicBezTo>
                    <a:pt x="3515" y="5615"/>
                    <a:pt x="4040" y="5615"/>
                    <a:pt x="4563" y="5615"/>
                  </a:cubicBezTo>
                  <a:cubicBezTo>
                    <a:pt x="4842" y="5626"/>
                    <a:pt x="5122" y="5637"/>
                    <a:pt x="5390" y="5637"/>
                  </a:cubicBezTo>
                  <a:cubicBezTo>
                    <a:pt x="5787" y="5637"/>
                    <a:pt x="6180" y="5626"/>
                    <a:pt x="6566" y="5615"/>
                  </a:cubicBezTo>
                  <a:cubicBezTo>
                    <a:pt x="6669" y="5601"/>
                    <a:pt x="6775" y="5590"/>
                    <a:pt x="6868" y="5579"/>
                  </a:cubicBezTo>
                  <a:cubicBezTo>
                    <a:pt x="6904" y="5579"/>
                    <a:pt x="6926" y="5556"/>
                    <a:pt x="6926" y="5531"/>
                  </a:cubicBezTo>
                  <a:cubicBezTo>
                    <a:pt x="6926" y="5450"/>
                    <a:pt x="6938" y="5369"/>
                    <a:pt x="6938" y="5288"/>
                  </a:cubicBezTo>
                  <a:cubicBezTo>
                    <a:pt x="6938" y="5112"/>
                    <a:pt x="6938" y="4928"/>
                    <a:pt x="6926" y="4752"/>
                  </a:cubicBezTo>
                  <a:cubicBezTo>
                    <a:pt x="6926" y="4693"/>
                    <a:pt x="6915" y="4660"/>
                    <a:pt x="6856" y="4648"/>
                  </a:cubicBezTo>
                  <a:cubicBezTo>
                    <a:pt x="6625" y="4623"/>
                    <a:pt x="6404" y="4590"/>
                    <a:pt x="6169" y="4579"/>
                  </a:cubicBezTo>
                  <a:cubicBezTo>
                    <a:pt x="5588" y="4567"/>
                    <a:pt x="4993" y="4553"/>
                    <a:pt x="4401" y="4542"/>
                  </a:cubicBezTo>
                  <a:cubicBezTo>
                    <a:pt x="4155" y="4542"/>
                    <a:pt x="3912" y="4567"/>
                    <a:pt x="3666" y="4567"/>
                  </a:cubicBezTo>
                  <a:cubicBezTo>
                    <a:pt x="3540" y="4567"/>
                    <a:pt x="3401" y="4567"/>
                    <a:pt x="3261" y="4553"/>
                  </a:cubicBezTo>
                  <a:cubicBezTo>
                    <a:pt x="3015" y="4520"/>
                    <a:pt x="2842" y="4380"/>
                    <a:pt x="2677" y="4204"/>
                  </a:cubicBezTo>
                  <a:cubicBezTo>
                    <a:pt x="2526" y="4042"/>
                    <a:pt x="2409" y="3869"/>
                    <a:pt x="2283" y="3682"/>
                  </a:cubicBezTo>
                  <a:cubicBezTo>
                    <a:pt x="2118" y="3414"/>
                    <a:pt x="1945" y="3157"/>
                    <a:pt x="1817" y="2877"/>
                  </a:cubicBezTo>
                  <a:cubicBezTo>
                    <a:pt x="1794" y="2821"/>
                    <a:pt x="1769" y="2774"/>
                    <a:pt x="1747" y="2715"/>
                  </a:cubicBezTo>
                  <a:cubicBezTo>
                    <a:pt x="1725" y="2668"/>
                    <a:pt x="1688" y="2612"/>
                    <a:pt x="1655" y="2564"/>
                  </a:cubicBezTo>
                  <a:cubicBezTo>
                    <a:pt x="1617" y="2518"/>
                    <a:pt x="1573" y="2488"/>
                    <a:pt x="1516" y="2488"/>
                  </a:cubicBezTo>
                  <a:cubicBezTo>
                    <a:pt x="1501" y="2488"/>
                    <a:pt x="1485" y="2490"/>
                    <a:pt x="1468" y="2494"/>
                  </a:cubicBezTo>
                  <a:cubicBezTo>
                    <a:pt x="1420" y="2506"/>
                    <a:pt x="1361" y="2506"/>
                    <a:pt x="1305" y="2506"/>
                  </a:cubicBezTo>
                  <a:cubicBezTo>
                    <a:pt x="1269" y="2506"/>
                    <a:pt x="1222" y="2506"/>
                    <a:pt x="1177" y="2494"/>
                  </a:cubicBezTo>
                  <a:cubicBezTo>
                    <a:pt x="1060" y="2436"/>
                    <a:pt x="942" y="2355"/>
                    <a:pt x="861" y="2237"/>
                  </a:cubicBezTo>
                  <a:cubicBezTo>
                    <a:pt x="803" y="2145"/>
                    <a:pt x="780" y="2039"/>
                    <a:pt x="791" y="1936"/>
                  </a:cubicBezTo>
                  <a:cubicBezTo>
                    <a:pt x="791" y="1818"/>
                    <a:pt x="803" y="1715"/>
                    <a:pt x="817" y="1598"/>
                  </a:cubicBezTo>
                  <a:cubicBezTo>
                    <a:pt x="839" y="1411"/>
                    <a:pt x="942" y="1271"/>
                    <a:pt x="1107" y="1179"/>
                  </a:cubicBezTo>
                  <a:cubicBezTo>
                    <a:pt x="1280" y="1075"/>
                    <a:pt x="1468" y="969"/>
                    <a:pt x="1655" y="877"/>
                  </a:cubicBezTo>
                  <a:cubicBezTo>
                    <a:pt x="1875" y="771"/>
                    <a:pt x="2107" y="667"/>
                    <a:pt x="2328" y="561"/>
                  </a:cubicBezTo>
                  <a:cubicBezTo>
                    <a:pt x="2353" y="561"/>
                    <a:pt x="2364" y="550"/>
                    <a:pt x="2398" y="539"/>
                  </a:cubicBezTo>
                  <a:cubicBezTo>
                    <a:pt x="2247" y="271"/>
                    <a:pt x="2049" y="50"/>
                    <a:pt x="1736" y="14"/>
                  </a:cubicBezTo>
                  <a:cubicBezTo>
                    <a:pt x="1686" y="4"/>
                    <a:pt x="1637" y="1"/>
                    <a:pt x="15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5842930" y="1545674"/>
              <a:ext cx="339862" cy="289786"/>
            </a:xfrm>
            <a:custGeom>
              <a:rect b="b" l="l" r="r" t="t"/>
              <a:pathLst>
                <a:path extrusionOk="0" h="3831" w="4493">
                  <a:moveTo>
                    <a:pt x="1467" y="1"/>
                  </a:moveTo>
                  <a:lnTo>
                    <a:pt x="1467" y="1"/>
                  </a:lnTo>
                  <a:cubicBezTo>
                    <a:pt x="920" y="84"/>
                    <a:pt x="395" y="188"/>
                    <a:pt x="1" y="629"/>
                  </a:cubicBezTo>
                  <a:cubicBezTo>
                    <a:pt x="34" y="666"/>
                    <a:pt x="59" y="699"/>
                    <a:pt x="82" y="724"/>
                  </a:cubicBezTo>
                  <a:cubicBezTo>
                    <a:pt x="395" y="1085"/>
                    <a:pt x="744" y="1397"/>
                    <a:pt x="1118" y="1691"/>
                  </a:cubicBezTo>
                  <a:cubicBezTo>
                    <a:pt x="1828" y="2261"/>
                    <a:pt x="2490" y="2900"/>
                    <a:pt x="3144" y="3540"/>
                  </a:cubicBezTo>
                  <a:cubicBezTo>
                    <a:pt x="3188" y="3588"/>
                    <a:pt x="3236" y="3599"/>
                    <a:pt x="3294" y="3610"/>
                  </a:cubicBezTo>
                  <a:cubicBezTo>
                    <a:pt x="3644" y="3621"/>
                    <a:pt x="3993" y="3669"/>
                    <a:pt x="4320" y="3772"/>
                  </a:cubicBezTo>
                  <a:cubicBezTo>
                    <a:pt x="4376" y="3786"/>
                    <a:pt x="4434" y="3808"/>
                    <a:pt x="4493" y="3831"/>
                  </a:cubicBezTo>
                  <a:cubicBezTo>
                    <a:pt x="4493" y="3716"/>
                    <a:pt x="4493" y="3610"/>
                    <a:pt x="4482" y="3507"/>
                  </a:cubicBezTo>
                  <a:cubicBezTo>
                    <a:pt x="4471" y="3250"/>
                    <a:pt x="4459" y="3004"/>
                    <a:pt x="4445" y="2761"/>
                  </a:cubicBezTo>
                  <a:cubicBezTo>
                    <a:pt x="4445" y="2669"/>
                    <a:pt x="4434" y="2574"/>
                    <a:pt x="4423" y="2470"/>
                  </a:cubicBezTo>
                  <a:cubicBezTo>
                    <a:pt x="4423" y="2434"/>
                    <a:pt x="4401" y="2412"/>
                    <a:pt x="4364" y="2412"/>
                  </a:cubicBezTo>
                  <a:cubicBezTo>
                    <a:pt x="4250" y="2400"/>
                    <a:pt x="4155" y="2342"/>
                    <a:pt x="4074" y="2283"/>
                  </a:cubicBezTo>
                  <a:cubicBezTo>
                    <a:pt x="3353" y="1747"/>
                    <a:pt x="2655" y="1166"/>
                    <a:pt x="1990" y="573"/>
                  </a:cubicBezTo>
                  <a:cubicBezTo>
                    <a:pt x="1839" y="434"/>
                    <a:pt x="1699" y="305"/>
                    <a:pt x="1548" y="165"/>
                  </a:cubicBezTo>
                  <a:cubicBezTo>
                    <a:pt x="1501" y="118"/>
                    <a:pt x="1456" y="84"/>
                    <a:pt x="14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5706401" y="1518671"/>
              <a:ext cx="476396" cy="342358"/>
            </a:xfrm>
            <a:custGeom>
              <a:rect b="b" l="l" r="r" t="t"/>
              <a:pathLst>
                <a:path extrusionOk="0" h="4526" w="6298">
                  <a:moveTo>
                    <a:pt x="314" y="1196"/>
                  </a:moveTo>
                  <a:cubicBezTo>
                    <a:pt x="431" y="1210"/>
                    <a:pt x="537" y="1243"/>
                    <a:pt x="582" y="1372"/>
                  </a:cubicBezTo>
                  <a:cubicBezTo>
                    <a:pt x="607" y="1442"/>
                    <a:pt x="618" y="1523"/>
                    <a:pt x="630" y="1592"/>
                  </a:cubicBezTo>
                  <a:cubicBezTo>
                    <a:pt x="652" y="1721"/>
                    <a:pt x="641" y="1838"/>
                    <a:pt x="593" y="1953"/>
                  </a:cubicBezTo>
                  <a:cubicBezTo>
                    <a:pt x="548" y="2048"/>
                    <a:pt x="479" y="2104"/>
                    <a:pt x="372" y="2104"/>
                  </a:cubicBezTo>
                  <a:cubicBezTo>
                    <a:pt x="258" y="2104"/>
                    <a:pt x="188" y="2034"/>
                    <a:pt x="152" y="1942"/>
                  </a:cubicBezTo>
                  <a:cubicBezTo>
                    <a:pt x="141" y="1930"/>
                    <a:pt x="129" y="1919"/>
                    <a:pt x="129" y="1894"/>
                  </a:cubicBezTo>
                  <a:cubicBezTo>
                    <a:pt x="118" y="1791"/>
                    <a:pt x="93" y="1685"/>
                    <a:pt x="82" y="1581"/>
                  </a:cubicBezTo>
                  <a:cubicBezTo>
                    <a:pt x="104" y="1489"/>
                    <a:pt x="118" y="1394"/>
                    <a:pt x="152" y="1302"/>
                  </a:cubicBezTo>
                  <a:cubicBezTo>
                    <a:pt x="174" y="1232"/>
                    <a:pt x="244" y="1196"/>
                    <a:pt x="314" y="1196"/>
                  </a:cubicBezTo>
                  <a:close/>
                  <a:moveTo>
                    <a:pt x="1618" y="3445"/>
                  </a:moveTo>
                  <a:cubicBezTo>
                    <a:pt x="1641" y="3478"/>
                    <a:pt x="1655" y="3514"/>
                    <a:pt x="1677" y="3537"/>
                  </a:cubicBezTo>
                  <a:cubicBezTo>
                    <a:pt x="1677" y="3548"/>
                    <a:pt x="1666" y="3559"/>
                    <a:pt x="1666" y="3570"/>
                  </a:cubicBezTo>
                  <a:cubicBezTo>
                    <a:pt x="1666" y="3570"/>
                    <a:pt x="1641" y="3570"/>
                    <a:pt x="1641" y="3559"/>
                  </a:cubicBezTo>
                  <a:cubicBezTo>
                    <a:pt x="1618" y="3537"/>
                    <a:pt x="1596" y="3500"/>
                    <a:pt x="1571" y="3467"/>
                  </a:cubicBezTo>
                  <a:cubicBezTo>
                    <a:pt x="1585" y="3456"/>
                    <a:pt x="1585" y="3445"/>
                    <a:pt x="1596" y="3445"/>
                  </a:cubicBezTo>
                  <a:close/>
                  <a:moveTo>
                    <a:pt x="1817" y="3724"/>
                  </a:moveTo>
                  <a:lnTo>
                    <a:pt x="1817" y="3724"/>
                  </a:lnTo>
                  <a:cubicBezTo>
                    <a:pt x="1968" y="3864"/>
                    <a:pt x="2074" y="4026"/>
                    <a:pt x="2247" y="4143"/>
                  </a:cubicBezTo>
                  <a:cubicBezTo>
                    <a:pt x="2244" y="4144"/>
                    <a:pt x="2241" y="4144"/>
                    <a:pt x="2237" y="4144"/>
                  </a:cubicBezTo>
                  <a:cubicBezTo>
                    <a:pt x="2134" y="4144"/>
                    <a:pt x="1828" y="3835"/>
                    <a:pt x="1817" y="3724"/>
                  </a:cubicBezTo>
                  <a:close/>
                  <a:moveTo>
                    <a:pt x="5636" y="4199"/>
                  </a:moveTo>
                  <a:cubicBezTo>
                    <a:pt x="5647" y="4213"/>
                    <a:pt x="5647" y="4224"/>
                    <a:pt x="5647" y="4235"/>
                  </a:cubicBezTo>
                  <a:cubicBezTo>
                    <a:pt x="5577" y="4246"/>
                    <a:pt x="5507" y="4258"/>
                    <a:pt x="5437" y="4269"/>
                  </a:cubicBezTo>
                  <a:lnTo>
                    <a:pt x="5437" y="4246"/>
                  </a:lnTo>
                  <a:cubicBezTo>
                    <a:pt x="5496" y="4224"/>
                    <a:pt x="5566" y="4199"/>
                    <a:pt x="5636" y="4199"/>
                  </a:cubicBezTo>
                  <a:close/>
                  <a:moveTo>
                    <a:pt x="5820" y="4283"/>
                  </a:moveTo>
                  <a:lnTo>
                    <a:pt x="5820" y="4283"/>
                  </a:lnTo>
                  <a:cubicBezTo>
                    <a:pt x="5813" y="4324"/>
                    <a:pt x="5786" y="4345"/>
                    <a:pt x="5755" y="4345"/>
                  </a:cubicBezTo>
                  <a:cubicBezTo>
                    <a:pt x="5734" y="4345"/>
                    <a:pt x="5711" y="4335"/>
                    <a:pt x="5692" y="4316"/>
                  </a:cubicBezTo>
                  <a:cubicBezTo>
                    <a:pt x="5739" y="4305"/>
                    <a:pt x="5775" y="4294"/>
                    <a:pt x="5820" y="4283"/>
                  </a:cubicBezTo>
                  <a:close/>
                  <a:moveTo>
                    <a:pt x="3865" y="0"/>
                  </a:moveTo>
                  <a:cubicBezTo>
                    <a:pt x="3798" y="0"/>
                    <a:pt x="3730" y="3"/>
                    <a:pt x="3666" y="8"/>
                  </a:cubicBezTo>
                  <a:cubicBezTo>
                    <a:pt x="3365" y="34"/>
                    <a:pt x="3074" y="67"/>
                    <a:pt x="2772" y="103"/>
                  </a:cubicBezTo>
                  <a:cubicBezTo>
                    <a:pt x="2607" y="126"/>
                    <a:pt x="2445" y="162"/>
                    <a:pt x="2295" y="207"/>
                  </a:cubicBezTo>
                  <a:cubicBezTo>
                    <a:pt x="1688" y="383"/>
                    <a:pt x="1096" y="603"/>
                    <a:pt x="548" y="916"/>
                  </a:cubicBezTo>
                  <a:cubicBezTo>
                    <a:pt x="442" y="986"/>
                    <a:pt x="339" y="1045"/>
                    <a:pt x="244" y="1104"/>
                  </a:cubicBezTo>
                  <a:cubicBezTo>
                    <a:pt x="71" y="1221"/>
                    <a:pt x="23" y="1405"/>
                    <a:pt x="12" y="1592"/>
                  </a:cubicBezTo>
                  <a:cubicBezTo>
                    <a:pt x="1" y="1673"/>
                    <a:pt x="1" y="1754"/>
                    <a:pt x="1" y="1838"/>
                  </a:cubicBezTo>
                  <a:cubicBezTo>
                    <a:pt x="12" y="2059"/>
                    <a:pt x="152" y="2210"/>
                    <a:pt x="350" y="2291"/>
                  </a:cubicBezTo>
                  <a:cubicBezTo>
                    <a:pt x="374" y="2302"/>
                    <a:pt x="403" y="2305"/>
                    <a:pt x="434" y="2305"/>
                  </a:cubicBezTo>
                  <a:cubicBezTo>
                    <a:pt x="464" y="2305"/>
                    <a:pt x="495" y="2302"/>
                    <a:pt x="523" y="2302"/>
                  </a:cubicBezTo>
                  <a:cubicBezTo>
                    <a:pt x="566" y="2302"/>
                    <a:pt x="615" y="2285"/>
                    <a:pt x="664" y="2285"/>
                  </a:cubicBezTo>
                  <a:cubicBezTo>
                    <a:pt x="695" y="2285"/>
                    <a:pt x="727" y="2292"/>
                    <a:pt x="758" y="2313"/>
                  </a:cubicBezTo>
                  <a:cubicBezTo>
                    <a:pt x="850" y="2372"/>
                    <a:pt x="909" y="2453"/>
                    <a:pt x="956" y="2548"/>
                  </a:cubicBezTo>
                  <a:cubicBezTo>
                    <a:pt x="1049" y="2757"/>
                    <a:pt x="1141" y="2956"/>
                    <a:pt x="1258" y="3151"/>
                  </a:cubicBezTo>
                  <a:cubicBezTo>
                    <a:pt x="1420" y="3419"/>
                    <a:pt x="1585" y="3699"/>
                    <a:pt x="1794" y="3945"/>
                  </a:cubicBezTo>
                  <a:cubicBezTo>
                    <a:pt x="1887" y="4037"/>
                    <a:pt x="1990" y="4129"/>
                    <a:pt x="2096" y="4224"/>
                  </a:cubicBezTo>
                  <a:cubicBezTo>
                    <a:pt x="2119" y="4246"/>
                    <a:pt x="2155" y="4269"/>
                    <a:pt x="2188" y="4283"/>
                  </a:cubicBezTo>
                  <a:cubicBezTo>
                    <a:pt x="2364" y="4353"/>
                    <a:pt x="2538" y="4375"/>
                    <a:pt x="2725" y="4375"/>
                  </a:cubicBezTo>
                  <a:cubicBezTo>
                    <a:pt x="3155" y="4364"/>
                    <a:pt x="3574" y="4353"/>
                    <a:pt x="4004" y="4353"/>
                  </a:cubicBezTo>
                  <a:cubicBezTo>
                    <a:pt x="4390" y="4353"/>
                    <a:pt x="4761" y="4364"/>
                    <a:pt x="5133" y="4375"/>
                  </a:cubicBezTo>
                  <a:cubicBezTo>
                    <a:pt x="5401" y="4386"/>
                    <a:pt x="5669" y="4408"/>
                    <a:pt x="5926" y="4445"/>
                  </a:cubicBezTo>
                  <a:cubicBezTo>
                    <a:pt x="6041" y="4456"/>
                    <a:pt x="6158" y="4503"/>
                    <a:pt x="6298" y="4526"/>
                  </a:cubicBezTo>
                  <a:lnTo>
                    <a:pt x="6298" y="4364"/>
                  </a:lnTo>
                  <a:cubicBezTo>
                    <a:pt x="6298" y="4258"/>
                    <a:pt x="6298" y="4258"/>
                    <a:pt x="6206" y="4213"/>
                  </a:cubicBezTo>
                  <a:cubicBezTo>
                    <a:pt x="6007" y="4129"/>
                    <a:pt x="5809" y="4096"/>
                    <a:pt x="5599" y="4073"/>
                  </a:cubicBezTo>
                  <a:cubicBezTo>
                    <a:pt x="5287" y="4026"/>
                    <a:pt x="4971" y="4003"/>
                    <a:pt x="4658" y="3978"/>
                  </a:cubicBezTo>
                  <a:cubicBezTo>
                    <a:pt x="3993" y="3945"/>
                    <a:pt x="3342" y="3827"/>
                    <a:pt x="2702" y="3654"/>
                  </a:cubicBezTo>
                  <a:cubicBezTo>
                    <a:pt x="2468" y="3584"/>
                    <a:pt x="2236" y="3500"/>
                    <a:pt x="2015" y="3386"/>
                  </a:cubicBezTo>
                  <a:cubicBezTo>
                    <a:pt x="1828" y="3291"/>
                    <a:pt x="1688" y="3140"/>
                    <a:pt x="1596" y="2956"/>
                  </a:cubicBezTo>
                  <a:cubicBezTo>
                    <a:pt x="1468" y="2721"/>
                    <a:pt x="1375" y="2467"/>
                    <a:pt x="1328" y="2210"/>
                  </a:cubicBezTo>
                  <a:cubicBezTo>
                    <a:pt x="1306" y="2059"/>
                    <a:pt x="1317" y="1908"/>
                    <a:pt x="1339" y="1754"/>
                  </a:cubicBezTo>
                  <a:cubicBezTo>
                    <a:pt x="1375" y="1511"/>
                    <a:pt x="1501" y="1302"/>
                    <a:pt x="1641" y="1115"/>
                  </a:cubicBezTo>
                  <a:cubicBezTo>
                    <a:pt x="1769" y="953"/>
                    <a:pt x="1898" y="791"/>
                    <a:pt x="2074" y="684"/>
                  </a:cubicBezTo>
                  <a:cubicBezTo>
                    <a:pt x="2339" y="511"/>
                    <a:pt x="2633" y="416"/>
                    <a:pt x="2945" y="358"/>
                  </a:cubicBezTo>
                  <a:cubicBezTo>
                    <a:pt x="3252" y="310"/>
                    <a:pt x="3558" y="261"/>
                    <a:pt x="3874" y="261"/>
                  </a:cubicBezTo>
                  <a:cubicBezTo>
                    <a:pt x="3929" y="261"/>
                    <a:pt x="3985" y="262"/>
                    <a:pt x="4041" y="265"/>
                  </a:cubicBezTo>
                  <a:cubicBezTo>
                    <a:pt x="4563" y="288"/>
                    <a:pt x="5088" y="372"/>
                    <a:pt x="5566" y="615"/>
                  </a:cubicBezTo>
                  <a:cubicBezTo>
                    <a:pt x="5577" y="615"/>
                    <a:pt x="5588" y="615"/>
                    <a:pt x="5611" y="626"/>
                  </a:cubicBezTo>
                  <a:cubicBezTo>
                    <a:pt x="5541" y="475"/>
                    <a:pt x="5460" y="346"/>
                    <a:pt x="5309" y="277"/>
                  </a:cubicBezTo>
                  <a:cubicBezTo>
                    <a:pt x="5099" y="173"/>
                    <a:pt x="4890" y="115"/>
                    <a:pt x="4658" y="78"/>
                  </a:cubicBezTo>
                  <a:cubicBezTo>
                    <a:pt x="4460" y="56"/>
                    <a:pt x="4261" y="22"/>
                    <a:pt x="4063" y="8"/>
                  </a:cubicBezTo>
                  <a:cubicBezTo>
                    <a:pt x="3999" y="3"/>
                    <a:pt x="3932" y="0"/>
                    <a:pt x="3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5809346" y="1595974"/>
              <a:ext cx="269514" cy="221103"/>
            </a:xfrm>
            <a:custGeom>
              <a:rect b="b" l="l" r="r" t="t"/>
              <a:pathLst>
                <a:path extrusionOk="0" h="2923" w="3563">
                  <a:moveTo>
                    <a:pt x="420" y="1"/>
                  </a:moveTo>
                  <a:cubicBezTo>
                    <a:pt x="397" y="34"/>
                    <a:pt x="364" y="70"/>
                    <a:pt x="338" y="104"/>
                  </a:cubicBezTo>
                  <a:cubicBezTo>
                    <a:pt x="224" y="269"/>
                    <a:pt x="107" y="442"/>
                    <a:pt x="48" y="640"/>
                  </a:cubicBezTo>
                  <a:cubicBezTo>
                    <a:pt x="14" y="791"/>
                    <a:pt x="0" y="942"/>
                    <a:pt x="14" y="1107"/>
                  </a:cubicBezTo>
                  <a:cubicBezTo>
                    <a:pt x="37" y="1409"/>
                    <a:pt x="154" y="1688"/>
                    <a:pt x="305" y="1956"/>
                  </a:cubicBezTo>
                  <a:cubicBezTo>
                    <a:pt x="386" y="2118"/>
                    <a:pt x="514" y="2224"/>
                    <a:pt x="677" y="2316"/>
                  </a:cubicBezTo>
                  <a:cubicBezTo>
                    <a:pt x="945" y="2467"/>
                    <a:pt x="1235" y="2548"/>
                    <a:pt x="1537" y="2618"/>
                  </a:cubicBezTo>
                  <a:cubicBezTo>
                    <a:pt x="1830" y="2688"/>
                    <a:pt x="2110" y="2758"/>
                    <a:pt x="2400" y="2805"/>
                  </a:cubicBezTo>
                  <a:cubicBezTo>
                    <a:pt x="2573" y="2842"/>
                    <a:pt x="2761" y="2864"/>
                    <a:pt x="2934" y="2875"/>
                  </a:cubicBezTo>
                  <a:cubicBezTo>
                    <a:pt x="3121" y="2898"/>
                    <a:pt x="3308" y="2911"/>
                    <a:pt x="3493" y="2923"/>
                  </a:cubicBezTo>
                  <a:lnTo>
                    <a:pt x="3551" y="2923"/>
                  </a:lnTo>
                  <a:cubicBezTo>
                    <a:pt x="3551" y="2923"/>
                    <a:pt x="3551" y="2911"/>
                    <a:pt x="3562" y="2911"/>
                  </a:cubicBezTo>
                  <a:cubicBezTo>
                    <a:pt x="3400" y="2758"/>
                    <a:pt x="3238" y="2596"/>
                    <a:pt x="3073" y="2445"/>
                  </a:cubicBezTo>
                  <a:cubicBezTo>
                    <a:pt x="2738" y="2129"/>
                    <a:pt x="2411" y="1816"/>
                    <a:pt x="2073" y="1515"/>
                  </a:cubicBezTo>
                  <a:cubicBezTo>
                    <a:pt x="1783" y="1246"/>
                    <a:pt x="1456" y="1001"/>
                    <a:pt x="1154" y="732"/>
                  </a:cubicBezTo>
                  <a:cubicBezTo>
                    <a:pt x="967" y="570"/>
                    <a:pt x="794" y="383"/>
                    <a:pt x="607" y="199"/>
                  </a:cubicBezTo>
                  <a:cubicBezTo>
                    <a:pt x="548" y="140"/>
                    <a:pt x="489" y="70"/>
                    <a:pt x="4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5956389" y="1542119"/>
              <a:ext cx="220271" cy="182450"/>
            </a:xfrm>
            <a:custGeom>
              <a:rect b="b" l="l" r="r" t="t"/>
              <a:pathLst>
                <a:path extrusionOk="0" h="2412" w="2912">
                  <a:moveTo>
                    <a:pt x="658" y="0"/>
                  </a:moveTo>
                  <a:cubicBezTo>
                    <a:pt x="442" y="0"/>
                    <a:pt x="227" y="18"/>
                    <a:pt x="12" y="48"/>
                  </a:cubicBezTo>
                  <a:cubicBezTo>
                    <a:pt x="1" y="84"/>
                    <a:pt x="12" y="117"/>
                    <a:pt x="37" y="154"/>
                  </a:cubicBezTo>
                  <a:cubicBezTo>
                    <a:pt x="166" y="271"/>
                    <a:pt x="280" y="386"/>
                    <a:pt x="409" y="492"/>
                  </a:cubicBezTo>
                  <a:cubicBezTo>
                    <a:pt x="629" y="701"/>
                    <a:pt x="850" y="900"/>
                    <a:pt x="1096" y="1084"/>
                  </a:cubicBezTo>
                  <a:cubicBezTo>
                    <a:pt x="1526" y="1444"/>
                    <a:pt x="1968" y="1794"/>
                    <a:pt x="2401" y="2143"/>
                  </a:cubicBezTo>
                  <a:cubicBezTo>
                    <a:pt x="2493" y="2213"/>
                    <a:pt x="2574" y="2271"/>
                    <a:pt x="2666" y="2341"/>
                  </a:cubicBezTo>
                  <a:cubicBezTo>
                    <a:pt x="2736" y="2389"/>
                    <a:pt x="2820" y="2411"/>
                    <a:pt x="2912" y="2411"/>
                  </a:cubicBezTo>
                  <a:cubicBezTo>
                    <a:pt x="2901" y="2319"/>
                    <a:pt x="2889" y="2238"/>
                    <a:pt x="2864" y="2157"/>
                  </a:cubicBezTo>
                  <a:cubicBezTo>
                    <a:pt x="2783" y="1562"/>
                    <a:pt x="2621" y="992"/>
                    <a:pt x="2375" y="455"/>
                  </a:cubicBezTo>
                  <a:cubicBezTo>
                    <a:pt x="2353" y="422"/>
                    <a:pt x="2331" y="397"/>
                    <a:pt x="2294" y="374"/>
                  </a:cubicBezTo>
                  <a:cubicBezTo>
                    <a:pt x="1968" y="187"/>
                    <a:pt x="1607" y="106"/>
                    <a:pt x="1236" y="48"/>
                  </a:cubicBezTo>
                  <a:cubicBezTo>
                    <a:pt x="1043" y="15"/>
                    <a:pt x="850" y="0"/>
                    <a:pt x="6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0"/>
            <p:cNvSpPr/>
            <p:nvPr/>
          </p:nvSpPr>
          <p:spPr>
            <a:xfrm>
              <a:off x="5750423" y="1454983"/>
              <a:ext cx="284491" cy="91754"/>
            </a:xfrm>
            <a:custGeom>
              <a:rect b="b" l="l" r="r" t="t"/>
              <a:pathLst>
                <a:path extrusionOk="0" h="1213" w="3761">
                  <a:moveTo>
                    <a:pt x="746" y="431"/>
                  </a:moveTo>
                  <a:lnTo>
                    <a:pt x="746" y="431"/>
                  </a:lnTo>
                  <a:cubicBezTo>
                    <a:pt x="793" y="445"/>
                    <a:pt x="849" y="515"/>
                    <a:pt x="849" y="585"/>
                  </a:cubicBezTo>
                  <a:cubicBezTo>
                    <a:pt x="793" y="560"/>
                    <a:pt x="735" y="468"/>
                    <a:pt x="746" y="431"/>
                  </a:cubicBezTo>
                  <a:close/>
                  <a:moveTo>
                    <a:pt x="2841" y="409"/>
                  </a:moveTo>
                  <a:cubicBezTo>
                    <a:pt x="2794" y="501"/>
                    <a:pt x="2701" y="549"/>
                    <a:pt x="2620" y="619"/>
                  </a:cubicBezTo>
                  <a:cubicBezTo>
                    <a:pt x="2620" y="560"/>
                    <a:pt x="2783" y="420"/>
                    <a:pt x="2841" y="409"/>
                  </a:cubicBezTo>
                  <a:close/>
                  <a:moveTo>
                    <a:pt x="605" y="594"/>
                  </a:moveTo>
                  <a:cubicBezTo>
                    <a:pt x="706" y="594"/>
                    <a:pt x="899" y="742"/>
                    <a:pt x="933" y="817"/>
                  </a:cubicBezTo>
                  <a:cubicBezTo>
                    <a:pt x="933" y="828"/>
                    <a:pt x="919" y="828"/>
                    <a:pt x="919" y="828"/>
                  </a:cubicBezTo>
                  <a:cubicBezTo>
                    <a:pt x="863" y="795"/>
                    <a:pt x="816" y="747"/>
                    <a:pt x="757" y="700"/>
                  </a:cubicBezTo>
                  <a:cubicBezTo>
                    <a:pt x="698" y="666"/>
                    <a:pt x="640" y="630"/>
                    <a:pt x="584" y="596"/>
                  </a:cubicBezTo>
                  <a:cubicBezTo>
                    <a:pt x="590" y="594"/>
                    <a:pt x="597" y="594"/>
                    <a:pt x="605" y="594"/>
                  </a:cubicBezTo>
                  <a:close/>
                  <a:moveTo>
                    <a:pt x="2193" y="0"/>
                  </a:moveTo>
                  <a:cubicBezTo>
                    <a:pt x="1735" y="0"/>
                    <a:pt x="1287" y="80"/>
                    <a:pt x="849" y="222"/>
                  </a:cubicBezTo>
                  <a:cubicBezTo>
                    <a:pt x="746" y="258"/>
                    <a:pt x="629" y="292"/>
                    <a:pt x="536" y="339"/>
                  </a:cubicBezTo>
                  <a:cubicBezTo>
                    <a:pt x="360" y="431"/>
                    <a:pt x="198" y="526"/>
                    <a:pt x="36" y="630"/>
                  </a:cubicBezTo>
                  <a:cubicBezTo>
                    <a:pt x="25" y="630"/>
                    <a:pt x="11" y="641"/>
                    <a:pt x="0" y="655"/>
                  </a:cubicBezTo>
                  <a:cubicBezTo>
                    <a:pt x="36" y="655"/>
                    <a:pt x="70" y="666"/>
                    <a:pt x="95" y="666"/>
                  </a:cubicBezTo>
                  <a:cubicBezTo>
                    <a:pt x="108" y="666"/>
                    <a:pt x="121" y="665"/>
                    <a:pt x="134" y="665"/>
                  </a:cubicBezTo>
                  <a:cubicBezTo>
                    <a:pt x="519" y="665"/>
                    <a:pt x="800" y="828"/>
                    <a:pt x="989" y="1166"/>
                  </a:cubicBezTo>
                  <a:cubicBezTo>
                    <a:pt x="1005" y="1197"/>
                    <a:pt x="1021" y="1213"/>
                    <a:pt x="1043" y="1213"/>
                  </a:cubicBezTo>
                  <a:cubicBezTo>
                    <a:pt x="1054" y="1213"/>
                    <a:pt x="1068" y="1208"/>
                    <a:pt x="1084" y="1200"/>
                  </a:cubicBezTo>
                  <a:cubicBezTo>
                    <a:pt x="1363" y="1119"/>
                    <a:pt x="1654" y="1015"/>
                    <a:pt x="1956" y="945"/>
                  </a:cubicBezTo>
                  <a:cubicBezTo>
                    <a:pt x="2316" y="850"/>
                    <a:pt x="2690" y="828"/>
                    <a:pt x="3073" y="806"/>
                  </a:cubicBezTo>
                  <a:cubicBezTo>
                    <a:pt x="3155" y="801"/>
                    <a:pt x="3239" y="798"/>
                    <a:pt x="3324" y="798"/>
                  </a:cubicBezTo>
                  <a:cubicBezTo>
                    <a:pt x="3443" y="798"/>
                    <a:pt x="3563" y="804"/>
                    <a:pt x="3679" y="817"/>
                  </a:cubicBezTo>
                  <a:lnTo>
                    <a:pt x="3760" y="817"/>
                  </a:lnTo>
                  <a:cubicBezTo>
                    <a:pt x="3727" y="781"/>
                    <a:pt x="3713" y="747"/>
                    <a:pt x="3690" y="711"/>
                  </a:cubicBezTo>
                  <a:cubicBezTo>
                    <a:pt x="3470" y="468"/>
                    <a:pt x="3224" y="269"/>
                    <a:pt x="2933" y="130"/>
                  </a:cubicBezTo>
                  <a:cubicBezTo>
                    <a:pt x="2724" y="37"/>
                    <a:pt x="2503" y="12"/>
                    <a:pt x="2282" y="1"/>
                  </a:cubicBezTo>
                  <a:cubicBezTo>
                    <a:pt x="2253" y="0"/>
                    <a:pt x="2223" y="0"/>
                    <a:pt x="2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0"/>
            <p:cNvSpPr/>
            <p:nvPr/>
          </p:nvSpPr>
          <p:spPr>
            <a:xfrm>
              <a:off x="5551795" y="1447192"/>
              <a:ext cx="175037" cy="172314"/>
            </a:xfrm>
            <a:custGeom>
              <a:rect b="b" l="l" r="r" t="t"/>
              <a:pathLst>
                <a:path extrusionOk="0" h="2278" w="2314">
                  <a:moveTo>
                    <a:pt x="1729" y="1805"/>
                  </a:moveTo>
                  <a:lnTo>
                    <a:pt x="1743" y="1817"/>
                  </a:lnTo>
                  <a:lnTo>
                    <a:pt x="1743" y="1828"/>
                  </a:lnTo>
                  <a:cubicBezTo>
                    <a:pt x="1743" y="1839"/>
                    <a:pt x="1743" y="1839"/>
                    <a:pt x="1729" y="1839"/>
                  </a:cubicBezTo>
                  <a:cubicBezTo>
                    <a:pt x="1709" y="1846"/>
                    <a:pt x="1683" y="1858"/>
                    <a:pt x="1656" y="1858"/>
                  </a:cubicBezTo>
                  <a:cubicBezTo>
                    <a:pt x="1639" y="1858"/>
                    <a:pt x="1621" y="1853"/>
                    <a:pt x="1604" y="1839"/>
                  </a:cubicBezTo>
                  <a:cubicBezTo>
                    <a:pt x="1626" y="1828"/>
                    <a:pt x="1659" y="1828"/>
                    <a:pt x="1685" y="1817"/>
                  </a:cubicBezTo>
                  <a:cubicBezTo>
                    <a:pt x="1696" y="1817"/>
                    <a:pt x="1707" y="1805"/>
                    <a:pt x="1729" y="1805"/>
                  </a:cubicBezTo>
                  <a:close/>
                  <a:moveTo>
                    <a:pt x="1928" y="1850"/>
                  </a:moveTo>
                  <a:lnTo>
                    <a:pt x="1916" y="1861"/>
                  </a:lnTo>
                  <a:cubicBezTo>
                    <a:pt x="1883" y="1898"/>
                    <a:pt x="1858" y="1920"/>
                    <a:pt x="1824" y="1956"/>
                  </a:cubicBezTo>
                  <a:cubicBezTo>
                    <a:pt x="1824" y="1945"/>
                    <a:pt x="1824" y="1945"/>
                    <a:pt x="1813" y="1945"/>
                  </a:cubicBezTo>
                  <a:cubicBezTo>
                    <a:pt x="1824" y="1898"/>
                    <a:pt x="1847" y="1875"/>
                    <a:pt x="1883" y="1850"/>
                  </a:cubicBezTo>
                  <a:close/>
                  <a:moveTo>
                    <a:pt x="137" y="1"/>
                  </a:moveTo>
                  <a:cubicBezTo>
                    <a:pt x="123" y="23"/>
                    <a:pt x="112" y="34"/>
                    <a:pt x="101" y="45"/>
                  </a:cubicBezTo>
                  <a:lnTo>
                    <a:pt x="101" y="59"/>
                  </a:lnTo>
                  <a:cubicBezTo>
                    <a:pt x="67" y="233"/>
                    <a:pt x="53" y="420"/>
                    <a:pt x="123" y="582"/>
                  </a:cubicBezTo>
                  <a:cubicBezTo>
                    <a:pt x="170" y="674"/>
                    <a:pt x="207" y="769"/>
                    <a:pt x="251" y="872"/>
                  </a:cubicBezTo>
                  <a:lnTo>
                    <a:pt x="251" y="931"/>
                  </a:lnTo>
                  <a:lnTo>
                    <a:pt x="182" y="931"/>
                  </a:lnTo>
                  <a:cubicBezTo>
                    <a:pt x="145" y="915"/>
                    <a:pt x="115" y="906"/>
                    <a:pt x="90" y="906"/>
                  </a:cubicBezTo>
                  <a:cubicBezTo>
                    <a:pt x="27" y="906"/>
                    <a:pt x="0" y="959"/>
                    <a:pt x="8" y="1060"/>
                  </a:cubicBezTo>
                  <a:cubicBezTo>
                    <a:pt x="20" y="1163"/>
                    <a:pt x="53" y="1247"/>
                    <a:pt x="123" y="1317"/>
                  </a:cubicBezTo>
                  <a:cubicBezTo>
                    <a:pt x="193" y="1386"/>
                    <a:pt x="263" y="1431"/>
                    <a:pt x="332" y="1490"/>
                  </a:cubicBezTo>
                  <a:cubicBezTo>
                    <a:pt x="391" y="1526"/>
                    <a:pt x="391" y="1560"/>
                    <a:pt x="332" y="1582"/>
                  </a:cubicBezTo>
                  <a:cubicBezTo>
                    <a:pt x="310" y="1596"/>
                    <a:pt x="299" y="1596"/>
                    <a:pt x="288" y="1607"/>
                  </a:cubicBezTo>
                  <a:cubicBezTo>
                    <a:pt x="218" y="1641"/>
                    <a:pt x="207" y="1710"/>
                    <a:pt x="251" y="1769"/>
                  </a:cubicBezTo>
                  <a:cubicBezTo>
                    <a:pt x="321" y="1850"/>
                    <a:pt x="427" y="1875"/>
                    <a:pt x="531" y="1898"/>
                  </a:cubicBezTo>
                  <a:cubicBezTo>
                    <a:pt x="578" y="1909"/>
                    <a:pt x="626" y="1909"/>
                    <a:pt x="670" y="1909"/>
                  </a:cubicBezTo>
                  <a:cubicBezTo>
                    <a:pt x="729" y="1920"/>
                    <a:pt x="751" y="1945"/>
                    <a:pt x="718" y="2001"/>
                  </a:cubicBezTo>
                  <a:cubicBezTo>
                    <a:pt x="670" y="2085"/>
                    <a:pt x="696" y="2118"/>
                    <a:pt x="777" y="2141"/>
                  </a:cubicBezTo>
                  <a:cubicBezTo>
                    <a:pt x="816" y="2161"/>
                    <a:pt x="858" y="2170"/>
                    <a:pt x="901" y="2170"/>
                  </a:cubicBezTo>
                  <a:cubicBezTo>
                    <a:pt x="934" y="2170"/>
                    <a:pt x="967" y="2165"/>
                    <a:pt x="997" y="2155"/>
                  </a:cubicBezTo>
                  <a:cubicBezTo>
                    <a:pt x="1056" y="2141"/>
                    <a:pt x="1101" y="2118"/>
                    <a:pt x="1159" y="2107"/>
                  </a:cubicBezTo>
                  <a:cubicBezTo>
                    <a:pt x="1167" y="2105"/>
                    <a:pt x="1175" y="2104"/>
                    <a:pt x="1181" y="2104"/>
                  </a:cubicBezTo>
                  <a:cubicBezTo>
                    <a:pt x="1214" y="2104"/>
                    <a:pt x="1229" y="2126"/>
                    <a:pt x="1229" y="2166"/>
                  </a:cubicBezTo>
                  <a:cubicBezTo>
                    <a:pt x="1229" y="2236"/>
                    <a:pt x="1254" y="2258"/>
                    <a:pt x="1324" y="2269"/>
                  </a:cubicBezTo>
                  <a:cubicBezTo>
                    <a:pt x="1355" y="2275"/>
                    <a:pt x="1386" y="2277"/>
                    <a:pt x="1418" y="2277"/>
                  </a:cubicBezTo>
                  <a:cubicBezTo>
                    <a:pt x="1530" y="2277"/>
                    <a:pt x="1645" y="2245"/>
                    <a:pt x="1754" y="2199"/>
                  </a:cubicBezTo>
                  <a:cubicBezTo>
                    <a:pt x="1928" y="2130"/>
                    <a:pt x="2078" y="2015"/>
                    <a:pt x="2207" y="1861"/>
                  </a:cubicBezTo>
                  <a:cubicBezTo>
                    <a:pt x="2254" y="1817"/>
                    <a:pt x="2277" y="1747"/>
                    <a:pt x="2313" y="1677"/>
                  </a:cubicBezTo>
                  <a:lnTo>
                    <a:pt x="2313" y="1677"/>
                  </a:lnTo>
                  <a:cubicBezTo>
                    <a:pt x="2242" y="1694"/>
                    <a:pt x="2174" y="1701"/>
                    <a:pt x="2107" y="1701"/>
                  </a:cubicBezTo>
                  <a:cubicBezTo>
                    <a:pt x="1996" y="1701"/>
                    <a:pt x="1890" y="1681"/>
                    <a:pt x="1788" y="1652"/>
                  </a:cubicBezTo>
                  <a:cubicBezTo>
                    <a:pt x="1159" y="1526"/>
                    <a:pt x="696" y="1177"/>
                    <a:pt x="332" y="652"/>
                  </a:cubicBezTo>
                  <a:cubicBezTo>
                    <a:pt x="229" y="501"/>
                    <a:pt x="170" y="325"/>
                    <a:pt x="137" y="140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5680835" y="1918197"/>
              <a:ext cx="492281" cy="37897"/>
            </a:xfrm>
            <a:custGeom>
              <a:rect b="b" l="l" r="r" t="t"/>
              <a:pathLst>
                <a:path extrusionOk="0" h="501" w="6508">
                  <a:moveTo>
                    <a:pt x="23" y="1"/>
                  </a:moveTo>
                  <a:cubicBezTo>
                    <a:pt x="12" y="48"/>
                    <a:pt x="1" y="93"/>
                    <a:pt x="12" y="141"/>
                  </a:cubicBezTo>
                  <a:cubicBezTo>
                    <a:pt x="23" y="174"/>
                    <a:pt x="60" y="199"/>
                    <a:pt x="93" y="210"/>
                  </a:cubicBezTo>
                  <a:cubicBezTo>
                    <a:pt x="152" y="233"/>
                    <a:pt x="210" y="244"/>
                    <a:pt x="269" y="244"/>
                  </a:cubicBezTo>
                  <a:cubicBezTo>
                    <a:pt x="688" y="280"/>
                    <a:pt x="1118" y="314"/>
                    <a:pt x="1537" y="328"/>
                  </a:cubicBezTo>
                  <a:cubicBezTo>
                    <a:pt x="1968" y="350"/>
                    <a:pt x="2387" y="384"/>
                    <a:pt x="2817" y="420"/>
                  </a:cubicBezTo>
                  <a:cubicBezTo>
                    <a:pt x="3052" y="431"/>
                    <a:pt x="3295" y="431"/>
                    <a:pt x="3529" y="442"/>
                  </a:cubicBezTo>
                  <a:cubicBezTo>
                    <a:pt x="3890" y="467"/>
                    <a:pt x="4239" y="490"/>
                    <a:pt x="4599" y="501"/>
                  </a:cubicBezTo>
                  <a:lnTo>
                    <a:pt x="5890" y="501"/>
                  </a:lnTo>
                  <a:cubicBezTo>
                    <a:pt x="6044" y="490"/>
                    <a:pt x="6194" y="467"/>
                    <a:pt x="6345" y="453"/>
                  </a:cubicBezTo>
                  <a:cubicBezTo>
                    <a:pt x="6356" y="453"/>
                    <a:pt x="6368" y="442"/>
                    <a:pt x="6393" y="442"/>
                  </a:cubicBezTo>
                  <a:cubicBezTo>
                    <a:pt x="6507" y="420"/>
                    <a:pt x="6507" y="350"/>
                    <a:pt x="6449" y="244"/>
                  </a:cubicBezTo>
                  <a:cubicBezTo>
                    <a:pt x="6438" y="210"/>
                    <a:pt x="6404" y="199"/>
                    <a:pt x="6356" y="199"/>
                  </a:cubicBezTo>
                  <a:cubicBezTo>
                    <a:pt x="6055" y="244"/>
                    <a:pt x="5750" y="244"/>
                    <a:pt x="5437" y="258"/>
                  </a:cubicBezTo>
                  <a:cubicBezTo>
                    <a:pt x="5303" y="262"/>
                    <a:pt x="5168" y="264"/>
                    <a:pt x="5033" y="264"/>
                  </a:cubicBezTo>
                  <a:cubicBezTo>
                    <a:pt x="4443" y="264"/>
                    <a:pt x="3848" y="231"/>
                    <a:pt x="3261" y="222"/>
                  </a:cubicBezTo>
                  <a:cubicBezTo>
                    <a:pt x="2772" y="222"/>
                    <a:pt x="2283" y="222"/>
                    <a:pt x="1794" y="210"/>
                  </a:cubicBezTo>
                  <a:cubicBezTo>
                    <a:pt x="1398" y="188"/>
                    <a:pt x="1015" y="152"/>
                    <a:pt x="618" y="118"/>
                  </a:cubicBezTo>
                  <a:cubicBezTo>
                    <a:pt x="431" y="93"/>
                    <a:pt x="247" y="48"/>
                    <a:pt x="71" y="12"/>
                  </a:cubicBezTo>
                  <a:cubicBezTo>
                    <a:pt x="48" y="12"/>
                    <a:pt x="37" y="12"/>
                    <a:pt x="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5565486" y="1446360"/>
              <a:ext cx="161345" cy="124961"/>
            </a:xfrm>
            <a:custGeom>
              <a:rect b="b" l="l" r="r" t="t"/>
              <a:pathLst>
                <a:path extrusionOk="0" h="1652" w="2133">
                  <a:moveTo>
                    <a:pt x="12" y="1"/>
                  </a:moveTo>
                  <a:cubicBezTo>
                    <a:pt x="12" y="12"/>
                    <a:pt x="1" y="23"/>
                    <a:pt x="1" y="34"/>
                  </a:cubicBezTo>
                  <a:cubicBezTo>
                    <a:pt x="1" y="93"/>
                    <a:pt x="1" y="163"/>
                    <a:pt x="26" y="232"/>
                  </a:cubicBezTo>
                  <a:cubicBezTo>
                    <a:pt x="82" y="464"/>
                    <a:pt x="188" y="674"/>
                    <a:pt x="350" y="861"/>
                  </a:cubicBezTo>
                  <a:cubicBezTo>
                    <a:pt x="570" y="1093"/>
                    <a:pt x="805" y="1302"/>
                    <a:pt x="1096" y="1442"/>
                  </a:cubicBezTo>
                  <a:cubicBezTo>
                    <a:pt x="1375" y="1571"/>
                    <a:pt x="1666" y="1652"/>
                    <a:pt x="1967" y="1652"/>
                  </a:cubicBezTo>
                  <a:cubicBezTo>
                    <a:pt x="2026" y="1652"/>
                    <a:pt x="2085" y="1629"/>
                    <a:pt x="2132" y="1618"/>
                  </a:cubicBezTo>
                  <a:cubicBezTo>
                    <a:pt x="2123" y="1569"/>
                    <a:pt x="2104" y="1546"/>
                    <a:pt x="2072" y="1546"/>
                  </a:cubicBezTo>
                  <a:cubicBezTo>
                    <a:pt x="2065" y="1546"/>
                    <a:pt x="2059" y="1546"/>
                    <a:pt x="2051" y="1548"/>
                  </a:cubicBezTo>
                  <a:cubicBezTo>
                    <a:pt x="2018" y="1551"/>
                    <a:pt x="1986" y="1552"/>
                    <a:pt x="1954" y="1552"/>
                  </a:cubicBezTo>
                  <a:cubicBezTo>
                    <a:pt x="1666" y="1552"/>
                    <a:pt x="1406" y="1463"/>
                    <a:pt x="1154" y="1328"/>
                  </a:cubicBezTo>
                  <a:cubicBezTo>
                    <a:pt x="654" y="1048"/>
                    <a:pt x="291" y="652"/>
                    <a:pt x="82" y="115"/>
                  </a:cubicBezTo>
                  <a:cubicBezTo>
                    <a:pt x="70" y="82"/>
                    <a:pt x="59" y="45"/>
                    <a:pt x="48" y="23"/>
                  </a:cubicBezTo>
                  <a:cubicBezTo>
                    <a:pt x="37" y="12"/>
                    <a:pt x="26" y="12"/>
                    <a:pt x="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0"/>
            <p:cNvSpPr/>
            <p:nvPr/>
          </p:nvSpPr>
          <p:spPr>
            <a:xfrm>
              <a:off x="5979459" y="1463908"/>
              <a:ext cx="103857" cy="61800"/>
            </a:xfrm>
            <a:custGeom>
              <a:rect b="b" l="l" r="r" t="t"/>
              <a:pathLst>
                <a:path extrusionOk="0" h="817" w="1373">
                  <a:moveTo>
                    <a:pt x="0" y="0"/>
                  </a:moveTo>
                  <a:lnTo>
                    <a:pt x="0" y="0"/>
                  </a:lnTo>
                  <a:cubicBezTo>
                    <a:pt x="151" y="104"/>
                    <a:pt x="302" y="199"/>
                    <a:pt x="442" y="313"/>
                  </a:cubicBezTo>
                  <a:cubicBezTo>
                    <a:pt x="581" y="420"/>
                    <a:pt x="710" y="537"/>
                    <a:pt x="780" y="710"/>
                  </a:cubicBezTo>
                  <a:cubicBezTo>
                    <a:pt x="978" y="746"/>
                    <a:pt x="1163" y="780"/>
                    <a:pt x="1372" y="816"/>
                  </a:cubicBezTo>
                  <a:cubicBezTo>
                    <a:pt x="989" y="397"/>
                    <a:pt x="523" y="163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0"/>
            <p:cNvSpPr/>
            <p:nvPr/>
          </p:nvSpPr>
          <p:spPr>
            <a:xfrm>
              <a:off x="6084068" y="1463908"/>
              <a:ext cx="35325" cy="74054"/>
            </a:xfrm>
            <a:custGeom>
              <a:rect b="b" l="l" r="r" t="t"/>
              <a:pathLst>
                <a:path extrusionOk="0" h="979" w="467">
                  <a:moveTo>
                    <a:pt x="210" y="0"/>
                  </a:moveTo>
                  <a:cubicBezTo>
                    <a:pt x="199" y="23"/>
                    <a:pt x="187" y="48"/>
                    <a:pt x="187" y="59"/>
                  </a:cubicBezTo>
                  <a:cubicBezTo>
                    <a:pt x="187" y="232"/>
                    <a:pt x="140" y="408"/>
                    <a:pt x="95" y="570"/>
                  </a:cubicBezTo>
                  <a:cubicBezTo>
                    <a:pt x="70" y="607"/>
                    <a:pt x="48" y="651"/>
                    <a:pt x="37" y="699"/>
                  </a:cubicBezTo>
                  <a:cubicBezTo>
                    <a:pt x="25" y="721"/>
                    <a:pt x="0" y="746"/>
                    <a:pt x="0" y="758"/>
                  </a:cubicBezTo>
                  <a:cubicBezTo>
                    <a:pt x="25" y="791"/>
                    <a:pt x="48" y="827"/>
                    <a:pt x="84" y="850"/>
                  </a:cubicBezTo>
                  <a:cubicBezTo>
                    <a:pt x="176" y="897"/>
                    <a:pt x="280" y="931"/>
                    <a:pt x="386" y="978"/>
                  </a:cubicBezTo>
                  <a:cubicBezTo>
                    <a:pt x="433" y="908"/>
                    <a:pt x="467" y="827"/>
                    <a:pt x="444" y="746"/>
                  </a:cubicBezTo>
                  <a:cubicBezTo>
                    <a:pt x="428" y="715"/>
                    <a:pt x="417" y="699"/>
                    <a:pt x="398" y="699"/>
                  </a:cubicBezTo>
                  <a:cubicBezTo>
                    <a:pt x="389" y="699"/>
                    <a:pt x="378" y="703"/>
                    <a:pt x="363" y="710"/>
                  </a:cubicBezTo>
                  <a:cubicBezTo>
                    <a:pt x="349" y="721"/>
                    <a:pt x="327" y="721"/>
                    <a:pt x="316" y="721"/>
                  </a:cubicBezTo>
                  <a:cubicBezTo>
                    <a:pt x="316" y="710"/>
                    <a:pt x="305" y="688"/>
                    <a:pt x="305" y="663"/>
                  </a:cubicBezTo>
                  <a:cubicBezTo>
                    <a:pt x="327" y="501"/>
                    <a:pt x="349" y="339"/>
                    <a:pt x="316" y="174"/>
                  </a:cubicBezTo>
                  <a:cubicBezTo>
                    <a:pt x="305" y="129"/>
                    <a:pt x="280" y="81"/>
                    <a:pt x="257" y="48"/>
                  </a:cubicBezTo>
                  <a:cubicBezTo>
                    <a:pt x="257" y="23"/>
                    <a:pt x="224" y="12"/>
                    <a:pt x="2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0"/>
            <p:cNvSpPr/>
            <p:nvPr/>
          </p:nvSpPr>
          <p:spPr>
            <a:xfrm>
              <a:off x="5659732" y="1752774"/>
              <a:ext cx="70423" cy="74735"/>
            </a:xfrm>
            <a:custGeom>
              <a:rect b="b" l="l" r="r" t="t"/>
              <a:pathLst>
                <a:path extrusionOk="0" h="988" w="931">
                  <a:moveTo>
                    <a:pt x="70" y="0"/>
                  </a:moveTo>
                  <a:cubicBezTo>
                    <a:pt x="59" y="93"/>
                    <a:pt x="48" y="185"/>
                    <a:pt x="23" y="280"/>
                  </a:cubicBezTo>
                  <a:cubicBezTo>
                    <a:pt x="1" y="419"/>
                    <a:pt x="59" y="534"/>
                    <a:pt x="177" y="593"/>
                  </a:cubicBezTo>
                  <a:cubicBezTo>
                    <a:pt x="232" y="615"/>
                    <a:pt x="269" y="651"/>
                    <a:pt x="280" y="710"/>
                  </a:cubicBezTo>
                  <a:cubicBezTo>
                    <a:pt x="321" y="888"/>
                    <a:pt x="452" y="988"/>
                    <a:pt x="595" y="988"/>
                  </a:cubicBezTo>
                  <a:cubicBezTo>
                    <a:pt x="657" y="988"/>
                    <a:pt x="720" y="969"/>
                    <a:pt x="780" y="931"/>
                  </a:cubicBezTo>
                  <a:cubicBezTo>
                    <a:pt x="861" y="872"/>
                    <a:pt x="920" y="802"/>
                    <a:pt x="920" y="699"/>
                  </a:cubicBezTo>
                  <a:cubicBezTo>
                    <a:pt x="931" y="545"/>
                    <a:pt x="875" y="431"/>
                    <a:pt x="758" y="336"/>
                  </a:cubicBezTo>
                  <a:cubicBezTo>
                    <a:pt x="710" y="302"/>
                    <a:pt x="665" y="291"/>
                    <a:pt x="607" y="291"/>
                  </a:cubicBezTo>
                  <a:cubicBezTo>
                    <a:pt x="594" y="292"/>
                    <a:pt x="583" y="293"/>
                    <a:pt x="572" y="293"/>
                  </a:cubicBezTo>
                  <a:cubicBezTo>
                    <a:pt x="490" y="293"/>
                    <a:pt x="450" y="255"/>
                    <a:pt x="408" y="174"/>
                  </a:cubicBezTo>
                  <a:cubicBezTo>
                    <a:pt x="397" y="126"/>
                    <a:pt x="372" y="93"/>
                    <a:pt x="327" y="81"/>
                  </a:cubicBezTo>
                  <a:lnTo>
                    <a:pt x="327" y="81"/>
                  </a:lnTo>
                  <a:cubicBezTo>
                    <a:pt x="302" y="196"/>
                    <a:pt x="291" y="221"/>
                    <a:pt x="397" y="291"/>
                  </a:cubicBezTo>
                  <a:cubicBezTo>
                    <a:pt x="420" y="302"/>
                    <a:pt x="420" y="350"/>
                    <a:pt x="431" y="372"/>
                  </a:cubicBezTo>
                  <a:cubicBezTo>
                    <a:pt x="420" y="383"/>
                    <a:pt x="397" y="394"/>
                    <a:pt x="372" y="394"/>
                  </a:cubicBezTo>
                  <a:cubicBezTo>
                    <a:pt x="221" y="394"/>
                    <a:pt x="129" y="302"/>
                    <a:pt x="140" y="151"/>
                  </a:cubicBezTo>
                  <a:cubicBezTo>
                    <a:pt x="140" y="81"/>
                    <a:pt x="140" y="23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0"/>
            <p:cNvSpPr/>
            <p:nvPr/>
          </p:nvSpPr>
          <p:spPr>
            <a:xfrm>
              <a:off x="6060393" y="1875991"/>
              <a:ext cx="92435" cy="31770"/>
            </a:xfrm>
            <a:custGeom>
              <a:rect b="b" l="l" r="r" t="t"/>
              <a:pathLst>
                <a:path extrusionOk="0" h="420" w="1222">
                  <a:moveTo>
                    <a:pt x="408" y="0"/>
                  </a:moveTo>
                  <a:cubicBezTo>
                    <a:pt x="313" y="0"/>
                    <a:pt x="221" y="11"/>
                    <a:pt x="129" y="22"/>
                  </a:cubicBezTo>
                  <a:cubicBezTo>
                    <a:pt x="81" y="22"/>
                    <a:pt x="59" y="48"/>
                    <a:pt x="48" y="92"/>
                  </a:cubicBezTo>
                  <a:cubicBezTo>
                    <a:pt x="23" y="173"/>
                    <a:pt x="12" y="243"/>
                    <a:pt x="0" y="327"/>
                  </a:cubicBezTo>
                  <a:cubicBezTo>
                    <a:pt x="0" y="360"/>
                    <a:pt x="23" y="383"/>
                    <a:pt x="59" y="383"/>
                  </a:cubicBezTo>
                  <a:cubicBezTo>
                    <a:pt x="188" y="383"/>
                    <a:pt x="302" y="397"/>
                    <a:pt x="431" y="408"/>
                  </a:cubicBezTo>
                  <a:lnTo>
                    <a:pt x="559" y="408"/>
                  </a:lnTo>
                  <a:lnTo>
                    <a:pt x="559" y="419"/>
                  </a:lnTo>
                  <a:cubicBezTo>
                    <a:pt x="721" y="408"/>
                    <a:pt x="886" y="408"/>
                    <a:pt x="1048" y="408"/>
                  </a:cubicBezTo>
                  <a:cubicBezTo>
                    <a:pt x="1210" y="397"/>
                    <a:pt x="1221" y="372"/>
                    <a:pt x="1210" y="221"/>
                  </a:cubicBezTo>
                  <a:cubicBezTo>
                    <a:pt x="1210" y="187"/>
                    <a:pt x="1199" y="151"/>
                    <a:pt x="1199" y="117"/>
                  </a:cubicBezTo>
                  <a:cubicBezTo>
                    <a:pt x="1199" y="59"/>
                    <a:pt x="1165" y="34"/>
                    <a:pt x="1118" y="34"/>
                  </a:cubicBezTo>
                  <a:cubicBezTo>
                    <a:pt x="886" y="22"/>
                    <a:pt x="640" y="11"/>
                    <a:pt x="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0"/>
            <p:cNvSpPr/>
            <p:nvPr/>
          </p:nvSpPr>
          <p:spPr>
            <a:xfrm>
              <a:off x="5731135" y="1902389"/>
              <a:ext cx="10666" cy="10590"/>
            </a:xfrm>
            <a:custGeom>
              <a:rect b="b" l="l" r="r" t="t"/>
              <a:pathLst>
                <a:path extrusionOk="0" h="140" w="141">
                  <a:moveTo>
                    <a:pt x="71" y="0"/>
                  </a:moveTo>
                  <a:cubicBezTo>
                    <a:pt x="34" y="0"/>
                    <a:pt x="1" y="11"/>
                    <a:pt x="1" y="59"/>
                  </a:cubicBezTo>
                  <a:cubicBezTo>
                    <a:pt x="1" y="93"/>
                    <a:pt x="34" y="140"/>
                    <a:pt x="71" y="140"/>
                  </a:cubicBezTo>
                  <a:cubicBezTo>
                    <a:pt x="104" y="140"/>
                    <a:pt x="140" y="104"/>
                    <a:pt x="140" y="70"/>
                  </a:cubicBezTo>
                  <a:cubicBezTo>
                    <a:pt x="140" y="34"/>
                    <a:pt x="104" y="0"/>
                    <a:pt x="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>
              <a:off x="5700275" y="1898758"/>
              <a:ext cx="10666" cy="9834"/>
            </a:xfrm>
            <a:custGeom>
              <a:rect b="b" l="l" r="r" t="t"/>
              <a:pathLst>
                <a:path extrusionOk="0" h="130" w="141">
                  <a:moveTo>
                    <a:pt x="60" y="1"/>
                  </a:moveTo>
                  <a:cubicBezTo>
                    <a:pt x="23" y="1"/>
                    <a:pt x="1" y="26"/>
                    <a:pt x="1" y="59"/>
                  </a:cubicBezTo>
                  <a:cubicBezTo>
                    <a:pt x="1" y="96"/>
                    <a:pt x="23" y="129"/>
                    <a:pt x="71" y="129"/>
                  </a:cubicBezTo>
                  <a:cubicBezTo>
                    <a:pt x="104" y="129"/>
                    <a:pt x="141" y="118"/>
                    <a:pt x="141" y="71"/>
                  </a:cubicBezTo>
                  <a:cubicBezTo>
                    <a:pt x="141" y="37"/>
                    <a:pt x="104" y="1"/>
                    <a:pt x="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5716159" y="1614355"/>
              <a:ext cx="23752" cy="60060"/>
            </a:xfrm>
            <a:custGeom>
              <a:rect b="b" l="l" r="r" t="t"/>
              <a:pathLst>
                <a:path extrusionOk="0" h="794" w="314">
                  <a:moveTo>
                    <a:pt x="143" y="1"/>
                  </a:moveTo>
                  <a:cubicBezTo>
                    <a:pt x="122" y="1"/>
                    <a:pt x="105" y="15"/>
                    <a:pt x="93" y="48"/>
                  </a:cubicBezTo>
                  <a:cubicBezTo>
                    <a:pt x="70" y="70"/>
                    <a:pt x="59" y="107"/>
                    <a:pt x="45" y="140"/>
                  </a:cubicBezTo>
                  <a:cubicBezTo>
                    <a:pt x="0" y="305"/>
                    <a:pt x="12" y="467"/>
                    <a:pt x="59" y="629"/>
                  </a:cubicBezTo>
                  <a:cubicBezTo>
                    <a:pt x="70" y="677"/>
                    <a:pt x="115" y="735"/>
                    <a:pt x="162" y="769"/>
                  </a:cubicBezTo>
                  <a:cubicBezTo>
                    <a:pt x="184" y="786"/>
                    <a:pt x="203" y="794"/>
                    <a:pt x="220" y="794"/>
                  </a:cubicBezTo>
                  <a:cubicBezTo>
                    <a:pt x="251" y="794"/>
                    <a:pt x="273" y="769"/>
                    <a:pt x="280" y="724"/>
                  </a:cubicBezTo>
                  <a:cubicBezTo>
                    <a:pt x="291" y="629"/>
                    <a:pt x="302" y="537"/>
                    <a:pt x="313" y="434"/>
                  </a:cubicBezTo>
                  <a:cubicBezTo>
                    <a:pt x="302" y="364"/>
                    <a:pt x="302" y="269"/>
                    <a:pt x="291" y="188"/>
                  </a:cubicBezTo>
                  <a:cubicBezTo>
                    <a:pt x="280" y="129"/>
                    <a:pt x="255" y="70"/>
                    <a:pt x="199" y="26"/>
                  </a:cubicBezTo>
                  <a:cubicBezTo>
                    <a:pt x="178" y="10"/>
                    <a:pt x="159" y="1"/>
                    <a:pt x="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5737262" y="1616170"/>
              <a:ext cx="14070" cy="55522"/>
            </a:xfrm>
            <a:custGeom>
              <a:rect b="b" l="l" r="r" t="t"/>
              <a:pathLst>
                <a:path extrusionOk="0" h="734" w="186">
                  <a:moveTo>
                    <a:pt x="18" y="0"/>
                  </a:moveTo>
                  <a:cubicBezTo>
                    <a:pt x="13" y="0"/>
                    <a:pt x="7" y="1"/>
                    <a:pt x="1" y="2"/>
                  </a:cubicBezTo>
                  <a:cubicBezTo>
                    <a:pt x="115" y="234"/>
                    <a:pt x="71" y="479"/>
                    <a:pt x="59" y="734"/>
                  </a:cubicBezTo>
                  <a:cubicBezTo>
                    <a:pt x="129" y="689"/>
                    <a:pt x="140" y="619"/>
                    <a:pt x="163" y="549"/>
                  </a:cubicBezTo>
                  <a:cubicBezTo>
                    <a:pt x="185" y="396"/>
                    <a:pt x="174" y="234"/>
                    <a:pt x="115" y="94"/>
                  </a:cubicBezTo>
                  <a:cubicBezTo>
                    <a:pt x="95" y="51"/>
                    <a:pt x="75" y="0"/>
                    <a:pt x="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5547937" y="1441065"/>
              <a:ext cx="639330" cy="518681"/>
            </a:xfrm>
            <a:custGeom>
              <a:rect b="b" l="l" r="r" t="t"/>
              <a:pathLst>
                <a:path extrusionOk="0" h="6857" w="8452">
                  <a:moveTo>
                    <a:pt x="5705" y="302"/>
                  </a:moveTo>
                  <a:lnTo>
                    <a:pt x="5705" y="302"/>
                  </a:lnTo>
                  <a:cubicBezTo>
                    <a:pt x="6228" y="465"/>
                    <a:pt x="6694" y="699"/>
                    <a:pt x="7077" y="1118"/>
                  </a:cubicBezTo>
                  <a:cubicBezTo>
                    <a:pt x="6868" y="1082"/>
                    <a:pt x="6683" y="1048"/>
                    <a:pt x="6485" y="1012"/>
                  </a:cubicBezTo>
                  <a:cubicBezTo>
                    <a:pt x="6415" y="839"/>
                    <a:pt x="6286" y="722"/>
                    <a:pt x="6147" y="615"/>
                  </a:cubicBezTo>
                  <a:cubicBezTo>
                    <a:pt x="6007" y="501"/>
                    <a:pt x="5856" y="406"/>
                    <a:pt x="5705" y="302"/>
                  </a:cubicBezTo>
                  <a:close/>
                  <a:moveTo>
                    <a:pt x="7298" y="302"/>
                  </a:moveTo>
                  <a:cubicBezTo>
                    <a:pt x="7312" y="314"/>
                    <a:pt x="7345" y="325"/>
                    <a:pt x="7345" y="350"/>
                  </a:cubicBezTo>
                  <a:cubicBezTo>
                    <a:pt x="7368" y="383"/>
                    <a:pt x="7393" y="431"/>
                    <a:pt x="7404" y="476"/>
                  </a:cubicBezTo>
                  <a:cubicBezTo>
                    <a:pt x="7437" y="641"/>
                    <a:pt x="7415" y="803"/>
                    <a:pt x="7393" y="965"/>
                  </a:cubicBezTo>
                  <a:cubicBezTo>
                    <a:pt x="7393" y="990"/>
                    <a:pt x="7404" y="1012"/>
                    <a:pt x="7404" y="1023"/>
                  </a:cubicBezTo>
                  <a:cubicBezTo>
                    <a:pt x="7415" y="1023"/>
                    <a:pt x="7437" y="1023"/>
                    <a:pt x="7451" y="1012"/>
                  </a:cubicBezTo>
                  <a:cubicBezTo>
                    <a:pt x="7466" y="1005"/>
                    <a:pt x="7477" y="1001"/>
                    <a:pt x="7486" y="1001"/>
                  </a:cubicBezTo>
                  <a:cubicBezTo>
                    <a:pt x="7505" y="1001"/>
                    <a:pt x="7516" y="1017"/>
                    <a:pt x="7532" y="1048"/>
                  </a:cubicBezTo>
                  <a:cubicBezTo>
                    <a:pt x="7555" y="1129"/>
                    <a:pt x="7521" y="1210"/>
                    <a:pt x="7474" y="1280"/>
                  </a:cubicBezTo>
                  <a:cubicBezTo>
                    <a:pt x="7368" y="1233"/>
                    <a:pt x="7264" y="1199"/>
                    <a:pt x="7172" y="1152"/>
                  </a:cubicBezTo>
                  <a:cubicBezTo>
                    <a:pt x="7136" y="1129"/>
                    <a:pt x="7113" y="1093"/>
                    <a:pt x="7088" y="1060"/>
                  </a:cubicBezTo>
                  <a:cubicBezTo>
                    <a:pt x="7088" y="1048"/>
                    <a:pt x="7113" y="1023"/>
                    <a:pt x="7125" y="1001"/>
                  </a:cubicBezTo>
                  <a:cubicBezTo>
                    <a:pt x="7136" y="953"/>
                    <a:pt x="7158" y="909"/>
                    <a:pt x="7183" y="872"/>
                  </a:cubicBezTo>
                  <a:cubicBezTo>
                    <a:pt x="7228" y="710"/>
                    <a:pt x="7275" y="534"/>
                    <a:pt x="7275" y="361"/>
                  </a:cubicBezTo>
                  <a:cubicBezTo>
                    <a:pt x="7275" y="350"/>
                    <a:pt x="7287" y="325"/>
                    <a:pt x="7298" y="302"/>
                  </a:cubicBezTo>
                  <a:close/>
                  <a:moveTo>
                    <a:pt x="4870" y="184"/>
                  </a:moveTo>
                  <a:cubicBezTo>
                    <a:pt x="4900" y="184"/>
                    <a:pt x="4930" y="184"/>
                    <a:pt x="4959" y="185"/>
                  </a:cubicBezTo>
                  <a:cubicBezTo>
                    <a:pt x="5180" y="196"/>
                    <a:pt x="5401" y="221"/>
                    <a:pt x="5610" y="314"/>
                  </a:cubicBezTo>
                  <a:cubicBezTo>
                    <a:pt x="5901" y="453"/>
                    <a:pt x="6147" y="652"/>
                    <a:pt x="6367" y="895"/>
                  </a:cubicBezTo>
                  <a:cubicBezTo>
                    <a:pt x="6390" y="931"/>
                    <a:pt x="6404" y="965"/>
                    <a:pt x="6437" y="1001"/>
                  </a:cubicBezTo>
                  <a:lnTo>
                    <a:pt x="6356" y="1001"/>
                  </a:lnTo>
                  <a:cubicBezTo>
                    <a:pt x="6240" y="988"/>
                    <a:pt x="6120" y="982"/>
                    <a:pt x="6001" y="982"/>
                  </a:cubicBezTo>
                  <a:cubicBezTo>
                    <a:pt x="5916" y="982"/>
                    <a:pt x="5832" y="985"/>
                    <a:pt x="5750" y="990"/>
                  </a:cubicBezTo>
                  <a:cubicBezTo>
                    <a:pt x="5367" y="1012"/>
                    <a:pt x="4993" y="1034"/>
                    <a:pt x="4633" y="1129"/>
                  </a:cubicBezTo>
                  <a:cubicBezTo>
                    <a:pt x="4331" y="1199"/>
                    <a:pt x="4040" y="1303"/>
                    <a:pt x="3761" y="1384"/>
                  </a:cubicBezTo>
                  <a:cubicBezTo>
                    <a:pt x="3745" y="1392"/>
                    <a:pt x="3731" y="1397"/>
                    <a:pt x="3720" y="1397"/>
                  </a:cubicBezTo>
                  <a:cubicBezTo>
                    <a:pt x="3698" y="1397"/>
                    <a:pt x="3682" y="1381"/>
                    <a:pt x="3666" y="1350"/>
                  </a:cubicBezTo>
                  <a:cubicBezTo>
                    <a:pt x="3477" y="1012"/>
                    <a:pt x="3196" y="849"/>
                    <a:pt x="2811" y="849"/>
                  </a:cubicBezTo>
                  <a:cubicBezTo>
                    <a:pt x="2798" y="849"/>
                    <a:pt x="2785" y="850"/>
                    <a:pt x="2772" y="850"/>
                  </a:cubicBezTo>
                  <a:cubicBezTo>
                    <a:pt x="2747" y="850"/>
                    <a:pt x="2713" y="839"/>
                    <a:pt x="2677" y="839"/>
                  </a:cubicBezTo>
                  <a:cubicBezTo>
                    <a:pt x="2688" y="825"/>
                    <a:pt x="2702" y="814"/>
                    <a:pt x="2713" y="814"/>
                  </a:cubicBezTo>
                  <a:cubicBezTo>
                    <a:pt x="2875" y="710"/>
                    <a:pt x="3037" y="615"/>
                    <a:pt x="3213" y="523"/>
                  </a:cubicBezTo>
                  <a:cubicBezTo>
                    <a:pt x="3306" y="476"/>
                    <a:pt x="3423" y="442"/>
                    <a:pt x="3526" y="406"/>
                  </a:cubicBezTo>
                  <a:cubicBezTo>
                    <a:pt x="3964" y="264"/>
                    <a:pt x="4412" y="184"/>
                    <a:pt x="4870" y="184"/>
                  </a:cubicBezTo>
                  <a:close/>
                  <a:moveTo>
                    <a:pt x="244" y="71"/>
                  </a:moveTo>
                  <a:cubicBezTo>
                    <a:pt x="258" y="82"/>
                    <a:pt x="269" y="82"/>
                    <a:pt x="280" y="93"/>
                  </a:cubicBezTo>
                  <a:cubicBezTo>
                    <a:pt x="291" y="115"/>
                    <a:pt x="302" y="152"/>
                    <a:pt x="314" y="185"/>
                  </a:cubicBezTo>
                  <a:cubicBezTo>
                    <a:pt x="523" y="722"/>
                    <a:pt x="886" y="1118"/>
                    <a:pt x="1386" y="1398"/>
                  </a:cubicBezTo>
                  <a:cubicBezTo>
                    <a:pt x="1638" y="1533"/>
                    <a:pt x="1898" y="1622"/>
                    <a:pt x="2186" y="1622"/>
                  </a:cubicBezTo>
                  <a:cubicBezTo>
                    <a:pt x="2218" y="1622"/>
                    <a:pt x="2250" y="1621"/>
                    <a:pt x="2283" y="1618"/>
                  </a:cubicBezTo>
                  <a:cubicBezTo>
                    <a:pt x="2291" y="1616"/>
                    <a:pt x="2297" y="1616"/>
                    <a:pt x="2304" y="1616"/>
                  </a:cubicBezTo>
                  <a:cubicBezTo>
                    <a:pt x="2336" y="1616"/>
                    <a:pt x="2355" y="1639"/>
                    <a:pt x="2364" y="1688"/>
                  </a:cubicBezTo>
                  <a:cubicBezTo>
                    <a:pt x="2317" y="1699"/>
                    <a:pt x="2258" y="1722"/>
                    <a:pt x="2199" y="1722"/>
                  </a:cubicBezTo>
                  <a:cubicBezTo>
                    <a:pt x="1898" y="1722"/>
                    <a:pt x="1607" y="1641"/>
                    <a:pt x="1328" y="1512"/>
                  </a:cubicBezTo>
                  <a:cubicBezTo>
                    <a:pt x="1037" y="1372"/>
                    <a:pt x="802" y="1163"/>
                    <a:pt x="582" y="931"/>
                  </a:cubicBezTo>
                  <a:cubicBezTo>
                    <a:pt x="420" y="744"/>
                    <a:pt x="314" y="534"/>
                    <a:pt x="258" y="302"/>
                  </a:cubicBezTo>
                  <a:cubicBezTo>
                    <a:pt x="233" y="233"/>
                    <a:pt x="233" y="163"/>
                    <a:pt x="233" y="104"/>
                  </a:cubicBezTo>
                  <a:cubicBezTo>
                    <a:pt x="233" y="93"/>
                    <a:pt x="244" y="82"/>
                    <a:pt x="244" y="71"/>
                  </a:cubicBezTo>
                  <a:close/>
                  <a:moveTo>
                    <a:pt x="188" y="82"/>
                  </a:moveTo>
                  <a:lnTo>
                    <a:pt x="188" y="221"/>
                  </a:lnTo>
                  <a:cubicBezTo>
                    <a:pt x="221" y="406"/>
                    <a:pt x="280" y="582"/>
                    <a:pt x="383" y="733"/>
                  </a:cubicBezTo>
                  <a:cubicBezTo>
                    <a:pt x="747" y="1258"/>
                    <a:pt x="1210" y="1607"/>
                    <a:pt x="1839" y="1733"/>
                  </a:cubicBezTo>
                  <a:cubicBezTo>
                    <a:pt x="1947" y="1757"/>
                    <a:pt x="2059" y="1779"/>
                    <a:pt x="2177" y="1779"/>
                  </a:cubicBezTo>
                  <a:cubicBezTo>
                    <a:pt x="2238" y="1779"/>
                    <a:pt x="2300" y="1773"/>
                    <a:pt x="2364" y="1758"/>
                  </a:cubicBezTo>
                  <a:lnTo>
                    <a:pt x="2364" y="1758"/>
                  </a:lnTo>
                  <a:cubicBezTo>
                    <a:pt x="2328" y="1828"/>
                    <a:pt x="2305" y="1898"/>
                    <a:pt x="2258" y="1942"/>
                  </a:cubicBezTo>
                  <a:cubicBezTo>
                    <a:pt x="2129" y="2096"/>
                    <a:pt x="1979" y="2211"/>
                    <a:pt x="1805" y="2280"/>
                  </a:cubicBezTo>
                  <a:cubicBezTo>
                    <a:pt x="1696" y="2326"/>
                    <a:pt x="1581" y="2358"/>
                    <a:pt x="1469" y="2358"/>
                  </a:cubicBezTo>
                  <a:cubicBezTo>
                    <a:pt x="1437" y="2358"/>
                    <a:pt x="1406" y="2356"/>
                    <a:pt x="1375" y="2350"/>
                  </a:cubicBezTo>
                  <a:cubicBezTo>
                    <a:pt x="1305" y="2339"/>
                    <a:pt x="1280" y="2317"/>
                    <a:pt x="1280" y="2247"/>
                  </a:cubicBezTo>
                  <a:cubicBezTo>
                    <a:pt x="1280" y="2207"/>
                    <a:pt x="1265" y="2185"/>
                    <a:pt x="1232" y="2185"/>
                  </a:cubicBezTo>
                  <a:cubicBezTo>
                    <a:pt x="1226" y="2185"/>
                    <a:pt x="1218" y="2186"/>
                    <a:pt x="1210" y="2188"/>
                  </a:cubicBezTo>
                  <a:cubicBezTo>
                    <a:pt x="1152" y="2199"/>
                    <a:pt x="1107" y="2222"/>
                    <a:pt x="1048" y="2236"/>
                  </a:cubicBezTo>
                  <a:cubicBezTo>
                    <a:pt x="1018" y="2246"/>
                    <a:pt x="985" y="2251"/>
                    <a:pt x="952" y="2251"/>
                  </a:cubicBezTo>
                  <a:cubicBezTo>
                    <a:pt x="909" y="2251"/>
                    <a:pt x="867" y="2242"/>
                    <a:pt x="828" y="2222"/>
                  </a:cubicBezTo>
                  <a:cubicBezTo>
                    <a:pt x="747" y="2199"/>
                    <a:pt x="721" y="2166"/>
                    <a:pt x="769" y="2082"/>
                  </a:cubicBezTo>
                  <a:cubicBezTo>
                    <a:pt x="802" y="2026"/>
                    <a:pt x="780" y="2001"/>
                    <a:pt x="721" y="1990"/>
                  </a:cubicBezTo>
                  <a:cubicBezTo>
                    <a:pt x="677" y="1990"/>
                    <a:pt x="629" y="1990"/>
                    <a:pt x="582" y="1979"/>
                  </a:cubicBezTo>
                  <a:cubicBezTo>
                    <a:pt x="478" y="1956"/>
                    <a:pt x="372" y="1931"/>
                    <a:pt x="302" y="1850"/>
                  </a:cubicBezTo>
                  <a:cubicBezTo>
                    <a:pt x="258" y="1791"/>
                    <a:pt x="269" y="1722"/>
                    <a:pt x="339" y="1688"/>
                  </a:cubicBezTo>
                  <a:cubicBezTo>
                    <a:pt x="350" y="1677"/>
                    <a:pt x="361" y="1677"/>
                    <a:pt x="383" y="1663"/>
                  </a:cubicBezTo>
                  <a:cubicBezTo>
                    <a:pt x="442" y="1641"/>
                    <a:pt x="442" y="1607"/>
                    <a:pt x="383" y="1571"/>
                  </a:cubicBezTo>
                  <a:cubicBezTo>
                    <a:pt x="314" y="1512"/>
                    <a:pt x="244" y="1467"/>
                    <a:pt x="174" y="1398"/>
                  </a:cubicBezTo>
                  <a:cubicBezTo>
                    <a:pt x="104" y="1328"/>
                    <a:pt x="71" y="1244"/>
                    <a:pt x="59" y="1141"/>
                  </a:cubicBezTo>
                  <a:cubicBezTo>
                    <a:pt x="51" y="1040"/>
                    <a:pt x="78" y="987"/>
                    <a:pt x="141" y="987"/>
                  </a:cubicBezTo>
                  <a:cubicBezTo>
                    <a:pt x="166" y="987"/>
                    <a:pt x="196" y="996"/>
                    <a:pt x="233" y="1012"/>
                  </a:cubicBezTo>
                  <a:lnTo>
                    <a:pt x="302" y="1012"/>
                  </a:lnTo>
                  <a:lnTo>
                    <a:pt x="302" y="953"/>
                  </a:lnTo>
                  <a:cubicBezTo>
                    <a:pt x="258" y="850"/>
                    <a:pt x="221" y="755"/>
                    <a:pt x="174" y="663"/>
                  </a:cubicBezTo>
                  <a:cubicBezTo>
                    <a:pt x="104" y="490"/>
                    <a:pt x="118" y="314"/>
                    <a:pt x="152" y="126"/>
                  </a:cubicBezTo>
                  <a:cubicBezTo>
                    <a:pt x="163" y="115"/>
                    <a:pt x="174" y="104"/>
                    <a:pt x="188" y="82"/>
                  </a:cubicBezTo>
                  <a:close/>
                  <a:moveTo>
                    <a:pt x="6058" y="1336"/>
                  </a:moveTo>
                  <a:cubicBezTo>
                    <a:pt x="6250" y="1336"/>
                    <a:pt x="6443" y="1351"/>
                    <a:pt x="6636" y="1384"/>
                  </a:cubicBezTo>
                  <a:cubicBezTo>
                    <a:pt x="7007" y="1442"/>
                    <a:pt x="7368" y="1523"/>
                    <a:pt x="7694" y="1710"/>
                  </a:cubicBezTo>
                  <a:cubicBezTo>
                    <a:pt x="7731" y="1733"/>
                    <a:pt x="7753" y="1758"/>
                    <a:pt x="7775" y="1791"/>
                  </a:cubicBezTo>
                  <a:cubicBezTo>
                    <a:pt x="8021" y="2328"/>
                    <a:pt x="8183" y="2898"/>
                    <a:pt x="8264" y="3493"/>
                  </a:cubicBezTo>
                  <a:cubicBezTo>
                    <a:pt x="8289" y="3574"/>
                    <a:pt x="8301" y="3655"/>
                    <a:pt x="8312" y="3747"/>
                  </a:cubicBezTo>
                  <a:cubicBezTo>
                    <a:pt x="8220" y="3747"/>
                    <a:pt x="8136" y="3725"/>
                    <a:pt x="8066" y="3677"/>
                  </a:cubicBezTo>
                  <a:cubicBezTo>
                    <a:pt x="7974" y="3607"/>
                    <a:pt x="7893" y="3549"/>
                    <a:pt x="7801" y="3479"/>
                  </a:cubicBezTo>
                  <a:cubicBezTo>
                    <a:pt x="7368" y="3130"/>
                    <a:pt x="6926" y="2780"/>
                    <a:pt x="6496" y="2420"/>
                  </a:cubicBezTo>
                  <a:cubicBezTo>
                    <a:pt x="6250" y="2236"/>
                    <a:pt x="6029" y="2037"/>
                    <a:pt x="5809" y="1828"/>
                  </a:cubicBezTo>
                  <a:cubicBezTo>
                    <a:pt x="5680" y="1722"/>
                    <a:pt x="5566" y="1607"/>
                    <a:pt x="5437" y="1490"/>
                  </a:cubicBezTo>
                  <a:cubicBezTo>
                    <a:pt x="5412" y="1453"/>
                    <a:pt x="5401" y="1420"/>
                    <a:pt x="5412" y="1384"/>
                  </a:cubicBezTo>
                  <a:cubicBezTo>
                    <a:pt x="5627" y="1354"/>
                    <a:pt x="5842" y="1336"/>
                    <a:pt x="6058" y="1336"/>
                  </a:cubicBezTo>
                  <a:close/>
                  <a:moveTo>
                    <a:pt x="3876" y="2049"/>
                  </a:moveTo>
                  <a:cubicBezTo>
                    <a:pt x="3945" y="2118"/>
                    <a:pt x="4004" y="2188"/>
                    <a:pt x="4063" y="2247"/>
                  </a:cubicBezTo>
                  <a:cubicBezTo>
                    <a:pt x="4250" y="2431"/>
                    <a:pt x="4423" y="2618"/>
                    <a:pt x="4610" y="2780"/>
                  </a:cubicBezTo>
                  <a:cubicBezTo>
                    <a:pt x="4912" y="3049"/>
                    <a:pt x="5239" y="3294"/>
                    <a:pt x="5529" y="3563"/>
                  </a:cubicBezTo>
                  <a:cubicBezTo>
                    <a:pt x="5867" y="3864"/>
                    <a:pt x="6194" y="4177"/>
                    <a:pt x="6529" y="4493"/>
                  </a:cubicBezTo>
                  <a:cubicBezTo>
                    <a:pt x="6694" y="4644"/>
                    <a:pt x="6856" y="4806"/>
                    <a:pt x="7018" y="4959"/>
                  </a:cubicBezTo>
                  <a:cubicBezTo>
                    <a:pt x="7007" y="4959"/>
                    <a:pt x="7007" y="4971"/>
                    <a:pt x="7007" y="4971"/>
                  </a:cubicBezTo>
                  <a:lnTo>
                    <a:pt x="6949" y="4971"/>
                  </a:lnTo>
                  <a:cubicBezTo>
                    <a:pt x="6764" y="4959"/>
                    <a:pt x="6577" y="4946"/>
                    <a:pt x="6390" y="4923"/>
                  </a:cubicBezTo>
                  <a:cubicBezTo>
                    <a:pt x="6217" y="4912"/>
                    <a:pt x="6029" y="4890"/>
                    <a:pt x="5856" y="4853"/>
                  </a:cubicBezTo>
                  <a:cubicBezTo>
                    <a:pt x="5566" y="4806"/>
                    <a:pt x="5286" y="4736"/>
                    <a:pt x="4993" y="4666"/>
                  </a:cubicBezTo>
                  <a:cubicBezTo>
                    <a:pt x="4691" y="4596"/>
                    <a:pt x="4401" y="4515"/>
                    <a:pt x="4133" y="4364"/>
                  </a:cubicBezTo>
                  <a:cubicBezTo>
                    <a:pt x="3970" y="4272"/>
                    <a:pt x="3842" y="4166"/>
                    <a:pt x="3761" y="4004"/>
                  </a:cubicBezTo>
                  <a:cubicBezTo>
                    <a:pt x="3610" y="3736"/>
                    <a:pt x="3493" y="3457"/>
                    <a:pt x="3470" y="3155"/>
                  </a:cubicBezTo>
                  <a:cubicBezTo>
                    <a:pt x="3456" y="2990"/>
                    <a:pt x="3470" y="2839"/>
                    <a:pt x="3504" y="2688"/>
                  </a:cubicBezTo>
                  <a:cubicBezTo>
                    <a:pt x="3563" y="2490"/>
                    <a:pt x="3680" y="2317"/>
                    <a:pt x="3794" y="2152"/>
                  </a:cubicBezTo>
                  <a:cubicBezTo>
                    <a:pt x="3820" y="2118"/>
                    <a:pt x="3853" y="2082"/>
                    <a:pt x="3876" y="2049"/>
                  </a:cubicBezTo>
                  <a:close/>
                  <a:moveTo>
                    <a:pt x="5367" y="1384"/>
                  </a:moveTo>
                  <a:cubicBezTo>
                    <a:pt x="5356" y="1467"/>
                    <a:pt x="5401" y="1501"/>
                    <a:pt x="5448" y="1548"/>
                  </a:cubicBezTo>
                  <a:cubicBezTo>
                    <a:pt x="5599" y="1688"/>
                    <a:pt x="5739" y="1817"/>
                    <a:pt x="5890" y="1956"/>
                  </a:cubicBezTo>
                  <a:cubicBezTo>
                    <a:pt x="6555" y="2549"/>
                    <a:pt x="7253" y="3130"/>
                    <a:pt x="7974" y="3666"/>
                  </a:cubicBezTo>
                  <a:cubicBezTo>
                    <a:pt x="8055" y="3725"/>
                    <a:pt x="8150" y="3783"/>
                    <a:pt x="8264" y="3795"/>
                  </a:cubicBezTo>
                  <a:cubicBezTo>
                    <a:pt x="8301" y="3795"/>
                    <a:pt x="8323" y="3817"/>
                    <a:pt x="8323" y="3853"/>
                  </a:cubicBezTo>
                  <a:cubicBezTo>
                    <a:pt x="8334" y="3957"/>
                    <a:pt x="8345" y="4052"/>
                    <a:pt x="8345" y="4144"/>
                  </a:cubicBezTo>
                  <a:cubicBezTo>
                    <a:pt x="8359" y="4387"/>
                    <a:pt x="8371" y="4633"/>
                    <a:pt x="8382" y="4890"/>
                  </a:cubicBezTo>
                  <a:cubicBezTo>
                    <a:pt x="8393" y="4993"/>
                    <a:pt x="8393" y="5099"/>
                    <a:pt x="8393" y="5214"/>
                  </a:cubicBezTo>
                  <a:cubicBezTo>
                    <a:pt x="8334" y="5191"/>
                    <a:pt x="8276" y="5169"/>
                    <a:pt x="8220" y="5155"/>
                  </a:cubicBezTo>
                  <a:cubicBezTo>
                    <a:pt x="7893" y="5052"/>
                    <a:pt x="7544" y="5004"/>
                    <a:pt x="7194" y="4993"/>
                  </a:cubicBezTo>
                  <a:cubicBezTo>
                    <a:pt x="7136" y="4982"/>
                    <a:pt x="7088" y="4971"/>
                    <a:pt x="7044" y="4923"/>
                  </a:cubicBezTo>
                  <a:cubicBezTo>
                    <a:pt x="6390" y="4283"/>
                    <a:pt x="5728" y="3644"/>
                    <a:pt x="5018" y="3074"/>
                  </a:cubicBezTo>
                  <a:cubicBezTo>
                    <a:pt x="4644" y="2780"/>
                    <a:pt x="4295" y="2468"/>
                    <a:pt x="3982" y="2107"/>
                  </a:cubicBezTo>
                  <a:cubicBezTo>
                    <a:pt x="3959" y="2082"/>
                    <a:pt x="3934" y="2049"/>
                    <a:pt x="3901" y="2012"/>
                  </a:cubicBezTo>
                  <a:cubicBezTo>
                    <a:pt x="4295" y="1571"/>
                    <a:pt x="4820" y="1467"/>
                    <a:pt x="5367" y="1384"/>
                  </a:cubicBezTo>
                  <a:close/>
                  <a:moveTo>
                    <a:pt x="5960" y="1026"/>
                  </a:moveTo>
                  <a:cubicBezTo>
                    <a:pt x="6027" y="1026"/>
                    <a:pt x="6094" y="1029"/>
                    <a:pt x="6158" y="1034"/>
                  </a:cubicBezTo>
                  <a:cubicBezTo>
                    <a:pt x="6356" y="1048"/>
                    <a:pt x="6555" y="1082"/>
                    <a:pt x="6753" y="1104"/>
                  </a:cubicBezTo>
                  <a:cubicBezTo>
                    <a:pt x="6985" y="1141"/>
                    <a:pt x="7194" y="1199"/>
                    <a:pt x="7404" y="1303"/>
                  </a:cubicBezTo>
                  <a:cubicBezTo>
                    <a:pt x="7555" y="1372"/>
                    <a:pt x="7636" y="1501"/>
                    <a:pt x="7706" y="1652"/>
                  </a:cubicBezTo>
                  <a:cubicBezTo>
                    <a:pt x="7683" y="1641"/>
                    <a:pt x="7672" y="1641"/>
                    <a:pt x="7661" y="1641"/>
                  </a:cubicBezTo>
                  <a:cubicBezTo>
                    <a:pt x="7183" y="1398"/>
                    <a:pt x="6658" y="1314"/>
                    <a:pt x="6136" y="1291"/>
                  </a:cubicBezTo>
                  <a:cubicBezTo>
                    <a:pt x="6080" y="1288"/>
                    <a:pt x="6024" y="1287"/>
                    <a:pt x="5969" y="1287"/>
                  </a:cubicBezTo>
                  <a:cubicBezTo>
                    <a:pt x="5653" y="1287"/>
                    <a:pt x="5347" y="1336"/>
                    <a:pt x="5040" y="1384"/>
                  </a:cubicBezTo>
                  <a:cubicBezTo>
                    <a:pt x="4728" y="1442"/>
                    <a:pt x="4434" y="1537"/>
                    <a:pt x="4169" y="1710"/>
                  </a:cubicBezTo>
                  <a:cubicBezTo>
                    <a:pt x="3993" y="1817"/>
                    <a:pt x="3864" y="1979"/>
                    <a:pt x="3736" y="2141"/>
                  </a:cubicBezTo>
                  <a:cubicBezTo>
                    <a:pt x="3596" y="2328"/>
                    <a:pt x="3470" y="2537"/>
                    <a:pt x="3434" y="2780"/>
                  </a:cubicBezTo>
                  <a:cubicBezTo>
                    <a:pt x="3412" y="2934"/>
                    <a:pt x="3401" y="3085"/>
                    <a:pt x="3423" y="3236"/>
                  </a:cubicBezTo>
                  <a:cubicBezTo>
                    <a:pt x="3470" y="3493"/>
                    <a:pt x="3563" y="3747"/>
                    <a:pt x="3691" y="3982"/>
                  </a:cubicBezTo>
                  <a:cubicBezTo>
                    <a:pt x="3783" y="4166"/>
                    <a:pt x="3923" y="4317"/>
                    <a:pt x="4110" y="4412"/>
                  </a:cubicBezTo>
                  <a:cubicBezTo>
                    <a:pt x="4331" y="4526"/>
                    <a:pt x="4563" y="4610"/>
                    <a:pt x="4797" y="4680"/>
                  </a:cubicBezTo>
                  <a:cubicBezTo>
                    <a:pt x="5437" y="4853"/>
                    <a:pt x="6088" y="4971"/>
                    <a:pt x="6753" y="5004"/>
                  </a:cubicBezTo>
                  <a:cubicBezTo>
                    <a:pt x="7066" y="5029"/>
                    <a:pt x="7382" y="5052"/>
                    <a:pt x="7694" y="5099"/>
                  </a:cubicBezTo>
                  <a:cubicBezTo>
                    <a:pt x="7904" y="5122"/>
                    <a:pt x="8102" y="5155"/>
                    <a:pt x="8301" y="5239"/>
                  </a:cubicBezTo>
                  <a:cubicBezTo>
                    <a:pt x="8393" y="5284"/>
                    <a:pt x="8393" y="5284"/>
                    <a:pt x="8393" y="5390"/>
                  </a:cubicBezTo>
                  <a:lnTo>
                    <a:pt x="8393" y="5552"/>
                  </a:lnTo>
                  <a:cubicBezTo>
                    <a:pt x="8253" y="5529"/>
                    <a:pt x="8136" y="5482"/>
                    <a:pt x="8021" y="5471"/>
                  </a:cubicBezTo>
                  <a:cubicBezTo>
                    <a:pt x="7764" y="5434"/>
                    <a:pt x="7496" y="5412"/>
                    <a:pt x="7228" y="5401"/>
                  </a:cubicBezTo>
                  <a:cubicBezTo>
                    <a:pt x="6856" y="5390"/>
                    <a:pt x="6485" y="5379"/>
                    <a:pt x="6099" y="5379"/>
                  </a:cubicBezTo>
                  <a:cubicBezTo>
                    <a:pt x="5669" y="5379"/>
                    <a:pt x="5250" y="5390"/>
                    <a:pt x="4820" y="5401"/>
                  </a:cubicBezTo>
                  <a:cubicBezTo>
                    <a:pt x="4633" y="5401"/>
                    <a:pt x="4459" y="5379"/>
                    <a:pt x="4283" y="5309"/>
                  </a:cubicBezTo>
                  <a:cubicBezTo>
                    <a:pt x="4250" y="5295"/>
                    <a:pt x="4214" y="5272"/>
                    <a:pt x="4191" y="5250"/>
                  </a:cubicBezTo>
                  <a:cubicBezTo>
                    <a:pt x="4085" y="5155"/>
                    <a:pt x="3982" y="5063"/>
                    <a:pt x="3889" y="4971"/>
                  </a:cubicBezTo>
                  <a:cubicBezTo>
                    <a:pt x="3680" y="4725"/>
                    <a:pt x="3515" y="4445"/>
                    <a:pt x="3353" y="4177"/>
                  </a:cubicBezTo>
                  <a:cubicBezTo>
                    <a:pt x="3236" y="3982"/>
                    <a:pt x="3144" y="3783"/>
                    <a:pt x="3051" y="3574"/>
                  </a:cubicBezTo>
                  <a:cubicBezTo>
                    <a:pt x="3004" y="3479"/>
                    <a:pt x="2945" y="3398"/>
                    <a:pt x="2853" y="3339"/>
                  </a:cubicBezTo>
                  <a:cubicBezTo>
                    <a:pt x="2822" y="3318"/>
                    <a:pt x="2790" y="3311"/>
                    <a:pt x="2759" y="3311"/>
                  </a:cubicBezTo>
                  <a:cubicBezTo>
                    <a:pt x="2710" y="3311"/>
                    <a:pt x="2661" y="3328"/>
                    <a:pt x="2618" y="3328"/>
                  </a:cubicBezTo>
                  <a:cubicBezTo>
                    <a:pt x="2590" y="3328"/>
                    <a:pt x="2559" y="3331"/>
                    <a:pt x="2529" y="3331"/>
                  </a:cubicBezTo>
                  <a:cubicBezTo>
                    <a:pt x="2498" y="3331"/>
                    <a:pt x="2469" y="3328"/>
                    <a:pt x="2445" y="3317"/>
                  </a:cubicBezTo>
                  <a:cubicBezTo>
                    <a:pt x="2247" y="3236"/>
                    <a:pt x="2107" y="3085"/>
                    <a:pt x="2096" y="2864"/>
                  </a:cubicBezTo>
                  <a:cubicBezTo>
                    <a:pt x="2096" y="2780"/>
                    <a:pt x="2096" y="2699"/>
                    <a:pt x="2107" y="2618"/>
                  </a:cubicBezTo>
                  <a:cubicBezTo>
                    <a:pt x="2118" y="2431"/>
                    <a:pt x="2166" y="2247"/>
                    <a:pt x="2339" y="2130"/>
                  </a:cubicBezTo>
                  <a:cubicBezTo>
                    <a:pt x="2434" y="2071"/>
                    <a:pt x="2537" y="2012"/>
                    <a:pt x="2643" y="1942"/>
                  </a:cubicBezTo>
                  <a:cubicBezTo>
                    <a:pt x="3191" y="1629"/>
                    <a:pt x="3783" y="1409"/>
                    <a:pt x="4390" y="1233"/>
                  </a:cubicBezTo>
                  <a:cubicBezTo>
                    <a:pt x="4540" y="1188"/>
                    <a:pt x="4702" y="1152"/>
                    <a:pt x="4867" y="1129"/>
                  </a:cubicBezTo>
                  <a:cubicBezTo>
                    <a:pt x="5169" y="1093"/>
                    <a:pt x="5460" y="1060"/>
                    <a:pt x="5761" y="1034"/>
                  </a:cubicBezTo>
                  <a:cubicBezTo>
                    <a:pt x="5825" y="1029"/>
                    <a:pt x="5893" y="1026"/>
                    <a:pt x="5960" y="1026"/>
                  </a:cubicBezTo>
                  <a:close/>
                  <a:moveTo>
                    <a:pt x="2845" y="882"/>
                  </a:moveTo>
                  <a:cubicBezTo>
                    <a:pt x="2894" y="882"/>
                    <a:pt x="2943" y="885"/>
                    <a:pt x="2993" y="895"/>
                  </a:cubicBezTo>
                  <a:cubicBezTo>
                    <a:pt x="3306" y="931"/>
                    <a:pt x="3504" y="1152"/>
                    <a:pt x="3655" y="1420"/>
                  </a:cubicBezTo>
                  <a:cubicBezTo>
                    <a:pt x="3621" y="1431"/>
                    <a:pt x="3610" y="1442"/>
                    <a:pt x="3585" y="1442"/>
                  </a:cubicBezTo>
                  <a:cubicBezTo>
                    <a:pt x="3364" y="1548"/>
                    <a:pt x="3132" y="1652"/>
                    <a:pt x="2912" y="1758"/>
                  </a:cubicBezTo>
                  <a:cubicBezTo>
                    <a:pt x="2725" y="1850"/>
                    <a:pt x="2537" y="1956"/>
                    <a:pt x="2364" y="2060"/>
                  </a:cubicBezTo>
                  <a:cubicBezTo>
                    <a:pt x="2199" y="2152"/>
                    <a:pt x="2096" y="2292"/>
                    <a:pt x="2074" y="2479"/>
                  </a:cubicBezTo>
                  <a:cubicBezTo>
                    <a:pt x="2060" y="2596"/>
                    <a:pt x="2048" y="2699"/>
                    <a:pt x="2048" y="2817"/>
                  </a:cubicBezTo>
                  <a:cubicBezTo>
                    <a:pt x="2037" y="2920"/>
                    <a:pt x="2060" y="3026"/>
                    <a:pt x="2118" y="3118"/>
                  </a:cubicBezTo>
                  <a:cubicBezTo>
                    <a:pt x="2199" y="3236"/>
                    <a:pt x="2317" y="3317"/>
                    <a:pt x="2434" y="3375"/>
                  </a:cubicBezTo>
                  <a:cubicBezTo>
                    <a:pt x="2479" y="3387"/>
                    <a:pt x="2526" y="3387"/>
                    <a:pt x="2562" y="3387"/>
                  </a:cubicBezTo>
                  <a:cubicBezTo>
                    <a:pt x="2618" y="3387"/>
                    <a:pt x="2677" y="3387"/>
                    <a:pt x="2725" y="3375"/>
                  </a:cubicBezTo>
                  <a:cubicBezTo>
                    <a:pt x="2742" y="3371"/>
                    <a:pt x="2758" y="3369"/>
                    <a:pt x="2773" y="3369"/>
                  </a:cubicBezTo>
                  <a:cubicBezTo>
                    <a:pt x="2830" y="3369"/>
                    <a:pt x="2874" y="3399"/>
                    <a:pt x="2912" y="3445"/>
                  </a:cubicBezTo>
                  <a:cubicBezTo>
                    <a:pt x="2945" y="3493"/>
                    <a:pt x="2982" y="3549"/>
                    <a:pt x="3004" y="3596"/>
                  </a:cubicBezTo>
                  <a:cubicBezTo>
                    <a:pt x="3026" y="3655"/>
                    <a:pt x="3051" y="3702"/>
                    <a:pt x="3074" y="3758"/>
                  </a:cubicBezTo>
                  <a:cubicBezTo>
                    <a:pt x="3202" y="4038"/>
                    <a:pt x="3375" y="4295"/>
                    <a:pt x="3540" y="4563"/>
                  </a:cubicBezTo>
                  <a:cubicBezTo>
                    <a:pt x="3666" y="4750"/>
                    <a:pt x="3783" y="4923"/>
                    <a:pt x="3934" y="5085"/>
                  </a:cubicBezTo>
                  <a:cubicBezTo>
                    <a:pt x="4099" y="5261"/>
                    <a:pt x="4272" y="5401"/>
                    <a:pt x="4518" y="5434"/>
                  </a:cubicBezTo>
                  <a:cubicBezTo>
                    <a:pt x="4658" y="5448"/>
                    <a:pt x="4797" y="5448"/>
                    <a:pt x="4923" y="5448"/>
                  </a:cubicBezTo>
                  <a:cubicBezTo>
                    <a:pt x="5169" y="5448"/>
                    <a:pt x="5412" y="5423"/>
                    <a:pt x="5658" y="5423"/>
                  </a:cubicBezTo>
                  <a:cubicBezTo>
                    <a:pt x="6250" y="5434"/>
                    <a:pt x="6845" y="5448"/>
                    <a:pt x="7426" y="5460"/>
                  </a:cubicBezTo>
                  <a:cubicBezTo>
                    <a:pt x="7661" y="5471"/>
                    <a:pt x="7882" y="5504"/>
                    <a:pt x="8113" y="5529"/>
                  </a:cubicBezTo>
                  <a:cubicBezTo>
                    <a:pt x="8172" y="5541"/>
                    <a:pt x="8183" y="5574"/>
                    <a:pt x="8183" y="5633"/>
                  </a:cubicBezTo>
                  <a:cubicBezTo>
                    <a:pt x="8195" y="5809"/>
                    <a:pt x="8195" y="5993"/>
                    <a:pt x="8195" y="6169"/>
                  </a:cubicBezTo>
                  <a:cubicBezTo>
                    <a:pt x="8195" y="6250"/>
                    <a:pt x="8183" y="6331"/>
                    <a:pt x="8183" y="6412"/>
                  </a:cubicBezTo>
                  <a:cubicBezTo>
                    <a:pt x="8183" y="6437"/>
                    <a:pt x="8161" y="6460"/>
                    <a:pt x="8125" y="6460"/>
                  </a:cubicBezTo>
                  <a:cubicBezTo>
                    <a:pt x="8032" y="6471"/>
                    <a:pt x="7926" y="6482"/>
                    <a:pt x="7823" y="6496"/>
                  </a:cubicBezTo>
                  <a:cubicBezTo>
                    <a:pt x="7437" y="6507"/>
                    <a:pt x="7044" y="6518"/>
                    <a:pt x="6647" y="6518"/>
                  </a:cubicBezTo>
                  <a:cubicBezTo>
                    <a:pt x="6379" y="6518"/>
                    <a:pt x="6099" y="6507"/>
                    <a:pt x="5820" y="6496"/>
                  </a:cubicBezTo>
                  <a:cubicBezTo>
                    <a:pt x="5297" y="6496"/>
                    <a:pt x="4772" y="6496"/>
                    <a:pt x="4250" y="6482"/>
                  </a:cubicBezTo>
                  <a:cubicBezTo>
                    <a:pt x="3666" y="6471"/>
                    <a:pt x="3074" y="6449"/>
                    <a:pt x="2479" y="6379"/>
                  </a:cubicBezTo>
                  <a:cubicBezTo>
                    <a:pt x="2269" y="6356"/>
                    <a:pt x="2060" y="6309"/>
                    <a:pt x="1839" y="6273"/>
                  </a:cubicBezTo>
                  <a:cubicBezTo>
                    <a:pt x="1805" y="6261"/>
                    <a:pt x="1780" y="6250"/>
                    <a:pt x="1794" y="6203"/>
                  </a:cubicBezTo>
                  <a:cubicBezTo>
                    <a:pt x="1794" y="6169"/>
                    <a:pt x="1794" y="6147"/>
                    <a:pt x="1780" y="6122"/>
                  </a:cubicBezTo>
                  <a:cubicBezTo>
                    <a:pt x="1710" y="5831"/>
                    <a:pt x="1629" y="5529"/>
                    <a:pt x="1548" y="5239"/>
                  </a:cubicBezTo>
                  <a:cubicBezTo>
                    <a:pt x="1501" y="5041"/>
                    <a:pt x="1420" y="4853"/>
                    <a:pt x="1386" y="4655"/>
                  </a:cubicBezTo>
                  <a:cubicBezTo>
                    <a:pt x="1328" y="4387"/>
                    <a:pt x="1305" y="4133"/>
                    <a:pt x="1280" y="3864"/>
                  </a:cubicBezTo>
                  <a:cubicBezTo>
                    <a:pt x="1258" y="3644"/>
                    <a:pt x="1258" y="3409"/>
                    <a:pt x="1280" y="3188"/>
                  </a:cubicBezTo>
                  <a:cubicBezTo>
                    <a:pt x="1305" y="3074"/>
                    <a:pt x="1328" y="2945"/>
                    <a:pt x="1350" y="2828"/>
                  </a:cubicBezTo>
                  <a:cubicBezTo>
                    <a:pt x="1375" y="2699"/>
                    <a:pt x="1398" y="2585"/>
                    <a:pt x="1420" y="2456"/>
                  </a:cubicBezTo>
                  <a:cubicBezTo>
                    <a:pt x="1420" y="2420"/>
                    <a:pt x="1445" y="2409"/>
                    <a:pt x="1479" y="2409"/>
                  </a:cubicBezTo>
                  <a:cubicBezTo>
                    <a:pt x="1839" y="2398"/>
                    <a:pt x="2118" y="2222"/>
                    <a:pt x="2339" y="1942"/>
                  </a:cubicBezTo>
                  <a:cubicBezTo>
                    <a:pt x="2398" y="1873"/>
                    <a:pt x="2434" y="1780"/>
                    <a:pt x="2423" y="1677"/>
                  </a:cubicBezTo>
                  <a:cubicBezTo>
                    <a:pt x="2423" y="1602"/>
                    <a:pt x="2375" y="1558"/>
                    <a:pt x="2297" y="1558"/>
                  </a:cubicBezTo>
                  <a:cubicBezTo>
                    <a:pt x="2288" y="1558"/>
                    <a:pt x="2279" y="1558"/>
                    <a:pt x="2269" y="1560"/>
                  </a:cubicBezTo>
                  <a:cubicBezTo>
                    <a:pt x="2236" y="1566"/>
                    <a:pt x="2201" y="1569"/>
                    <a:pt x="2165" y="1569"/>
                  </a:cubicBezTo>
                  <a:cubicBezTo>
                    <a:pt x="2079" y="1569"/>
                    <a:pt x="1988" y="1553"/>
                    <a:pt x="1898" y="1537"/>
                  </a:cubicBezTo>
                  <a:cubicBezTo>
                    <a:pt x="1920" y="1512"/>
                    <a:pt x="1934" y="1501"/>
                    <a:pt x="1945" y="1479"/>
                  </a:cubicBezTo>
                  <a:cubicBezTo>
                    <a:pt x="2118" y="1269"/>
                    <a:pt x="2339" y="1093"/>
                    <a:pt x="2562" y="920"/>
                  </a:cubicBezTo>
                  <a:cubicBezTo>
                    <a:pt x="2585" y="909"/>
                    <a:pt x="2618" y="895"/>
                    <a:pt x="2655" y="895"/>
                  </a:cubicBezTo>
                  <a:cubicBezTo>
                    <a:pt x="2714" y="888"/>
                    <a:pt x="2779" y="882"/>
                    <a:pt x="2845" y="882"/>
                  </a:cubicBezTo>
                  <a:close/>
                  <a:moveTo>
                    <a:pt x="1780" y="6309"/>
                  </a:moveTo>
                  <a:cubicBezTo>
                    <a:pt x="1794" y="6320"/>
                    <a:pt x="1805" y="6320"/>
                    <a:pt x="1828" y="6320"/>
                  </a:cubicBezTo>
                  <a:cubicBezTo>
                    <a:pt x="2004" y="6356"/>
                    <a:pt x="2188" y="6401"/>
                    <a:pt x="2375" y="6426"/>
                  </a:cubicBezTo>
                  <a:cubicBezTo>
                    <a:pt x="2772" y="6460"/>
                    <a:pt x="3155" y="6496"/>
                    <a:pt x="3551" y="6518"/>
                  </a:cubicBezTo>
                  <a:cubicBezTo>
                    <a:pt x="4040" y="6530"/>
                    <a:pt x="4529" y="6530"/>
                    <a:pt x="5018" y="6530"/>
                  </a:cubicBezTo>
                  <a:cubicBezTo>
                    <a:pt x="5605" y="6539"/>
                    <a:pt x="6200" y="6572"/>
                    <a:pt x="6790" y="6572"/>
                  </a:cubicBezTo>
                  <a:cubicBezTo>
                    <a:pt x="6925" y="6572"/>
                    <a:pt x="7060" y="6570"/>
                    <a:pt x="7194" y="6566"/>
                  </a:cubicBezTo>
                  <a:cubicBezTo>
                    <a:pt x="7507" y="6552"/>
                    <a:pt x="7812" y="6552"/>
                    <a:pt x="8113" y="6507"/>
                  </a:cubicBezTo>
                  <a:cubicBezTo>
                    <a:pt x="8161" y="6507"/>
                    <a:pt x="8195" y="6518"/>
                    <a:pt x="8206" y="6552"/>
                  </a:cubicBezTo>
                  <a:cubicBezTo>
                    <a:pt x="8264" y="6658"/>
                    <a:pt x="8264" y="6728"/>
                    <a:pt x="8150" y="6750"/>
                  </a:cubicBezTo>
                  <a:cubicBezTo>
                    <a:pt x="8125" y="6750"/>
                    <a:pt x="8113" y="6761"/>
                    <a:pt x="8102" y="6761"/>
                  </a:cubicBezTo>
                  <a:cubicBezTo>
                    <a:pt x="7951" y="6775"/>
                    <a:pt x="7801" y="6798"/>
                    <a:pt x="7647" y="6809"/>
                  </a:cubicBezTo>
                  <a:lnTo>
                    <a:pt x="6356" y="6809"/>
                  </a:lnTo>
                  <a:cubicBezTo>
                    <a:pt x="5996" y="6798"/>
                    <a:pt x="5647" y="6775"/>
                    <a:pt x="5286" y="6750"/>
                  </a:cubicBezTo>
                  <a:cubicBezTo>
                    <a:pt x="5052" y="6739"/>
                    <a:pt x="4809" y="6739"/>
                    <a:pt x="4574" y="6728"/>
                  </a:cubicBezTo>
                  <a:cubicBezTo>
                    <a:pt x="4144" y="6692"/>
                    <a:pt x="3725" y="6658"/>
                    <a:pt x="3294" y="6636"/>
                  </a:cubicBezTo>
                  <a:cubicBezTo>
                    <a:pt x="2875" y="6622"/>
                    <a:pt x="2445" y="6588"/>
                    <a:pt x="2026" y="6552"/>
                  </a:cubicBezTo>
                  <a:cubicBezTo>
                    <a:pt x="1967" y="6552"/>
                    <a:pt x="1909" y="6541"/>
                    <a:pt x="1850" y="6518"/>
                  </a:cubicBezTo>
                  <a:cubicBezTo>
                    <a:pt x="1817" y="6507"/>
                    <a:pt x="1780" y="6482"/>
                    <a:pt x="1769" y="6449"/>
                  </a:cubicBezTo>
                  <a:cubicBezTo>
                    <a:pt x="1758" y="6401"/>
                    <a:pt x="1769" y="6356"/>
                    <a:pt x="1780" y="6309"/>
                  </a:cubicBezTo>
                  <a:close/>
                  <a:moveTo>
                    <a:pt x="221" y="1"/>
                  </a:moveTo>
                  <a:cubicBezTo>
                    <a:pt x="163" y="1"/>
                    <a:pt x="129" y="45"/>
                    <a:pt x="118" y="93"/>
                  </a:cubicBezTo>
                  <a:cubicBezTo>
                    <a:pt x="71" y="280"/>
                    <a:pt x="48" y="453"/>
                    <a:pt x="118" y="641"/>
                  </a:cubicBezTo>
                  <a:cubicBezTo>
                    <a:pt x="140" y="722"/>
                    <a:pt x="174" y="803"/>
                    <a:pt x="210" y="884"/>
                  </a:cubicBezTo>
                  <a:cubicBezTo>
                    <a:pt x="221" y="909"/>
                    <a:pt x="233" y="920"/>
                    <a:pt x="233" y="942"/>
                  </a:cubicBezTo>
                  <a:lnTo>
                    <a:pt x="210" y="942"/>
                  </a:lnTo>
                  <a:cubicBezTo>
                    <a:pt x="183" y="935"/>
                    <a:pt x="159" y="932"/>
                    <a:pt x="137" y="932"/>
                  </a:cubicBezTo>
                  <a:cubicBezTo>
                    <a:pt x="55" y="932"/>
                    <a:pt x="10" y="983"/>
                    <a:pt x="1" y="1093"/>
                  </a:cubicBezTo>
                  <a:cubicBezTo>
                    <a:pt x="1" y="1222"/>
                    <a:pt x="48" y="1328"/>
                    <a:pt x="129" y="1420"/>
                  </a:cubicBezTo>
                  <a:cubicBezTo>
                    <a:pt x="188" y="1490"/>
                    <a:pt x="269" y="1560"/>
                    <a:pt x="339" y="1618"/>
                  </a:cubicBezTo>
                  <a:lnTo>
                    <a:pt x="328" y="1629"/>
                  </a:lnTo>
                  <a:cubicBezTo>
                    <a:pt x="199" y="1699"/>
                    <a:pt x="188" y="1817"/>
                    <a:pt x="291" y="1909"/>
                  </a:cubicBezTo>
                  <a:cubicBezTo>
                    <a:pt x="372" y="1990"/>
                    <a:pt x="490" y="2012"/>
                    <a:pt x="593" y="2037"/>
                  </a:cubicBezTo>
                  <a:cubicBezTo>
                    <a:pt x="629" y="2037"/>
                    <a:pt x="677" y="2049"/>
                    <a:pt x="710" y="2049"/>
                  </a:cubicBezTo>
                  <a:lnTo>
                    <a:pt x="710" y="2060"/>
                  </a:lnTo>
                  <a:cubicBezTo>
                    <a:pt x="663" y="2177"/>
                    <a:pt x="699" y="2247"/>
                    <a:pt x="816" y="2280"/>
                  </a:cubicBezTo>
                  <a:cubicBezTo>
                    <a:pt x="861" y="2300"/>
                    <a:pt x="908" y="2309"/>
                    <a:pt x="955" y="2309"/>
                  </a:cubicBezTo>
                  <a:cubicBezTo>
                    <a:pt x="995" y="2309"/>
                    <a:pt x="1034" y="2303"/>
                    <a:pt x="1071" y="2292"/>
                  </a:cubicBezTo>
                  <a:cubicBezTo>
                    <a:pt x="1118" y="2280"/>
                    <a:pt x="1177" y="2269"/>
                    <a:pt x="1222" y="2258"/>
                  </a:cubicBezTo>
                  <a:cubicBezTo>
                    <a:pt x="1235" y="2361"/>
                    <a:pt x="1247" y="2375"/>
                    <a:pt x="1375" y="2409"/>
                  </a:cubicBezTo>
                  <a:cubicBezTo>
                    <a:pt x="1361" y="2526"/>
                    <a:pt x="1339" y="2630"/>
                    <a:pt x="1317" y="2736"/>
                  </a:cubicBezTo>
                  <a:cubicBezTo>
                    <a:pt x="1247" y="3085"/>
                    <a:pt x="1199" y="3445"/>
                    <a:pt x="1222" y="3806"/>
                  </a:cubicBezTo>
                  <a:cubicBezTo>
                    <a:pt x="1258" y="4272"/>
                    <a:pt x="1328" y="4736"/>
                    <a:pt x="1479" y="5191"/>
                  </a:cubicBezTo>
                  <a:cubicBezTo>
                    <a:pt x="1560" y="5460"/>
                    <a:pt x="1629" y="5750"/>
                    <a:pt x="1710" y="6018"/>
                  </a:cubicBezTo>
                  <a:cubicBezTo>
                    <a:pt x="1747" y="6147"/>
                    <a:pt x="1736" y="6261"/>
                    <a:pt x="1710" y="6390"/>
                  </a:cubicBezTo>
                  <a:cubicBezTo>
                    <a:pt x="1699" y="6460"/>
                    <a:pt x="1724" y="6507"/>
                    <a:pt x="1769" y="6541"/>
                  </a:cubicBezTo>
                  <a:cubicBezTo>
                    <a:pt x="1817" y="6566"/>
                    <a:pt x="1875" y="6588"/>
                    <a:pt x="1920" y="6588"/>
                  </a:cubicBezTo>
                  <a:cubicBezTo>
                    <a:pt x="2467" y="6636"/>
                    <a:pt x="3015" y="6658"/>
                    <a:pt x="3563" y="6692"/>
                  </a:cubicBezTo>
                  <a:cubicBezTo>
                    <a:pt x="3806" y="6717"/>
                    <a:pt x="4052" y="6728"/>
                    <a:pt x="4283" y="6739"/>
                  </a:cubicBezTo>
                  <a:cubicBezTo>
                    <a:pt x="4599" y="6761"/>
                    <a:pt x="4912" y="6775"/>
                    <a:pt x="5216" y="6798"/>
                  </a:cubicBezTo>
                  <a:cubicBezTo>
                    <a:pt x="5471" y="6809"/>
                    <a:pt x="5717" y="6831"/>
                    <a:pt x="5971" y="6845"/>
                  </a:cubicBezTo>
                  <a:cubicBezTo>
                    <a:pt x="5971" y="6845"/>
                    <a:pt x="5985" y="6845"/>
                    <a:pt x="5996" y="6856"/>
                  </a:cubicBezTo>
                  <a:lnTo>
                    <a:pt x="6926" y="6856"/>
                  </a:lnTo>
                  <a:cubicBezTo>
                    <a:pt x="7172" y="6856"/>
                    <a:pt x="7415" y="6845"/>
                    <a:pt x="7672" y="6845"/>
                  </a:cubicBezTo>
                  <a:cubicBezTo>
                    <a:pt x="7787" y="6845"/>
                    <a:pt x="7915" y="6831"/>
                    <a:pt x="8044" y="6820"/>
                  </a:cubicBezTo>
                  <a:cubicBezTo>
                    <a:pt x="8113" y="6809"/>
                    <a:pt x="8195" y="6775"/>
                    <a:pt x="8264" y="6761"/>
                  </a:cubicBezTo>
                  <a:cubicBezTo>
                    <a:pt x="8276" y="6750"/>
                    <a:pt x="8289" y="6739"/>
                    <a:pt x="8289" y="6728"/>
                  </a:cubicBezTo>
                  <a:cubicBezTo>
                    <a:pt x="8312" y="6647"/>
                    <a:pt x="8289" y="6577"/>
                    <a:pt x="8242" y="6507"/>
                  </a:cubicBezTo>
                  <a:cubicBezTo>
                    <a:pt x="8231" y="6496"/>
                    <a:pt x="8231" y="6471"/>
                    <a:pt x="8231" y="6460"/>
                  </a:cubicBezTo>
                  <a:cubicBezTo>
                    <a:pt x="8231" y="6298"/>
                    <a:pt x="8242" y="6147"/>
                    <a:pt x="8242" y="5982"/>
                  </a:cubicBezTo>
                  <a:cubicBezTo>
                    <a:pt x="8253" y="5842"/>
                    <a:pt x="8242" y="5714"/>
                    <a:pt x="8242" y="5563"/>
                  </a:cubicBezTo>
                  <a:lnTo>
                    <a:pt x="8242" y="5563"/>
                  </a:lnTo>
                  <a:cubicBezTo>
                    <a:pt x="8289" y="5588"/>
                    <a:pt x="8323" y="5588"/>
                    <a:pt x="8359" y="5610"/>
                  </a:cubicBezTo>
                  <a:cubicBezTo>
                    <a:pt x="8378" y="5618"/>
                    <a:pt x="8392" y="5621"/>
                    <a:pt x="8402" y="5621"/>
                  </a:cubicBezTo>
                  <a:cubicBezTo>
                    <a:pt x="8424" y="5621"/>
                    <a:pt x="8433" y="5606"/>
                    <a:pt x="8440" y="5574"/>
                  </a:cubicBezTo>
                  <a:cubicBezTo>
                    <a:pt x="8452" y="5518"/>
                    <a:pt x="8452" y="5460"/>
                    <a:pt x="8452" y="5401"/>
                  </a:cubicBezTo>
                  <a:cubicBezTo>
                    <a:pt x="8452" y="5191"/>
                    <a:pt x="8440" y="4993"/>
                    <a:pt x="8440" y="4783"/>
                  </a:cubicBezTo>
                  <a:cubicBezTo>
                    <a:pt x="8415" y="3887"/>
                    <a:pt x="8289" y="3004"/>
                    <a:pt x="7963" y="2152"/>
                  </a:cubicBezTo>
                  <a:cubicBezTo>
                    <a:pt x="7893" y="1942"/>
                    <a:pt x="7801" y="1747"/>
                    <a:pt x="7706" y="1548"/>
                  </a:cubicBezTo>
                  <a:cubicBezTo>
                    <a:pt x="7661" y="1453"/>
                    <a:pt x="7613" y="1361"/>
                    <a:pt x="7507" y="1314"/>
                  </a:cubicBezTo>
                  <a:cubicBezTo>
                    <a:pt x="7566" y="1233"/>
                    <a:pt x="7602" y="1152"/>
                    <a:pt x="7577" y="1048"/>
                  </a:cubicBezTo>
                  <a:cubicBezTo>
                    <a:pt x="7566" y="979"/>
                    <a:pt x="7544" y="942"/>
                    <a:pt x="7463" y="942"/>
                  </a:cubicBezTo>
                  <a:cubicBezTo>
                    <a:pt x="7463" y="861"/>
                    <a:pt x="7474" y="769"/>
                    <a:pt x="7474" y="685"/>
                  </a:cubicBezTo>
                  <a:cubicBezTo>
                    <a:pt x="7463" y="593"/>
                    <a:pt x="7451" y="501"/>
                    <a:pt x="7437" y="420"/>
                  </a:cubicBezTo>
                  <a:cubicBezTo>
                    <a:pt x="7426" y="372"/>
                    <a:pt x="7404" y="325"/>
                    <a:pt x="7368" y="291"/>
                  </a:cubicBezTo>
                  <a:cubicBezTo>
                    <a:pt x="7345" y="266"/>
                    <a:pt x="7312" y="255"/>
                    <a:pt x="7275" y="255"/>
                  </a:cubicBezTo>
                  <a:cubicBezTo>
                    <a:pt x="7264" y="266"/>
                    <a:pt x="7228" y="302"/>
                    <a:pt x="7228" y="336"/>
                  </a:cubicBezTo>
                  <a:cubicBezTo>
                    <a:pt x="7217" y="501"/>
                    <a:pt x="7194" y="663"/>
                    <a:pt x="7136" y="814"/>
                  </a:cubicBezTo>
                  <a:cubicBezTo>
                    <a:pt x="7113" y="884"/>
                    <a:pt x="7077" y="942"/>
                    <a:pt x="7055" y="1012"/>
                  </a:cubicBezTo>
                  <a:cubicBezTo>
                    <a:pt x="7032" y="990"/>
                    <a:pt x="7018" y="979"/>
                    <a:pt x="7007" y="965"/>
                  </a:cubicBezTo>
                  <a:cubicBezTo>
                    <a:pt x="6566" y="559"/>
                    <a:pt x="6041" y="314"/>
                    <a:pt x="5448" y="196"/>
                  </a:cubicBezTo>
                  <a:cubicBezTo>
                    <a:pt x="5235" y="158"/>
                    <a:pt x="5024" y="140"/>
                    <a:pt x="4815" y="140"/>
                  </a:cubicBezTo>
                  <a:cubicBezTo>
                    <a:pt x="4339" y="140"/>
                    <a:pt x="3872" y="234"/>
                    <a:pt x="3412" y="395"/>
                  </a:cubicBezTo>
                  <a:cubicBezTo>
                    <a:pt x="3121" y="490"/>
                    <a:pt x="2853" y="641"/>
                    <a:pt x="2607" y="825"/>
                  </a:cubicBezTo>
                  <a:cubicBezTo>
                    <a:pt x="2364" y="1012"/>
                    <a:pt x="2118" y="1210"/>
                    <a:pt x="1909" y="1442"/>
                  </a:cubicBezTo>
                  <a:cubicBezTo>
                    <a:pt x="1866" y="1492"/>
                    <a:pt x="1850" y="1511"/>
                    <a:pt x="1822" y="1511"/>
                  </a:cubicBezTo>
                  <a:cubicBezTo>
                    <a:pt x="1805" y="1511"/>
                    <a:pt x="1783" y="1503"/>
                    <a:pt x="1747" y="1490"/>
                  </a:cubicBezTo>
                  <a:cubicBezTo>
                    <a:pt x="1129" y="1280"/>
                    <a:pt x="688" y="872"/>
                    <a:pt x="420" y="280"/>
                  </a:cubicBezTo>
                  <a:cubicBezTo>
                    <a:pt x="383" y="221"/>
                    <a:pt x="361" y="152"/>
                    <a:pt x="339" y="82"/>
                  </a:cubicBezTo>
                  <a:cubicBezTo>
                    <a:pt x="314" y="34"/>
                    <a:pt x="280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5657236" y="1748312"/>
              <a:ext cx="78214" cy="83131"/>
            </a:xfrm>
            <a:custGeom>
              <a:rect b="b" l="l" r="r" t="t"/>
              <a:pathLst>
                <a:path extrusionOk="0" h="1099" w="1034">
                  <a:moveTo>
                    <a:pt x="103" y="59"/>
                  </a:moveTo>
                  <a:cubicBezTo>
                    <a:pt x="173" y="82"/>
                    <a:pt x="173" y="140"/>
                    <a:pt x="173" y="210"/>
                  </a:cubicBezTo>
                  <a:cubicBezTo>
                    <a:pt x="162" y="361"/>
                    <a:pt x="254" y="453"/>
                    <a:pt x="405" y="453"/>
                  </a:cubicBezTo>
                  <a:cubicBezTo>
                    <a:pt x="430" y="453"/>
                    <a:pt x="453" y="442"/>
                    <a:pt x="464" y="431"/>
                  </a:cubicBezTo>
                  <a:cubicBezTo>
                    <a:pt x="453" y="409"/>
                    <a:pt x="453" y="361"/>
                    <a:pt x="430" y="350"/>
                  </a:cubicBezTo>
                  <a:cubicBezTo>
                    <a:pt x="324" y="280"/>
                    <a:pt x="335" y="255"/>
                    <a:pt x="360" y="140"/>
                  </a:cubicBezTo>
                  <a:lnTo>
                    <a:pt x="360" y="140"/>
                  </a:lnTo>
                  <a:cubicBezTo>
                    <a:pt x="405" y="152"/>
                    <a:pt x="430" y="185"/>
                    <a:pt x="441" y="233"/>
                  </a:cubicBezTo>
                  <a:cubicBezTo>
                    <a:pt x="483" y="314"/>
                    <a:pt x="523" y="352"/>
                    <a:pt x="605" y="352"/>
                  </a:cubicBezTo>
                  <a:cubicBezTo>
                    <a:pt x="616" y="352"/>
                    <a:pt x="627" y="351"/>
                    <a:pt x="640" y="350"/>
                  </a:cubicBezTo>
                  <a:cubicBezTo>
                    <a:pt x="698" y="350"/>
                    <a:pt x="743" y="361"/>
                    <a:pt x="791" y="395"/>
                  </a:cubicBezTo>
                  <a:cubicBezTo>
                    <a:pt x="908" y="490"/>
                    <a:pt x="964" y="604"/>
                    <a:pt x="953" y="758"/>
                  </a:cubicBezTo>
                  <a:cubicBezTo>
                    <a:pt x="953" y="861"/>
                    <a:pt x="894" y="931"/>
                    <a:pt x="813" y="990"/>
                  </a:cubicBezTo>
                  <a:cubicBezTo>
                    <a:pt x="753" y="1028"/>
                    <a:pt x="690" y="1047"/>
                    <a:pt x="628" y="1047"/>
                  </a:cubicBezTo>
                  <a:cubicBezTo>
                    <a:pt x="485" y="1047"/>
                    <a:pt x="354" y="947"/>
                    <a:pt x="313" y="769"/>
                  </a:cubicBezTo>
                  <a:cubicBezTo>
                    <a:pt x="302" y="710"/>
                    <a:pt x="265" y="674"/>
                    <a:pt x="210" y="652"/>
                  </a:cubicBezTo>
                  <a:cubicBezTo>
                    <a:pt x="92" y="593"/>
                    <a:pt x="34" y="478"/>
                    <a:pt x="56" y="339"/>
                  </a:cubicBezTo>
                  <a:cubicBezTo>
                    <a:pt x="81" y="244"/>
                    <a:pt x="92" y="152"/>
                    <a:pt x="103" y="59"/>
                  </a:cubicBezTo>
                  <a:close/>
                  <a:moveTo>
                    <a:pt x="81" y="1"/>
                  </a:moveTo>
                  <a:cubicBezTo>
                    <a:pt x="56" y="1"/>
                    <a:pt x="34" y="12"/>
                    <a:pt x="34" y="34"/>
                  </a:cubicBezTo>
                  <a:cubicBezTo>
                    <a:pt x="70" y="152"/>
                    <a:pt x="34" y="255"/>
                    <a:pt x="11" y="361"/>
                  </a:cubicBezTo>
                  <a:cubicBezTo>
                    <a:pt x="0" y="501"/>
                    <a:pt x="56" y="640"/>
                    <a:pt x="184" y="699"/>
                  </a:cubicBezTo>
                  <a:cubicBezTo>
                    <a:pt x="232" y="721"/>
                    <a:pt x="243" y="744"/>
                    <a:pt x="254" y="791"/>
                  </a:cubicBezTo>
                  <a:cubicBezTo>
                    <a:pt x="299" y="986"/>
                    <a:pt x="460" y="1099"/>
                    <a:pt x="628" y="1099"/>
                  </a:cubicBezTo>
                  <a:cubicBezTo>
                    <a:pt x="721" y="1099"/>
                    <a:pt x="815" y="1064"/>
                    <a:pt x="894" y="990"/>
                  </a:cubicBezTo>
                  <a:cubicBezTo>
                    <a:pt x="1000" y="884"/>
                    <a:pt x="1034" y="688"/>
                    <a:pt x="964" y="534"/>
                  </a:cubicBezTo>
                  <a:cubicBezTo>
                    <a:pt x="919" y="442"/>
                    <a:pt x="849" y="383"/>
                    <a:pt x="768" y="325"/>
                  </a:cubicBezTo>
                  <a:cubicBezTo>
                    <a:pt x="743" y="302"/>
                    <a:pt x="698" y="302"/>
                    <a:pt x="662" y="302"/>
                  </a:cubicBezTo>
                  <a:cubicBezTo>
                    <a:pt x="642" y="305"/>
                    <a:pt x="624" y="306"/>
                    <a:pt x="608" y="306"/>
                  </a:cubicBezTo>
                  <a:cubicBezTo>
                    <a:pt x="544" y="306"/>
                    <a:pt x="516" y="284"/>
                    <a:pt x="489" y="210"/>
                  </a:cubicBezTo>
                  <a:cubicBezTo>
                    <a:pt x="453" y="140"/>
                    <a:pt x="405" y="104"/>
                    <a:pt x="349" y="93"/>
                  </a:cubicBezTo>
                  <a:cubicBezTo>
                    <a:pt x="341" y="89"/>
                    <a:pt x="333" y="88"/>
                    <a:pt x="325" y="88"/>
                  </a:cubicBezTo>
                  <a:cubicBezTo>
                    <a:pt x="310" y="88"/>
                    <a:pt x="298" y="93"/>
                    <a:pt x="291" y="93"/>
                  </a:cubicBezTo>
                  <a:cubicBezTo>
                    <a:pt x="279" y="104"/>
                    <a:pt x="291" y="129"/>
                    <a:pt x="291" y="152"/>
                  </a:cubicBezTo>
                  <a:cubicBezTo>
                    <a:pt x="291" y="163"/>
                    <a:pt x="302" y="185"/>
                    <a:pt x="302" y="199"/>
                  </a:cubicBezTo>
                  <a:cubicBezTo>
                    <a:pt x="291" y="280"/>
                    <a:pt x="335" y="339"/>
                    <a:pt x="394" y="372"/>
                  </a:cubicBezTo>
                  <a:cubicBezTo>
                    <a:pt x="405" y="383"/>
                    <a:pt x="419" y="395"/>
                    <a:pt x="441" y="409"/>
                  </a:cubicBezTo>
                  <a:cubicBezTo>
                    <a:pt x="427" y="411"/>
                    <a:pt x="413" y="412"/>
                    <a:pt x="400" y="412"/>
                  </a:cubicBezTo>
                  <a:cubicBezTo>
                    <a:pt x="293" y="412"/>
                    <a:pt x="221" y="337"/>
                    <a:pt x="221" y="233"/>
                  </a:cubicBezTo>
                  <a:cubicBezTo>
                    <a:pt x="221" y="199"/>
                    <a:pt x="221" y="163"/>
                    <a:pt x="210" y="129"/>
                  </a:cubicBezTo>
                  <a:cubicBezTo>
                    <a:pt x="196" y="59"/>
                    <a:pt x="151" y="12"/>
                    <a:pt x="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>
              <a:off x="6055930" y="1872360"/>
              <a:ext cx="100453" cy="38956"/>
            </a:xfrm>
            <a:custGeom>
              <a:rect b="b" l="l" r="r" t="t"/>
              <a:pathLst>
                <a:path extrusionOk="0" h="515" w="1328">
                  <a:moveTo>
                    <a:pt x="467" y="48"/>
                  </a:moveTo>
                  <a:cubicBezTo>
                    <a:pt x="699" y="59"/>
                    <a:pt x="945" y="70"/>
                    <a:pt x="1177" y="82"/>
                  </a:cubicBezTo>
                  <a:cubicBezTo>
                    <a:pt x="1224" y="82"/>
                    <a:pt x="1258" y="107"/>
                    <a:pt x="1258" y="165"/>
                  </a:cubicBezTo>
                  <a:cubicBezTo>
                    <a:pt x="1258" y="199"/>
                    <a:pt x="1269" y="235"/>
                    <a:pt x="1269" y="269"/>
                  </a:cubicBezTo>
                  <a:cubicBezTo>
                    <a:pt x="1280" y="420"/>
                    <a:pt x="1269" y="445"/>
                    <a:pt x="1107" y="456"/>
                  </a:cubicBezTo>
                  <a:cubicBezTo>
                    <a:pt x="945" y="456"/>
                    <a:pt x="780" y="456"/>
                    <a:pt x="618" y="467"/>
                  </a:cubicBezTo>
                  <a:lnTo>
                    <a:pt x="618" y="456"/>
                  </a:lnTo>
                  <a:lnTo>
                    <a:pt x="490" y="456"/>
                  </a:lnTo>
                  <a:cubicBezTo>
                    <a:pt x="361" y="445"/>
                    <a:pt x="247" y="431"/>
                    <a:pt x="118" y="431"/>
                  </a:cubicBezTo>
                  <a:cubicBezTo>
                    <a:pt x="82" y="431"/>
                    <a:pt x="59" y="408"/>
                    <a:pt x="59" y="375"/>
                  </a:cubicBezTo>
                  <a:cubicBezTo>
                    <a:pt x="71" y="291"/>
                    <a:pt x="82" y="221"/>
                    <a:pt x="107" y="140"/>
                  </a:cubicBezTo>
                  <a:cubicBezTo>
                    <a:pt x="118" y="96"/>
                    <a:pt x="140" y="70"/>
                    <a:pt x="188" y="70"/>
                  </a:cubicBezTo>
                  <a:cubicBezTo>
                    <a:pt x="280" y="59"/>
                    <a:pt x="372" y="48"/>
                    <a:pt x="467" y="48"/>
                  </a:cubicBezTo>
                  <a:close/>
                  <a:moveTo>
                    <a:pt x="490" y="1"/>
                  </a:moveTo>
                  <a:cubicBezTo>
                    <a:pt x="397" y="1"/>
                    <a:pt x="302" y="12"/>
                    <a:pt x="199" y="12"/>
                  </a:cubicBezTo>
                  <a:cubicBezTo>
                    <a:pt x="107" y="12"/>
                    <a:pt x="71" y="48"/>
                    <a:pt x="48" y="140"/>
                  </a:cubicBezTo>
                  <a:cubicBezTo>
                    <a:pt x="37" y="199"/>
                    <a:pt x="12" y="269"/>
                    <a:pt x="12" y="350"/>
                  </a:cubicBezTo>
                  <a:cubicBezTo>
                    <a:pt x="1" y="420"/>
                    <a:pt x="23" y="467"/>
                    <a:pt x="107" y="478"/>
                  </a:cubicBezTo>
                  <a:cubicBezTo>
                    <a:pt x="269" y="490"/>
                    <a:pt x="431" y="501"/>
                    <a:pt x="548" y="515"/>
                  </a:cubicBezTo>
                  <a:cubicBezTo>
                    <a:pt x="780" y="515"/>
                    <a:pt x="967" y="515"/>
                    <a:pt x="1154" y="501"/>
                  </a:cubicBezTo>
                  <a:cubicBezTo>
                    <a:pt x="1316" y="490"/>
                    <a:pt x="1328" y="456"/>
                    <a:pt x="1328" y="305"/>
                  </a:cubicBezTo>
                  <a:cubicBezTo>
                    <a:pt x="1328" y="258"/>
                    <a:pt x="1316" y="210"/>
                    <a:pt x="1316" y="165"/>
                  </a:cubicBezTo>
                  <a:cubicBezTo>
                    <a:pt x="1294" y="59"/>
                    <a:pt x="1280" y="37"/>
                    <a:pt x="1177" y="26"/>
                  </a:cubicBezTo>
                  <a:cubicBezTo>
                    <a:pt x="945" y="12"/>
                    <a:pt x="721" y="1"/>
                    <a:pt x="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5727580" y="1897926"/>
              <a:ext cx="18457" cy="18684"/>
            </a:xfrm>
            <a:custGeom>
              <a:rect b="b" l="l" r="r" t="t"/>
              <a:pathLst>
                <a:path extrusionOk="0" h="247" w="244">
                  <a:moveTo>
                    <a:pt x="118" y="59"/>
                  </a:moveTo>
                  <a:cubicBezTo>
                    <a:pt x="151" y="59"/>
                    <a:pt x="187" y="93"/>
                    <a:pt x="187" y="129"/>
                  </a:cubicBezTo>
                  <a:cubicBezTo>
                    <a:pt x="187" y="163"/>
                    <a:pt x="151" y="199"/>
                    <a:pt x="118" y="199"/>
                  </a:cubicBezTo>
                  <a:cubicBezTo>
                    <a:pt x="81" y="199"/>
                    <a:pt x="48" y="152"/>
                    <a:pt x="48" y="118"/>
                  </a:cubicBezTo>
                  <a:cubicBezTo>
                    <a:pt x="48" y="70"/>
                    <a:pt x="81" y="59"/>
                    <a:pt x="118" y="59"/>
                  </a:cubicBezTo>
                  <a:close/>
                  <a:moveTo>
                    <a:pt x="129" y="1"/>
                  </a:moveTo>
                  <a:cubicBezTo>
                    <a:pt x="48" y="1"/>
                    <a:pt x="0" y="37"/>
                    <a:pt x="0" y="118"/>
                  </a:cubicBezTo>
                  <a:cubicBezTo>
                    <a:pt x="0" y="188"/>
                    <a:pt x="48" y="246"/>
                    <a:pt x="118" y="246"/>
                  </a:cubicBezTo>
                  <a:cubicBezTo>
                    <a:pt x="174" y="246"/>
                    <a:pt x="232" y="199"/>
                    <a:pt x="243" y="129"/>
                  </a:cubicBezTo>
                  <a:cubicBezTo>
                    <a:pt x="243" y="70"/>
                    <a:pt x="187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5696720" y="1894371"/>
              <a:ext cx="17625" cy="17776"/>
            </a:xfrm>
            <a:custGeom>
              <a:rect b="b" l="l" r="r" t="t"/>
              <a:pathLst>
                <a:path extrusionOk="0" h="235" w="233">
                  <a:moveTo>
                    <a:pt x="107" y="59"/>
                  </a:moveTo>
                  <a:cubicBezTo>
                    <a:pt x="151" y="59"/>
                    <a:pt x="188" y="95"/>
                    <a:pt x="188" y="129"/>
                  </a:cubicBezTo>
                  <a:cubicBezTo>
                    <a:pt x="188" y="176"/>
                    <a:pt x="151" y="187"/>
                    <a:pt x="118" y="187"/>
                  </a:cubicBezTo>
                  <a:cubicBezTo>
                    <a:pt x="70" y="187"/>
                    <a:pt x="48" y="154"/>
                    <a:pt x="48" y="117"/>
                  </a:cubicBezTo>
                  <a:cubicBezTo>
                    <a:pt x="48" y="84"/>
                    <a:pt x="70" y="59"/>
                    <a:pt x="107" y="59"/>
                  </a:cubicBezTo>
                  <a:close/>
                  <a:moveTo>
                    <a:pt x="129" y="0"/>
                  </a:moveTo>
                  <a:cubicBezTo>
                    <a:pt x="48" y="0"/>
                    <a:pt x="0" y="48"/>
                    <a:pt x="0" y="106"/>
                  </a:cubicBezTo>
                  <a:cubicBezTo>
                    <a:pt x="0" y="176"/>
                    <a:pt x="48" y="235"/>
                    <a:pt x="107" y="235"/>
                  </a:cubicBezTo>
                  <a:cubicBezTo>
                    <a:pt x="188" y="235"/>
                    <a:pt x="232" y="199"/>
                    <a:pt x="232" y="140"/>
                  </a:cubicBezTo>
                  <a:cubicBezTo>
                    <a:pt x="232" y="59"/>
                    <a:pt x="188" y="14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5692257" y="1853980"/>
              <a:ext cx="8094" cy="25643"/>
            </a:xfrm>
            <a:custGeom>
              <a:rect b="b" l="l" r="r" t="t"/>
              <a:pathLst>
                <a:path extrusionOk="0" h="339" w="107">
                  <a:moveTo>
                    <a:pt x="59" y="1"/>
                  </a:moveTo>
                  <a:cubicBezTo>
                    <a:pt x="37" y="104"/>
                    <a:pt x="26" y="221"/>
                    <a:pt x="1" y="339"/>
                  </a:cubicBezTo>
                  <a:lnTo>
                    <a:pt x="26" y="339"/>
                  </a:lnTo>
                  <a:cubicBezTo>
                    <a:pt x="71" y="291"/>
                    <a:pt x="107" y="34"/>
                    <a:pt x="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5674709" y="1845962"/>
              <a:ext cx="10666" cy="12557"/>
            </a:xfrm>
            <a:custGeom>
              <a:rect b="b" l="l" r="r" t="t"/>
              <a:pathLst>
                <a:path extrusionOk="0" h="166" w="141">
                  <a:moveTo>
                    <a:pt x="12" y="0"/>
                  </a:moveTo>
                  <a:cubicBezTo>
                    <a:pt x="1" y="48"/>
                    <a:pt x="71" y="140"/>
                    <a:pt x="141" y="165"/>
                  </a:cubicBezTo>
                  <a:cubicBezTo>
                    <a:pt x="129" y="107"/>
                    <a:pt x="60" y="12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5981123" y="1905717"/>
              <a:ext cx="14221" cy="2874"/>
            </a:xfrm>
            <a:custGeom>
              <a:rect b="b" l="l" r="r" t="t"/>
              <a:pathLst>
                <a:path extrusionOk="0" h="38" w="188">
                  <a:moveTo>
                    <a:pt x="87" y="0"/>
                  </a:moveTo>
                  <a:cubicBezTo>
                    <a:pt x="55" y="0"/>
                    <a:pt x="23" y="9"/>
                    <a:pt x="1" y="26"/>
                  </a:cubicBezTo>
                  <a:cubicBezTo>
                    <a:pt x="59" y="37"/>
                    <a:pt x="118" y="37"/>
                    <a:pt x="188" y="37"/>
                  </a:cubicBezTo>
                  <a:cubicBezTo>
                    <a:pt x="163" y="12"/>
                    <a:pt x="124" y="0"/>
                    <a:pt x="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0"/>
            <p:cNvSpPr/>
            <p:nvPr/>
          </p:nvSpPr>
          <p:spPr>
            <a:xfrm>
              <a:off x="5993376" y="1917517"/>
              <a:ext cx="9834" cy="4387"/>
            </a:xfrm>
            <a:custGeom>
              <a:rect b="b" l="l" r="r" t="t"/>
              <a:pathLst>
                <a:path extrusionOk="0" h="58" w="130">
                  <a:moveTo>
                    <a:pt x="96" y="1"/>
                  </a:moveTo>
                  <a:cubicBezTo>
                    <a:pt x="65" y="1"/>
                    <a:pt x="27" y="19"/>
                    <a:pt x="1" y="43"/>
                  </a:cubicBezTo>
                  <a:lnTo>
                    <a:pt x="12" y="57"/>
                  </a:lnTo>
                  <a:cubicBezTo>
                    <a:pt x="48" y="43"/>
                    <a:pt x="96" y="21"/>
                    <a:pt x="129" y="10"/>
                  </a:cubicBezTo>
                  <a:cubicBezTo>
                    <a:pt x="120" y="4"/>
                    <a:pt x="109" y="1"/>
                    <a:pt x="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5712528" y="1609060"/>
              <a:ext cx="43192" cy="68759"/>
            </a:xfrm>
            <a:custGeom>
              <a:rect b="b" l="l" r="r" t="t"/>
              <a:pathLst>
                <a:path extrusionOk="0" h="909" w="571">
                  <a:moveTo>
                    <a:pt x="345" y="94"/>
                  </a:moveTo>
                  <a:cubicBezTo>
                    <a:pt x="402" y="94"/>
                    <a:pt x="422" y="145"/>
                    <a:pt x="442" y="188"/>
                  </a:cubicBezTo>
                  <a:cubicBezTo>
                    <a:pt x="501" y="328"/>
                    <a:pt x="512" y="490"/>
                    <a:pt x="490" y="643"/>
                  </a:cubicBezTo>
                  <a:cubicBezTo>
                    <a:pt x="467" y="713"/>
                    <a:pt x="456" y="783"/>
                    <a:pt x="386" y="828"/>
                  </a:cubicBezTo>
                  <a:cubicBezTo>
                    <a:pt x="398" y="573"/>
                    <a:pt x="442" y="328"/>
                    <a:pt x="328" y="96"/>
                  </a:cubicBezTo>
                  <a:cubicBezTo>
                    <a:pt x="334" y="95"/>
                    <a:pt x="340" y="94"/>
                    <a:pt x="345" y="94"/>
                  </a:cubicBezTo>
                  <a:close/>
                  <a:moveTo>
                    <a:pt x="191" y="71"/>
                  </a:moveTo>
                  <a:cubicBezTo>
                    <a:pt x="207" y="71"/>
                    <a:pt x="226" y="80"/>
                    <a:pt x="247" y="96"/>
                  </a:cubicBezTo>
                  <a:cubicBezTo>
                    <a:pt x="303" y="140"/>
                    <a:pt x="328" y="199"/>
                    <a:pt x="339" y="258"/>
                  </a:cubicBezTo>
                  <a:cubicBezTo>
                    <a:pt x="350" y="339"/>
                    <a:pt x="350" y="434"/>
                    <a:pt x="361" y="504"/>
                  </a:cubicBezTo>
                  <a:cubicBezTo>
                    <a:pt x="350" y="607"/>
                    <a:pt x="339" y="699"/>
                    <a:pt x="328" y="794"/>
                  </a:cubicBezTo>
                  <a:cubicBezTo>
                    <a:pt x="321" y="839"/>
                    <a:pt x="299" y="864"/>
                    <a:pt x="268" y="864"/>
                  </a:cubicBezTo>
                  <a:cubicBezTo>
                    <a:pt x="251" y="864"/>
                    <a:pt x="232" y="856"/>
                    <a:pt x="210" y="839"/>
                  </a:cubicBezTo>
                  <a:cubicBezTo>
                    <a:pt x="163" y="805"/>
                    <a:pt x="118" y="747"/>
                    <a:pt x="107" y="699"/>
                  </a:cubicBezTo>
                  <a:cubicBezTo>
                    <a:pt x="60" y="537"/>
                    <a:pt x="48" y="375"/>
                    <a:pt x="93" y="210"/>
                  </a:cubicBezTo>
                  <a:cubicBezTo>
                    <a:pt x="107" y="177"/>
                    <a:pt x="118" y="140"/>
                    <a:pt x="141" y="118"/>
                  </a:cubicBezTo>
                  <a:cubicBezTo>
                    <a:pt x="153" y="85"/>
                    <a:pt x="170" y="71"/>
                    <a:pt x="191" y="71"/>
                  </a:cubicBezTo>
                  <a:close/>
                  <a:moveTo>
                    <a:pt x="233" y="1"/>
                  </a:moveTo>
                  <a:cubicBezTo>
                    <a:pt x="163" y="1"/>
                    <a:pt x="93" y="37"/>
                    <a:pt x="71" y="107"/>
                  </a:cubicBezTo>
                  <a:cubicBezTo>
                    <a:pt x="37" y="199"/>
                    <a:pt x="23" y="294"/>
                    <a:pt x="1" y="386"/>
                  </a:cubicBezTo>
                  <a:cubicBezTo>
                    <a:pt x="12" y="490"/>
                    <a:pt x="37" y="596"/>
                    <a:pt x="48" y="699"/>
                  </a:cubicBezTo>
                  <a:cubicBezTo>
                    <a:pt x="48" y="724"/>
                    <a:pt x="60" y="735"/>
                    <a:pt x="71" y="747"/>
                  </a:cubicBezTo>
                  <a:cubicBezTo>
                    <a:pt x="107" y="839"/>
                    <a:pt x="177" y="909"/>
                    <a:pt x="291" y="909"/>
                  </a:cubicBezTo>
                  <a:cubicBezTo>
                    <a:pt x="398" y="909"/>
                    <a:pt x="467" y="853"/>
                    <a:pt x="512" y="758"/>
                  </a:cubicBezTo>
                  <a:cubicBezTo>
                    <a:pt x="560" y="643"/>
                    <a:pt x="571" y="526"/>
                    <a:pt x="549" y="397"/>
                  </a:cubicBezTo>
                  <a:cubicBezTo>
                    <a:pt x="537" y="328"/>
                    <a:pt x="526" y="247"/>
                    <a:pt x="501" y="177"/>
                  </a:cubicBezTo>
                  <a:cubicBezTo>
                    <a:pt x="456" y="48"/>
                    <a:pt x="350" y="15"/>
                    <a:pt x="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0"/>
            <p:cNvSpPr/>
            <p:nvPr/>
          </p:nvSpPr>
          <p:spPr>
            <a:xfrm>
              <a:off x="5843762" y="1800276"/>
              <a:ext cx="32678" cy="31921"/>
            </a:xfrm>
            <a:custGeom>
              <a:rect b="b" l="l" r="r" t="t"/>
              <a:pathLst>
                <a:path extrusionOk="0" h="422" w="432">
                  <a:moveTo>
                    <a:pt x="1" y="1"/>
                  </a:moveTo>
                  <a:lnTo>
                    <a:pt x="1" y="1"/>
                  </a:lnTo>
                  <a:cubicBezTo>
                    <a:pt x="12" y="112"/>
                    <a:pt x="318" y="421"/>
                    <a:pt x="421" y="421"/>
                  </a:cubicBezTo>
                  <a:cubicBezTo>
                    <a:pt x="425" y="421"/>
                    <a:pt x="428" y="421"/>
                    <a:pt x="431" y="420"/>
                  </a:cubicBezTo>
                  <a:cubicBezTo>
                    <a:pt x="258" y="303"/>
                    <a:pt x="152" y="14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0"/>
            <p:cNvSpPr/>
            <p:nvPr/>
          </p:nvSpPr>
          <p:spPr>
            <a:xfrm>
              <a:off x="6117651" y="1836204"/>
              <a:ext cx="15885" cy="5371"/>
            </a:xfrm>
            <a:custGeom>
              <a:rect b="b" l="l" r="r" t="t"/>
              <a:pathLst>
                <a:path extrusionOk="0" h="71" w="210">
                  <a:moveTo>
                    <a:pt x="199" y="1"/>
                  </a:moveTo>
                  <a:cubicBezTo>
                    <a:pt x="129" y="1"/>
                    <a:pt x="59" y="26"/>
                    <a:pt x="0" y="48"/>
                  </a:cubicBezTo>
                  <a:lnTo>
                    <a:pt x="0" y="71"/>
                  </a:lnTo>
                  <a:cubicBezTo>
                    <a:pt x="70" y="60"/>
                    <a:pt x="140" y="48"/>
                    <a:pt x="210" y="37"/>
                  </a:cubicBezTo>
                  <a:cubicBezTo>
                    <a:pt x="210" y="26"/>
                    <a:pt x="210" y="15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0"/>
            <p:cNvSpPr/>
            <p:nvPr/>
          </p:nvSpPr>
          <p:spPr>
            <a:xfrm>
              <a:off x="5825155" y="1779172"/>
              <a:ext cx="8169" cy="9607"/>
            </a:xfrm>
            <a:custGeom>
              <a:rect b="b" l="l" r="r" t="t"/>
              <a:pathLst>
                <a:path extrusionOk="0" h="127" w="108">
                  <a:moveTo>
                    <a:pt x="26" y="1"/>
                  </a:moveTo>
                  <a:cubicBezTo>
                    <a:pt x="15" y="1"/>
                    <a:pt x="15" y="12"/>
                    <a:pt x="1" y="23"/>
                  </a:cubicBezTo>
                  <a:cubicBezTo>
                    <a:pt x="26" y="56"/>
                    <a:pt x="48" y="93"/>
                    <a:pt x="71" y="115"/>
                  </a:cubicBezTo>
                  <a:cubicBezTo>
                    <a:pt x="71" y="126"/>
                    <a:pt x="96" y="126"/>
                    <a:pt x="96" y="126"/>
                  </a:cubicBezTo>
                  <a:cubicBezTo>
                    <a:pt x="96" y="115"/>
                    <a:pt x="107" y="104"/>
                    <a:pt x="107" y="93"/>
                  </a:cubicBezTo>
                  <a:cubicBezTo>
                    <a:pt x="85" y="70"/>
                    <a:pt x="71" y="34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>
              <a:off x="6136864" y="1842558"/>
              <a:ext cx="9834" cy="4841"/>
            </a:xfrm>
            <a:custGeom>
              <a:rect b="b" l="l" r="r" t="t"/>
              <a:pathLst>
                <a:path extrusionOk="0" h="64" w="130">
                  <a:moveTo>
                    <a:pt x="129" y="1"/>
                  </a:moveTo>
                  <a:cubicBezTo>
                    <a:pt x="84" y="12"/>
                    <a:pt x="48" y="23"/>
                    <a:pt x="1" y="34"/>
                  </a:cubicBezTo>
                  <a:cubicBezTo>
                    <a:pt x="20" y="53"/>
                    <a:pt x="43" y="63"/>
                    <a:pt x="64" y="63"/>
                  </a:cubicBezTo>
                  <a:cubicBezTo>
                    <a:pt x="95" y="63"/>
                    <a:pt x="122" y="42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>
              <a:off x="5794521" y="1499837"/>
              <a:ext cx="26551" cy="17852"/>
            </a:xfrm>
            <a:custGeom>
              <a:rect b="b" l="l" r="r" t="t"/>
              <a:pathLst>
                <a:path extrusionOk="0" h="236" w="351">
                  <a:moveTo>
                    <a:pt x="22" y="1"/>
                  </a:moveTo>
                  <a:cubicBezTo>
                    <a:pt x="14" y="1"/>
                    <a:pt x="7" y="1"/>
                    <a:pt x="1" y="3"/>
                  </a:cubicBezTo>
                  <a:cubicBezTo>
                    <a:pt x="57" y="37"/>
                    <a:pt x="115" y="73"/>
                    <a:pt x="174" y="107"/>
                  </a:cubicBezTo>
                  <a:cubicBezTo>
                    <a:pt x="233" y="154"/>
                    <a:pt x="280" y="202"/>
                    <a:pt x="336" y="235"/>
                  </a:cubicBezTo>
                  <a:cubicBezTo>
                    <a:pt x="336" y="235"/>
                    <a:pt x="350" y="235"/>
                    <a:pt x="350" y="224"/>
                  </a:cubicBezTo>
                  <a:cubicBezTo>
                    <a:pt x="316" y="149"/>
                    <a:pt x="123" y="1"/>
                    <a:pt x="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5948598" y="1485919"/>
              <a:ext cx="16793" cy="15885"/>
            </a:xfrm>
            <a:custGeom>
              <a:rect b="b" l="l" r="r" t="t"/>
              <a:pathLst>
                <a:path extrusionOk="0" h="210" w="222">
                  <a:moveTo>
                    <a:pt x="221" y="0"/>
                  </a:moveTo>
                  <a:lnTo>
                    <a:pt x="221" y="0"/>
                  </a:lnTo>
                  <a:cubicBezTo>
                    <a:pt x="163" y="11"/>
                    <a:pt x="0" y="151"/>
                    <a:pt x="0" y="210"/>
                  </a:cubicBezTo>
                  <a:cubicBezTo>
                    <a:pt x="81" y="140"/>
                    <a:pt x="174" y="92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0"/>
            <p:cNvSpPr/>
            <p:nvPr/>
          </p:nvSpPr>
          <p:spPr>
            <a:xfrm>
              <a:off x="5805943" y="1487583"/>
              <a:ext cx="8775" cy="11725"/>
            </a:xfrm>
            <a:custGeom>
              <a:rect b="b" l="l" r="r" t="t"/>
              <a:pathLst>
                <a:path extrusionOk="0" h="155" w="116">
                  <a:moveTo>
                    <a:pt x="12" y="0"/>
                  </a:moveTo>
                  <a:lnTo>
                    <a:pt x="12" y="0"/>
                  </a:lnTo>
                  <a:cubicBezTo>
                    <a:pt x="1" y="37"/>
                    <a:pt x="59" y="129"/>
                    <a:pt x="115" y="154"/>
                  </a:cubicBezTo>
                  <a:cubicBezTo>
                    <a:pt x="115" y="84"/>
                    <a:pt x="59" y="14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0"/>
            <p:cNvSpPr/>
            <p:nvPr/>
          </p:nvSpPr>
          <p:spPr>
            <a:xfrm>
              <a:off x="5673045" y="1583721"/>
              <a:ext cx="10666" cy="4312"/>
            </a:xfrm>
            <a:custGeom>
              <a:rect b="b" l="l" r="r" t="t"/>
              <a:pathLst>
                <a:path extrusionOk="0" h="57" w="141">
                  <a:moveTo>
                    <a:pt x="126" y="0"/>
                  </a:moveTo>
                  <a:cubicBezTo>
                    <a:pt x="82" y="12"/>
                    <a:pt x="45" y="23"/>
                    <a:pt x="1" y="34"/>
                  </a:cubicBezTo>
                  <a:cubicBezTo>
                    <a:pt x="20" y="50"/>
                    <a:pt x="41" y="56"/>
                    <a:pt x="60" y="56"/>
                  </a:cubicBezTo>
                  <a:cubicBezTo>
                    <a:pt x="85" y="56"/>
                    <a:pt x="108" y="46"/>
                    <a:pt x="126" y="34"/>
                  </a:cubicBezTo>
                  <a:cubicBezTo>
                    <a:pt x="140" y="34"/>
                    <a:pt x="140" y="23"/>
                    <a:pt x="140" y="12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0"/>
            <p:cNvSpPr/>
            <p:nvPr/>
          </p:nvSpPr>
          <p:spPr>
            <a:xfrm>
              <a:off x="5688929" y="1586973"/>
              <a:ext cx="8699" cy="8245"/>
            </a:xfrm>
            <a:custGeom>
              <a:rect b="b" l="l" r="r" t="t"/>
              <a:pathLst>
                <a:path extrusionOk="0" h="109" w="115">
                  <a:moveTo>
                    <a:pt x="101" y="1"/>
                  </a:moveTo>
                  <a:cubicBezTo>
                    <a:pt x="59" y="1"/>
                    <a:pt x="10" y="44"/>
                    <a:pt x="0" y="97"/>
                  </a:cubicBezTo>
                  <a:cubicBezTo>
                    <a:pt x="11" y="97"/>
                    <a:pt x="11" y="97"/>
                    <a:pt x="11" y="108"/>
                  </a:cubicBezTo>
                  <a:lnTo>
                    <a:pt x="115" y="2"/>
                  </a:lnTo>
                  <a:cubicBezTo>
                    <a:pt x="110" y="1"/>
                    <a:pt x="106" y="1"/>
                    <a:pt x="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3" name="Google Shape;1983;p30"/>
          <p:cNvGrpSpPr/>
          <p:nvPr/>
        </p:nvGrpSpPr>
        <p:grpSpPr>
          <a:xfrm rot="593642">
            <a:off x="2463796" y="3568419"/>
            <a:ext cx="971223" cy="958642"/>
            <a:chOff x="6966211" y="4045890"/>
            <a:chExt cx="211967" cy="209217"/>
          </a:xfrm>
        </p:grpSpPr>
        <p:sp>
          <p:nvSpPr>
            <p:cNvPr id="1984" name="Google Shape;1984;p30"/>
            <p:cNvSpPr/>
            <p:nvPr/>
          </p:nvSpPr>
          <p:spPr>
            <a:xfrm>
              <a:off x="6966211" y="4045890"/>
              <a:ext cx="211967" cy="209217"/>
            </a:xfrm>
            <a:custGeom>
              <a:rect b="b" l="l" r="r" t="t"/>
              <a:pathLst>
                <a:path extrusionOk="0" h="4412" w="4470">
                  <a:moveTo>
                    <a:pt x="2735" y="0"/>
                  </a:moveTo>
                  <a:cubicBezTo>
                    <a:pt x="2676" y="12"/>
                    <a:pt x="2618" y="37"/>
                    <a:pt x="2570" y="93"/>
                  </a:cubicBezTo>
                  <a:cubicBezTo>
                    <a:pt x="2537" y="129"/>
                    <a:pt x="2526" y="176"/>
                    <a:pt x="2526" y="188"/>
                  </a:cubicBezTo>
                  <a:lnTo>
                    <a:pt x="2514" y="199"/>
                  </a:lnTo>
                  <a:cubicBezTo>
                    <a:pt x="2478" y="316"/>
                    <a:pt x="2419" y="467"/>
                    <a:pt x="2397" y="640"/>
                  </a:cubicBezTo>
                  <a:cubicBezTo>
                    <a:pt x="2386" y="629"/>
                    <a:pt x="2375" y="629"/>
                    <a:pt x="2375" y="629"/>
                  </a:cubicBezTo>
                  <a:lnTo>
                    <a:pt x="2327" y="629"/>
                  </a:lnTo>
                  <a:cubicBezTo>
                    <a:pt x="2269" y="629"/>
                    <a:pt x="2151" y="651"/>
                    <a:pt x="2107" y="816"/>
                  </a:cubicBezTo>
                  <a:cubicBezTo>
                    <a:pt x="2048" y="967"/>
                    <a:pt x="2000" y="1129"/>
                    <a:pt x="1967" y="1294"/>
                  </a:cubicBezTo>
                  <a:cubicBezTo>
                    <a:pt x="1942" y="1280"/>
                    <a:pt x="1919" y="1280"/>
                    <a:pt x="1886" y="1280"/>
                  </a:cubicBezTo>
                  <a:cubicBezTo>
                    <a:pt x="1850" y="1280"/>
                    <a:pt x="1780" y="1294"/>
                    <a:pt x="1710" y="1350"/>
                  </a:cubicBezTo>
                  <a:lnTo>
                    <a:pt x="1688" y="1364"/>
                  </a:lnTo>
                  <a:cubicBezTo>
                    <a:pt x="1629" y="1408"/>
                    <a:pt x="1559" y="1467"/>
                    <a:pt x="1500" y="1548"/>
                  </a:cubicBezTo>
                  <a:cubicBezTo>
                    <a:pt x="1338" y="1783"/>
                    <a:pt x="1210" y="2015"/>
                    <a:pt x="1151" y="2272"/>
                  </a:cubicBezTo>
                  <a:cubicBezTo>
                    <a:pt x="1118" y="2132"/>
                    <a:pt x="1011" y="2073"/>
                    <a:pt x="919" y="2073"/>
                  </a:cubicBezTo>
                  <a:cubicBezTo>
                    <a:pt x="872" y="2073"/>
                    <a:pt x="802" y="2096"/>
                    <a:pt x="732" y="2154"/>
                  </a:cubicBezTo>
                  <a:cubicBezTo>
                    <a:pt x="721" y="2165"/>
                    <a:pt x="699" y="2188"/>
                    <a:pt x="673" y="2224"/>
                  </a:cubicBezTo>
                  <a:cubicBezTo>
                    <a:pt x="651" y="2258"/>
                    <a:pt x="629" y="2294"/>
                    <a:pt x="604" y="2316"/>
                  </a:cubicBezTo>
                  <a:cubicBezTo>
                    <a:pt x="592" y="2327"/>
                    <a:pt x="592" y="2327"/>
                    <a:pt x="592" y="2341"/>
                  </a:cubicBezTo>
                  <a:cubicBezTo>
                    <a:pt x="430" y="2526"/>
                    <a:pt x="324" y="2772"/>
                    <a:pt x="266" y="3004"/>
                  </a:cubicBezTo>
                  <a:cubicBezTo>
                    <a:pt x="221" y="3180"/>
                    <a:pt x="185" y="3364"/>
                    <a:pt x="162" y="3551"/>
                  </a:cubicBezTo>
                  <a:cubicBezTo>
                    <a:pt x="151" y="3668"/>
                    <a:pt x="151" y="3808"/>
                    <a:pt x="173" y="3911"/>
                  </a:cubicBezTo>
                  <a:lnTo>
                    <a:pt x="173" y="3970"/>
                  </a:lnTo>
                  <a:cubicBezTo>
                    <a:pt x="140" y="3993"/>
                    <a:pt x="115" y="4004"/>
                    <a:pt x="81" y="4029"/>
                  </a:cubicBezTo>
                  <a:cubicBezTo>
                    <a:pt x="56" y="4051"/>
                    <a:pt x="34" y="4074"/>
                    <a:pt x="22" y="4099"/>
                  </a:cubicBezTo>
                  <a:lnTo>
                    <a:pt x="11" y="4099"/>
                  </a:lnTo>
                  <a:lnTo>
                    <a:pt x="0" y="4342"/>
                  </a:lnTo>
                  <a:lnTo>
                    <a:pt x="11" y="4353"/>
                  </a:lnTo>
                  <a:lnTo>
                    <a:pt x="232" y="4412"/>
                  </a:lnTo>
                  <a:cubicBezTo>
                    <a:pt x="243" y="4412"/>
                    <a:pt x="243" y="4412"/>
                    <a:pt x="254" y="4400"/>
                  </a:cubicBezTo>
                  <a:cubicBezTo>
                    <a:pt x="279" y="4400"/>
                    <a:pt x="302" y="4389"/>
                    <a:pt x="335" y="4367"/>
                  </a:cubicBezTo>
                  <a:cubicBezTo>
                    <a:pt x="475" y="4272"/>
                    <a:pt x="615" y="4180"/>
                    <a:pt x="754" y="4074"/>
                  </a:cubicBezTo>
                  <a:cubicBezTo>
                    <a:pt x="919" y="4180"/>
                    <a:pt x="1118" y="4250"/>
                    <a:pt x="1327" y="4261"/>
                  </a:cubicBezTo>
                  <a:lnTo>
                    <a:pt x="1467" y="4261"/>
                  </a:lnTo>
                  <a:cubicBezTo>
                    <a:pt x="1640" y="4261"/>
                    <a:pt x="1816" y="4238"/>
                    <a:pt x="1978" y="4202"/>
                  </a:cubicBezTo>
                  <a:cubicBezTo>
                    <a:pt x="2165" y="4157"/>
                    <a:pt x="2361" y="4099"/>
                    <a:pt x="2548" y="3981"/>
                  </a:cubicBezTo>
                  <a:cubicBezTo>
                    <a:pt x="2607" y="3948"/>
                    <a:pt x="2665" y="3900"/>
                    <a:pt x="2699" y="3842"/>
                  </a:cubicBezTo>
                  <a:cubicBezTo>
                    <a:pt x="2769" y="3749"/>
                    <a:pt x="2757" y="3668"/>
                    <a:pt x="2746" y="3610"/>
                  </a:cubicBezTo>
                  <a:cubicBezTo>
                    <a:pt x="2724" y="3562"/>
                    <a:pt x="2676" y="3492"/>
                    <a:pt x="2559" y="3470"/>
                  </a:cubicBezTo>
                  <a:cubicBezTo>
                    <a:pt x="2514" y="3459"/>
                    <a:pt x="2478" y="3445"/>
                    <a:pt x="2445" y="3434"/>
                  </a:cubicBezTo>
                  <a:cubicBezTo>
                    <a:pt x="2316" y="3400"/>
                    <a:pt x="2176" y="3364"/>
                    <a:pt x="2037" y="3353"/>
                  </a:cubicBezTo>
                  <a:cubicBezTo>
                    <a:pt x="1967" y="3353"/>
                    <a:pt x="1886" y="3342"/>
                    <a:pt x="1802" y="3342"/>
                  </a:cubicBezTo>
                  <a:cubicBezTo>
                    <a:pt x="1757" y="3342"/>
                    <a:pt x="1699" y="3342"/>
                    <a:pt x="1651" y="3353"/>
                  </a:cubicBezTo>
                  <a:cubicBezTo>
                    <a:pt x="1732" y="3272"/>
                    <a:pt x="1802" y="3202"/>
                    <a:pt x="1861" y="3132"/>
                  </a:cubicBezTo>
                  <a:lnTo>
                    <a:pt x="1886" y="3110"/>
                  </a:lnTo>
                  <a:cubicBezTo>
                    <a:pt x="1886" y="3121"/>
                    <a:pt x="1886" y="3121"/>
                    <a:pt x="1897" y="3121"/>
                  </a:cubicBezTo>
                  <a:cubicBezTo>
                    <a:pt x="2140" y="3224"/>
                    <a:pt x="2397" y="3272"/>
                    <a:pt x="2654" y="3272"/>
                  </a:cubicBezTo>
                  <a:lnTo>
                    <a:pt x="2688" y="3272"/>
                  </a:lnTo>
                  <a:cubicBezTo>
                    <a:pt x="2956" y="3272"/>
                    <a:pt x="3165" y="3235"/>
                    <a:pt x="3364" y="3166"/>
                  </a:cubicBezTo>
                  <a:cubicBezTo>
                    <a:pt x="3445" y="3143"/>
                    <a:pt x="3526" y="3096"/>
                    <a:pt x="3596" y="3040"/>
                  </a:cubicBezTo>
                  <a:cubicBezTo>
                    <a:pt x="3688" y="2970"/>
                    <a:pt x="3735" y="2875"/>
                    <a:pt x="3724" y="2772"/>
                  </a:cubicBezTo>
                  <a:cubicBezTo>
                    <a:pt x="3702" y="2666"/>
                    <a:pt x="3632" y="2596"/>
                    <a:pt x="3515" y="2562"/>
                  </a:cubicBezTo>
                  <a:cubicBezTo>
                    <a:pt x="3422" y="2526"/>
                    <a:pt x="3305" y="2503"/>
                    <a:pt x="3188" y="2481"/>
                  </a:cubicBezTo>
                  <a:cubicBezTo>
                    <a:pt x="3037" y="2467"/>
                    <a:pt x="2886" y="2456"/>
                    <a:pt x="2724" y="2456"/>
                  </a:cubicBezTo>
                  <a:lnTo>
                    <a:pt x="2699" y="2467"/>
                  </a:lnTo>
                  <a:cubicBezTo>
                    <a:pt x="2607" y="2467"/>
                    <a:pt x="2526" y="2467"/>
                    <a:pt x="2445" y="2481"/>
                  </a:cubicBezTo>
                  <a:cubicBezTo>
                    <a:pt x="2514" y="2386"/>
                    <a:pt x="2584" y="2294"/>
                    <a:pt x="2629" y="2202"/>
                  </a:cubicBezTo>
                  <a:cubicBezTo>
                    <a:pt x="2746" y="2213"/>
                    <a:pt x="2850" y="2213"/>
                    <a:pt x="2956" y="2213"/>
                  </a:cubicBezTo>
                  <a:cubicBezTo>
                    <a:pt x="3199" y="2213"/>
                    <a:pt x="3456" y="2188"/>
                    <a:pt x="3688" y="2143"/>
                  </a:cubicBezTo>
                  <a:cubicBezTo>
                    <a:pt x="3864" y="2096"/>
                    <a:pt x="4037" y="2048"/>
                    <a:pt x="4213" y="1967"/>
                  </a:cubicBezTo>
                  <a:lnTo>
                    <a:pt x="4224" y="1967"/>
                  </a:lnTo>
                  <a:cubicBezTo>
                    <a:pt x="4375" y="1886"/>
                    <a:pt x="4400" y="1783"/>
                    <a:pt x="4386" y="1699"/>
                  </a:cubicBezTo>
                  <a:cubicBezTo>
                    <a:pt x="4386" y="1629"/>
                    <a:pt x="4341" y="1515"/>
                    <a:pt x="4154" y="1478"/>
                  </a:cubicBezTo>
                  <a:cubicBezTo>
                    <a:pt x="4062" y="1467"/>
                    <a:pt x="3981" y="1456"/>
                    <a:pt x="3897" y="1445"/>
                  </a:cubicBezTo>
                  <a:cubicBezTo>
                    <a:pt x="4015" y="1397"/>
                    <a:pt x="4132" y="1339"/>
                    <a:pt x="4247" y="1280"/>
                  </a:cubicBezTo>
                  <a:lnTo>
                    <a:pt x="4260" y="1280"/>
                  </a:lnTo>
                  <a:cubicBezTo>
                    <a:pt x="4470" y="1165"/>
                    <a:pt x="4400" y="989"/>
                    <a:pt x="4386" y="967"/>
                  </a:cubicBezTo>
                  <a:cubicBezTo>
                    <a:pt x="4341" y="850"/>
                    <a:pt x="4224" y="816"/>
                    <a:pt x="4132" y="816"/>
                  </a:cubicBezTo>
                  <a:lnTo>
                    <a:pt x="4121" y="816"/>
                  </a:lnTo>
                  <a:cubicBezTo>
                    <a:pt x="3992" y="816"/>
                    <a:pt x="3897" y="827"/>
                    <a:pt x="3805" y="827"/>
                  </a:cubicBezTo>
                  <a:cubicBezTo>
                    <a:pt x="3515" y="861"/>
                    <a:pt x="3283" y="919"/>
                    <a:pt x="3073" y="1014"/>
                  </a:cubicBezTo>
                  <a:cubicBezTo>
                    <a:pt x="3059" y="1014"/>
                    <a:pt x="3059" y="1014"/>
                    <a:pt x="3048" y="1026"/>
                  </a:cubicBezTo>
                  <a:cubicBezTo>
                    <a:pt x="3059" y="827"/>
                    <a:pt x="3037" y="629"/>
                    <a:pt x="3003" y="408"/>
                  </a:cubicBezTo>
                  <a:cubicBezTo>
                    <a:pt x="2989" y="327"/>
                    <a:pt x="2978" y="257"/>
                    <a:pt x="2967" y="188"/>
                  </a:cubicBezTo>
                  <a:cubicBezTo>
                    <a:pt x="2945" y="93"/>
                    <a:pt x="2864" y="0"/>
                    <a:pt x="27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0"/>
            <p:cNvSpPr/>
            <p:nvPr/>
          </p:nvSpPr>
          <p:spPr>
            <a:xfrm>
              <a:off x="7027904" y="4119295"/>
              <a:ext cx="28310" cy="84550"/>
            </a:xfrm>
            <a:custGeom>
              <a:rect b="b" l="l" r="r" t="t"/>
              <a:pathLst>
                <a:path extrusionOk="0" h="1783" w="597">
                  <a:moveTo>
                    <a:pt x="585" y="0"/>
                  </a:moveTo>
                  <a:cubicBezTo>
                    <a:pt x="515" y="106"/>
                    <a:pt x="445" y="210"/>
                    <a:pt x="387" y="327"/>
                  </a:cubicBezTo>
                  <a:cubicBezTo>
                    <a:pt x="269" y="500"/>
                    <a:pt x="211" y="710"/>
                    <a:pt x="152" y="908"/>
                  </a:cubicBezTo>
                  <a:cubicBezTo>
                    <a:pt x="96" y="1118"/>
                    <a:pt x="60" y="1338"/>
                    <a:pt x="12" y="1548"/>
                  </a:cubicBezTo>
                  <a:cubicBezTo>
                    <a:pt x="1" y="1632"/>
                    <a:pt x="12" y="1701"/>
                    <a:pt x="12" y="1782"/>
                  </a:cubicBezTo>
                  <a:lnTo>
                    <a:pt x="26" y="1782"/>
                  </a:lnTo>
                  <a:cubicBezTo>
                    <a:pt x="71" y="1735"/>
                    <a:pt x="129" y="1701"/>
                    <a:pt x="166" y="1654"/>
                  </a:cubicBezTo>
                  <a:cubicBezTo>
                    <a:pt x="258" y="1525"/>
                    <a:pt x="328" y="1386"/>
                    <a:pt x="375" y="1246"/>
                  </a:cubicBezTo>
                  <a:cubicBezTo>
                    <a:pt x="456" y="978"/>
                    <a:pt x="549" y="710"/>
                    <a:pt x="571" y="419"/>
                  </a:cubicBezTo>
                  <a:cubicBezTo>
                    <a:pt x="585" y="291"/>
                    <a:pt x="596" y="151"/>
                    <a:pt x="596" y="11"/>
                  </a:cubicBezTo>
                  <a:lnTo>
                    <a:pt x="5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0"/>
            <p:cNvSpPr/>
            <p:nvPr/>
          </p:nvSpPr>
          <p:spPr>
            <a:xfrm>
              <a:off x="6986080" y="4156898"/>
              <a:ext cx="26508" cy="77816"/>
            </a:xfrm>
            <a:custGeom>
              <a:rect b="b" l="l" r="r" t="t"/>
              <a:pathLst>
                <a:path extrusionOk="0" h="1641" w="559">
                  <a:moveTo>
                    <a:pt x="511" y="0"/>
                  </a:moveTo>
                  <a:cubicBezTo>
                    <a:pt x="324" y="196"/>
                    <a:pt x="0" y="1408"/>
                    <a:pt x="56" y="1640"/>
                  </a:cubicBezTo>
                  <a:cubicBezTo>
                    <a:pt x="162" y="1582"/>
                    <a:pt x="221" y="1537"/>
                    <a:pt x="254" y="1453"/>
                  </a:cubicBezTo>
                  <a:cubicBezTo>
                    <a:pt x="442" y="1059"/>
                    <a:pt x="559" y="651"/>
                    <a:pt x="534" y="210"/>
                  </a:cubicBezTo>
                  <a:cubicBezTo>
                    <a:pt x="523" y="140"/>
                    <a:pt x="523" y="70"/>
                    <a:pt x="5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0"/>
            <p:cNvSpPr/>
            <p:nvPr/>
          </p:nvSpPr>
          <p:spPr>
            <a:xfrm>
              <a:off x="7007513" y="4215366"/>
              <a:ext cx="77958" cy="11665"/>
            </a:xfrm>
            <a:custGeom>
              <a:rect b="b" l="l" r="r" t="t"/>
              <a:pathLst>
                <a:path extrusionOk="0" h="246" w="1644">
                  <a:moveTo>
                    <a:pt x="930" y="1"/>
                  </a:moveTo>
                  <a:cubicBezTo>
                    <a:pt x="617" y="1"/>
                    <a:pt x="307" y="75"/>
                    <a:pt x="1" y="220"/>
                  </a:cubicBezTo>
                  <a:cubicBezTo>
                    <a:pt x="59" y="234"/>
                    <a:pt x="107" y="245"/>
                    <a:pt x="163" y="245"/>
                  </a:cubicBezTo>
                  <a:cubicBezTo>
                    <a:pt x="442" y="245"/>
                    <a:pt x="735" y="245"/>
                    <a:pt x="1015" y="234"/>
                  </a:cubicBezTo>
                  <a:cubicBezTo>
                    <a:pt x="1210" y="220"/>
                    <a:pt x="1398" y="187"/>
                    <a:pt x="1596" y="164"/>
                  </a:cubicBezTo>
                  <a:cubicBezTo>
                    <a:pt x="1607" y="164"/>
                    <a:pt x="1629" y="150"/>
                    <a:pt x="1643" y="139"/>
                  </a:cubicBezTo>
                  <a:lnTo>
                    <a:pt x="1643" y="128"/>
                  </a:lnTo>
                  <a:cubicBezTo>
                    <a:pt x="1404" y="43"/>
                    <a:pt x="1166" y="1"/>
                    <a:pt x="9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0"/>
            <p:cNvSpPr/>
            <p:nvPr/>
          </p:nvSpPr>
          <p:spPr>
            <a:xfrm>
              <a:off x="7059437" y="4173163"/>
              <a:ext cx="70134" cy="9531"/>
            </a:xfrm>
            <a:custGeom>
              <a:rect b="b" l="l" r="r" t="t"/>
              <a:pathLst>
                <a:path extrusionOk="0" h="201" w="1479">
                  <a:moveTo>
                    <a:pt x="851" y="0"/>
                  </a:moveTo>
                  <a:cubicBezTo>
                    <a:pt x="535" y="0"/>
                    <a:pt x="191" y="50"/>
                    <a:pt x="1" y="158"/>
                  </a:cubicBezTo>
                  <a:cubicBezTo>
                    <a:pt x="204" y="186"/>
                    <a:pt x="406" y="201"/>
                    <a:pt x="608" y="201"/>
                  </a:cubicBezTo>
                  <a:cubicBezTo>
                    <a:pt x="903" y="201"/>
                    <a:pt x="1195" y="169"/>
                    <a:pt x="1479" y="99"/>
                  </a:cubicBezTo>
                  <a:cubicBezTo>
                    <a:pt x="1361" y="35"/>
                    <a:pt x="1116" y="0"/>
                    <a:pt x="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0"/>
            <p:cNvSpPr/>
            <p:nvPr/>
          </p:nvSpPr>
          <p:spPr>
            <a:xfrm>
              <a:off x="7004194" y="4226462"/>
              <a:ext cx="75730" cy="10243"/>
            </a:xfrm>
            <a:custGeom>
              <a:rect b="b" l="l" r="r" t="t"/>
              <a:pathLst>
                <a:path extrusionOk="0" h="216" w="1597">
                  <a:moveTo>
                    <a:pt x="1596" y="0"/>
                  </a:moveTo>
                  <a:lnTo>
                    <a:pt x="1596" y="0"/>
                  </a:lnTo>
                  <a:cubicBezTo>
                    <a:pt x="1317" y="36"/>
                    <a:pt x="1041" y="50"/>
                    <a:pt x="766" y="50"/>
                  </a:cubicBezTo>
                  <a:cubicBezTo>
                    <a:pt x="512" y="50"/>
                    <a:pt x="258" y="39"/>
                    <a:pt x="1" y="22"/>
                  </a:cubicBezTo>
                  <a:lnTo>
                    <a:pt x="1" y="22"/>
                  </a:lnTo>
                  <a:cubicBezTo>
                    <a:pt x="82" y="70"/>
                    <a:pt x="152" y="115"/>
                    <a:pt x="233" y="151"/>
                  </a:cubicBezTo>
                  <a:cubicBezTo>
                    <a:pt x="351" y="201"/>
                    <a:pt x="473" y="215"/>
                    <a:pt x="597" y="215"/>
                  </a:cubicBezTo>
                  <a:cubicBezTo>
                    <a:pt x="646" y="215"/>
                    <a:pt x="697" y="213"/>
                    <a:pt x="747" y="210"/>
                  </a:cubicBezTo>
                  <a:cubicBezTo>
                    <a:pt x="1026" y="196"/>
                    <a:pt x="1294" y="140"/>
                    <a:pt x="1549" y="22"/>
                  </a:cubicBezTo>
                  <a:cubicBezTo>
                    <a:pt x="1560" y="11"/>
                    <a:pt x="1574" y="11"/>
                    <a:pt x="15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0"/>
            <p:cNvSpPr/>
            <p:nvPr/>
          </p:nvSpPr>
          <p:spPr>
            <a:xfrm>
              <a:off x="7095903" y="4124179"/>
              <a:ext cx="65724" cy="9579"/>
            </a:xfrm>
            <a:custGeom>
              <a:rect b="b" l="l" r="r" t="t"/>
              <a:pathLst>
                <a:path extrusionOk="0" h="202" w="1386">
                  <a:moveTo>
                    <a:pt x="843" y="0"/>
                  </a:moveTo>
                  <a:cubicBezTo>
                    <a:pt x="806" y="0"/>
                    <a:pt x="769" y="1"/>
                    <a:pt x="732" y="3"/>
                  </a:cubicBezTo>
                  <a:cubicBezTo>
                    <a:pt x="534" y="14"/>
                    <a:pt x="349" y="37"/>
                    <a:pt x="173" y="107"/>
                  </a:cubicBezTo>
                  <a:cubicBezTo>
                    <a:pt x="103" y="132"/>
                    <a:pt x="59" y="165"/>
                    <a:pt x="0" y="202"/>
                  </a:cubicBezTo>
                  <a:cubicBezTo>
                    <a:pt x="640" y="188"/>
                    <a:pt x="1221" y="132"/>
                    <a:pt x="1386" y="62"/>
                  </a:cubicBezTo>
                  <a:cubicBezTo>
                    <a:pt x="1372" y="48"/>
                    <a:pt x="1372" y="48"/>
                    <a:pt x="1361" y="48"/>
                  </a:cubicBezTo>
                  <a:cubicBezTo>
                    <a:pt x="1188" y="20"/>
                    <a:pt x="1016" y="0"/>
                    <a:pt x="8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0"/>
            <p:cNvSpPr/>
            <p:nvPr/>
          </p:nvSpPr>
          <p:spPr>
            <a:xfrm>
              <a:off x="7060006" y="4180608"/>
              <a:ext cx="70656" cy="9199"/>
            </a:xfrm>
            <a:custGeom>
              <a:rect b="b" l="l" r="r" t="t"/>
              <a:pathLst>
                <a:path extrusionOk="0" h="194" w="1490">
                  <a:moveTo>
                    <a:pt x="0" y="59"/>
                  </a:moveTo>
                  <a:cubicBezTo>
                    <a:pt x="4" y="59"/>
                    <a:pt x="8" y="59"/>
                    <a:pt x="11" y="59"/>
                  </a:cubicBezTo>
                  <a:lnTo>
                    <a:pt x="11" y="59"/>
                  </a:lnTo>
                  <a:cubicBezTo>
                    <a:pt x="11" y="59"/>
                    <a:pt x="11" y="59"/>
                    <a:pt x="11" y="59"/>
                  </a:cubicBezTo>
                  <a:close/>
                  <a:moveTo>
                    <a:pt x="1489" y="1"/>
                  </a:moveTo>
                  <a:cubicBezTo>
                    <a:pt x="1246" y="23"/>
                    <a:pt x="989" y="70"/>
                    <a:pt x="746" y="70"/>
                  </a:cubicBezTo>
                  <a:cubicBezTo>
                    <a:pt x="697" y="73"/>
                    <a:pt x="647" y="73"/>
                    <a:pt x="597" y="73"/>
                  </a:cubicBezTo>
                  <a:cubicBezTo>
                    <a:pt x="402" y="73"/>
                    <a:pt x="202" y="60"/>
                    <a:pt x="11" y="59"/>
                  </a:cubicBezTo>
                  <a:lnTo>
                    <a:pt x="11" y="59"/>
                  </a:lnTo>
                  <a:cubicBezTo>
                    <a:pt x="246" y="150"/>
                    <a:pt x="480" y="194"/>
                    <a:pt x="718" y="194"/>
                  </a:cubicBezTo>
                  <a:cubicBezTo>
                    <a:pt x="812" y="194"/>
                    <a:pt x="905" y="187"/>
                    <a:pt x="1000" y="174"/>
                  </a:cubicBezTo>
                  <a:cubicBezTo>
                    <a:pt x="1140" y="151"/>
                    <a:pt x="1280" y="129"/>
                    <a:pt x="1408" y="59"/>
                  </a:cubicBezTo>
                  <a:cubicBezTo>
                    <a:pt x="1444" y="45"/>
                    <a:pt x="1467" y="23"/>
                    <a:pt x="1489" y="12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0"/>
            <p:cNvSpPr/>
            <p:nvPr/>
          </p:nvSpPr>
          <p:spPr>
            <a:xfrm>
              <a:off x="7087557" y="4129206"/>
              <a:ext cx="72363" cy="10812"/>
            </a:xfrm>
            <a:custGeom>
              <a:rect b="b" l="l" r="r" t="t"/>
              <a:pathLst>
                <a:path extrusionOk="0" h="228" w="1526">
                  <a:moveTo>
                    <a:pt x="1525" y="1"/>
                  </a:moveTo>
                  <a:cubicBezTo>
                    <a:pt x="1467" y="26"/>
                    <a:pt x="1408" y="37"/>
                    <a:pt x="1338" y="48"/>
                  </a:cubicBezTo>
                  <a:cubicBezTo>
                    <a:pt x="1176" y="59"/>
                    <a:pt x="1014" y="70"/>
                    <a:pt x="849" y="82"/>
                  </a:cubicBezTo>
                  <a:cubicBezTo>
                    <a:pt x="676" y="107"/>
                    <a:pt x="514" y="107"/>
                    <a:pt x="338" y="129"/>
                  </a:cubicBezTo>
                  <a:cubicBezTo>
                    <a:pt x="246" y="129"/>
                    <a:pt x="151" y="151"/>
                    <a:pt x="59" y="177"/>
                  </a:cubicBezTo>
                  <a:cubicBezTo>
                    <a:pt x="36" y="177"/>
                    <a:pt x="25" y="188"/>
                    <a:pt x="0" y="210"/>
                  </a:cubicBezTo>
                  <a:cubicBezTo>
                    <a:pt x="128" y="221"/>
                    <a:pt x="253" y="227"/>
                    <a:pt x="377" y="227"/>
                  </a:cubicBezTo>
                  <a:cubicBezTo>
                    <a:pt x="773" y="227"/>
                    <a:pt x="1153" y="166"/>
                    <a:pt x="1525" y="26"/>
                  </a:cubicBezTo>
                  <a:lnTo>
                    <a:pt x="1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0"/>
            <p:cNvSpPr/>
            <p:nvPr/>
          </p:nvSpPr>
          <p:spPr>
            <a:xfrm>
              <a:off x="6983804" y="4158463"/>
              <a:ext cx="23236" cy="77958"/>
            </a:xfrm>
            <a:custGeom>
              <a:rect b="b" l="l" r="r" t="t"/>
              <a:pathLst>
                <a:path extrusionOk="0" h="1644" w="490">
                  <a:moveTo>
                    <a:pt x="490" y="1"/>
                  </a:moveTo>
                  <a:lnTo>
                    <a:pt x="490" y="1"/>
                  </a:lnTo>
                  <a:cubicBezTo>
                    <a:pt x="280" y="222"/>
                    <a:pt x="188" y="490"/>
                    <a:pt x="104" y="780"/>
                  </a:cubicBezTo>
                  <a:cubicBezTo>
                    <a:pt x="1" y="1096"/>
                    <a:pt x="12" y="1560"/>
                    <a:pt x="59" y="1644"/>
                  </a:cubicBezTo>
                  <a:cubicBezTo>
                    <a:pt x="82" y="1060"/>
                    <a:pt x="233" y="512"/>
                    <a:pt x="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0"/>
            <p:cNvSpPr/>
            <p:nvPr/>
          </p:nvSpPr>
          <p:spPr>
            <a:xfrm>
              <a:off x="7074279" y="4092788"/>
              <a:ext cx="7872" cy="58611"/>
            </a:xfrm>
            <a:custGeom>
              <a:rect b="b" l="l" r="r" t="t"/>
              <a:pathLst>
                <a:path extrusionOk="0" h="1236" w="166">
                  <a:moveTo>
                    <a:pt x="71" y="0"/>
                  </a:moveTo>
                  <a:lnTo>
                    <a:pt x="71" y="0"/>
                  </a:lnTo>
                  <a:cubicBezTo>
                    <a:pt x="12" y="165"/>
                    <a:pt x="1" y="1059"/>
                    <a:pt x="59" y="1235"/>
                  </a:cubicBezTo>
                  <a:cubicBezTo>
                    <a:pt x="152" y="1129"/>
                    <a:pt x="166" y="210"/>
                    <a:pt x="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0"/>
            <p:cNvSpPr/>
            <p:nvPr/>
          </p:nvSpPr>
          <p:spPr>
            <a:xfrm>
              <a:off x="7064891" y="4089990"/>
              <a:ext cx="11191" cy="65250"/>
            </a:xfrm>
            <a:custGeom>
              <a:rect b="b" l="l" r="r" t="t"/>
              <a:pathLst>
                <a:path extrusionOk="0" h="1376" w="236">
                  <a:moveTo>
                    <a:pt x="235" y="1"/>
                  </a:moveTo>
                  <a:cubicBezTo>
                    <a:pt x="59" y="456"/>
                    <a:pt x="0" y="909"/>
                    <a:pt x="199" y="1375"/>
                  </a:cubicBezTo>
                  <a:cubicBezTo>
                    <a:pt x="210" y="1364"/>
                    <a:pt x="224" y="1364"/>
                    <a:pt x="224" y="1364"/>
                  </a:cubicBezTo>
                  <a:cubicBezTo>
                    <a:pt x="140" y="909"/>
                    <a:pt x="188" y="456"/>
                    <a:pt x="2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0"/>
            <p:cNvSpPr/>
            <p:nvPr/>
          </p:nvSpPr>
          <p:spPr>
            <a:xfrm>
              <a:off x="7026860" y="4120480"/>
              <a:ext cx="26034" cy="64017"/>
            </a:xfrm>
            <a:custGeom>
              <a:rect b="b" l="l" r="r" t="t"/>
              <a:pathLst>
                <a:path extrusionOk="0" h="1350" w="549">
                  <a:moveTo>
                    <a:pt x="548" y="0"/>
                  </a:moveTo>
                  <a:cubicBezTo>
                    <a:pt x="280" y="126"/>
                    <a:pt x="1" y="861"/>
                    <a:pt x="34" y="1350"/>
                  </a:cubicBezTo>
                  <a:cubicBezTo>
                    <a:pt x="140" y="861"/>
                    <a:pt x="244" y="394"/>
                    <a:pt x="5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0"/>
            <p:cNvSpPr/>
            <p:nvPr/>
          </p:nvSpPr>
          <p:spPr>
            <a:xfrm>
              <a:off x="7093626" y="4062440"/>
              <a:ext cx="6165" cy="56904"/>
            </a:xfrm>
            <a:custGeom>
              <a:rect b="b" l="l" r="r" t="t"/>
              <a:pathLst>
                <a:path extrusionOk="0" h="1200" w="130">
                  <a:moveTo>
                    <a:pt x="70" y="1"/>
                  </a:moveTo>
                  <a:cubicBezTo>
                    <a:pt x="1" y="302"/>
                    <a:pt x="12" y="1107"/>
                    <a:pt x="70" y="1199"/>
                  </a:cubicBezTo>
                  <a:cubicBezTo>
                    <a:pt x="93" y="1001"/>
                    <a:pt x="118" y="805"/>
                    <a:pt x="129" y="607"/>
                  </a:cubicBezTo>
                  <a:cubicBezTo>
                    <a:pt x="129" y="408"/>
                    <a:pt x="118" y="210"/>
                    <a:pt x="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0"/>
            <p:cNvSpPr/>
            <p:nvPr/>
          </p:nvSpPr>
          <p:spPr>
            <a:xfrm>
              <a:off x="7107947" y="4095538"/>
              <a:ext cx="53016" cy="13847"/>
            </a:xfrm>
            <a:custGeom>
              <a:rect b="b" l="l" r="r" t="t"/>
              <a:pathLst>
                <a:path extrusionOk="0" h="292" w="1118">
                  <a:moveTo>
                    <a:pt x="1084" y="1"/>
                  </a:moveTo>
                  <a:cubicBezTo>
                    <a:pt x="805" y="1"/>
                    <a:pt x="514" y="37"/>
                    <a:pt x="246" y="141"/>
                  </a:cubicBezTo>
                  <a:cubicBezTo>
                    <a:pt x="165" y="177"/>
                    <a:pt x="84" y="211"/>
                    <a:pt x="0" y="292"/>
                  </a:cubicBezTo>
                  <a:cubicBezTo>
                    <a:pt x="14" y="280"/>
                    <a:pt x="25" y="280"/>
                    <a:pt x="25" y="280"/>
                  </a:cubicBezTo>
                  <a:cubicBezTo>
                    <a:pt x="327" y="199"/>
                    <a:pt x="618" y="118"/>
                    <a:pt x="922" y="60"/>
                  </a:cubicBezTo>
                  <a:cubicBezTo>
                    <a:pt x="992" y="60"/>
                    <a:pt x="1048" y="23"/>
                    <a:pt x="1118" y="12"/>
                  </a:cubicBezTo>
                  <a:cubicBezTo>
                    <a:pt x="1107" y="1"/>
                    <a:pt x="1095" y="1"/>
                    <a:pt x="10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0"/>
            <p:cNvSpPr/>
            <p:nvPr/>
          </p:nvSpPr>
          <p:spPr>
            <a:xfrm>
              <a:off x="7107425" y="4099426"/>
              <a:ext cx="50882" cy="12234"/>
            </a:xfrm>
            <a:custGeom>
              <a:rect b="b" l="l" r="r" t="t"/>
              <a:pathLst>
                <a:path extrusionOk="0" h="258" w="1073">
                  <a:moveTo>
                    <a:pt x="1073" y="0"/>
                  </a:moveTo>
                  <a:lnTo>
                    <a:pt x="1073" y="0"/>
                  </a:lnTo>
                  <a:cubicBezTo>
                    <a:pt x="699" y="47"/>
                    <a:pt x="349" y="140"/>
                    <a:pt x="0" y="257"/>
                  </a:cubicBezTo>
                  <a:cubicBezTo>
                    <a:pt x="386" y="257"/>
                    <a:pt x="735" y="151"/>
                    <a:pt x="10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0"/>
            <p:cNvSpPr/>
            <p:nvPr/>
          </p:nvSpPr>
          <p:spPr>
            <a:xfrm>
              <a:off x="7087557" y="4064147"/>
              <a:ext cx="7160" cy="55718"/>
            </a:xfrm>
            <a:custGeom>
              <a:rect b="b" l="l" r="r" t="t"/>
              <a:pathLst>
                <a:path extrusionOk="0" h="1175" w="151">
                  <a:moveTo>
                    <a:pt x="151" y="1"/>
                  </a:moveTo>
                  <a:cubicBezTo>
                    <a:pt x="0" y="255"/>
                    <a:pt x="0" y="1012"/>
                    <a:pt x="151" y="1174"/>
                  </a:cubicBezTo>
                  <a:cubicBezTo>
                    <a:pt x="81" y="791"/>
                    <a:pt x="117" y="395"/>
                    <a:pt x="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0"/>
            <p:cNvSpPr/>
            <p:nvPr/>
          </p:nvSpPr>
          <p:spPr>
            <a:xfrm>
              <a:off x="6972803" y="4054758"/>
              <a:ext cx="194280" cy="192667"/>
            </a:xfrm>
            <a:custGeom>
              <a:rect b="b" l="l" r="r" t="t"/>
              <a:pathLst>
                <a:path extrusionOk="0" h="4063" w="4097">
                  <a:moveTo>
                    <a:pt x="3934" y="861"/>
                  </a:moveTo>
                  <a:cubicBezTo>
                    <a:pt x="3945" y="861"/>
                    <a:pt x="3957" y="861"/>
                    <a:pt x="3968" y="872"/>
                  </a:cubicBezTo>
                  <a:cubicBezTo>
                    <a:pt x="3898" y="883"/>
                    <a:pt x="3842" y="920"/>
                    <a:pt x="3772" y="920"/>
                  </a:cubicBezTo>
                  <a:cubicBezTo>
                    <a:pt x="3468" y="978"/>
                    <a:pt x="3177" y="1059"/>
                    <a:pt x="2875" y="1140"/>
                  </a:cubicBezTo>
                  <a:cubicBezTo>
                    <a:pt x="2875" y="1140"/>
                    <a:pt x="2864" y="1140"/>
                    <a:pt x="2850" y="1152"/>
                  </a:cubicBezTo>
                  <a:cubicBezTo>
                    <a:pt x="2934" y="1071"/>
                    <a:pt x="3015" y="1037"/>
                    <a:pt x="3096" y="1001"/>
                  </a:cubicBezTo>
                  <a:cubicBezTo>
                    <a:pt x="3364" y="897"/>
                    <a:pt x="3655" y="861"/>
                    <a:pt x="3934" y="861"/>
                  </a:cubicBezTo>
                  <a:close/>
                  <a:moveTo>
                    <a:pt x="3912" y="942"/>
                  </a:moveTo>
                  <a:cubicBezTo>
                    <a:pt x="3574" y="1093"/>
                    <a:pt x="3225" y="1199"/>
                    <a:pt x="2839" y="1199"/>
                  </a:cubicBezTo>
                  <a:cubicBezTo>
                    <a:pt x="3188" y="1082"/>
                    <a:pt x="3538" y="989"/>
                    <a:pt x="3912" y="942"/>
                  </a:cubicBezTo>
                  <a:close/>
                  <a:moveTo>
                    <a:pt x="2618" y="163"/>
                  </a:moveTo>
                  <a:cubicBezTo>
                    <a:pt x="2666" y="372"/>
                    <a:pt x="2677" y="570"/>
                    <a:pt x="2677" y="769"/>
                  </a:cubicBezTo>
                  <a:cubicBezTo>
                    <a:pt x="2666" y="967"/>
                    <a:pt x="2641" y="1163"/>
                    <a:pt x="2618" y="1361"/>
                  </a:cubicBezTo>
                  <a:cubicBezTo>
                    <a:pt x="2560" y="1269"/>
                    <a:pt x="2549" y="464"/>
                    <a:pt x="2618" y="163"/>
                  </a:cubicBezTo>
                  <a:close/>
                  <a:moveTo>
                    <a:pt x="2571" y="199"/>
                  </a:moveTo>
                  <a:cubicBezTo>
                    <a:pt x="2537" y="593"/>
                    <a:pt x="2501" y="989"/>
                    <a:pt x="2571" y="1372"/>
                  </a:cubicBezTo>
                  <a:cubicBezTo>
                    <a:pt x="2420" y="1210"/>
                    <a:pt x="2420" y="453"/>
                    <a:pt x="2571" y="199"/>
                  </a:cubicBezTo>
                  <a:close/>
                  <a:moveTo>
                    <a:pt x="3439" y="1464"/>
                  </a:moveTo>
                  <a:cubicBezTo>
                    <a:pt x="3612" y="1464"/>
                    <a:pt x="3784" y="1484"/>
                    <a:pt x="3957" y="1512"/>
                  </a:cubicBezTo>
                  <a:cubicBezTo>
                    <a:pt x="3968" y="1512"/>
                    <a:pt x="3968" y="1512"/>
                    <a:pt x="3982" y="1526"/>
                  </a:cubicBezTo>
                  <a:cubicBezTo>
                    <a:pt x="3817" y="1596"/>
                    <a:pt x="3236" y="1652"/>
                    <a:pt x="2596" y="1666"/>
                  </a:cubicBezTo>
                  <a:cubicBezTo>
                    <a:pt x="2655" y="1629"/>
                    <a:pt x="2699" y="1596"/>
                    <a:pt x="2769" y="1571"/>
                  </a:cubicBezTo>
                  <a:cubicBezTo>
                    <a:pt x="2945" y="1501"/>
                    <a:pt x="3130" y="1478"/>
                    <a:pt x="3328" y="1467"/>
                  </a:cubicBezTo>
                  <a:cubicBezTo>
                    <a:pt x="3365" y="1465"/>
                    <a:pt x="3402" y="1464"/>
                    <a:pt x="3439" y="1464"/>
                  </a:cubicBezTo>
                  <a:close/>
                  <a:moveTo>
                    <a:pt x="3945" y="1571"/>
                  </a:moveTo>
                  <a:lnTo>
                    <a:pt x="3945" y="1596"/>
                  </a:lnTo>
                  <a:cubicBezTo>
                    <a:pt x="3573" y="1736"/>
                    <a:pt x="3193" y="1797"/>
                    <a:pt x="2797" y="1797"/>
                  </a:cubicBezTo>
                  <a:cubicBezTo>
                    <a:pt x="2673" y="1797"/>
                    <a:pt x="2548" y="1791"/>
                    <a:pt x="2420" y="1780"/>
                  </a:cubicBezTo>
                  <a:cubicBezTo>
                    <a:pt x="2445" y="1758"/>
                    <a:pt x="2456" y="1747"/>
                    <a:pt x="2479" y="1747"/>
                  </a:cubicBezTo>
                  <a:cubicBezTo>
                    <a:pt x="2571" y="1721"/>
                    <a:pt x="2666" y="1699"/>
                    <a:pt x="2758" y="1699"/>
                  </a:cubicBezTo>
                  <a:cubicBezTo>
                    <a:pt x="2934" y="1677"/>
                    <a:pt x="3096" y="1677"/>
                    <a:pt x="3269" y="1652"/>
                  </a:cubicBezTo>
                  <a:cubicBezTo>
                    <a:pt x="3434" y="1640"/>
                    <a:pt x="3596" y="1629"/>
                    <a:pt x="3758" y="1618"/>
                  </a:cubicBezTo>
                  <a:cubicBezTo>
                    <a:pt x="3828" y="1607"/>
                    <a:pt x="3887" y="1596"/>
                    <a:pt x="3945" y="1571"/>
                  </a:cubicBezTo>
                  <a:close/>
                  <a:moveTo>
                    <a:pt x="2211" y="802"/>
                  </a:moveTo>
                  <a:lnTo>
                    <a:pt x="2211" y="802"/>
                  </a:lnTo>
                  <a:cubicBezTo>
                    <a:pt x="2306" y="1012"/>
                    <a:pt x="2292" y="1931"/>
                    <a:pt x="2199" y="2037"/>
                  </a:cubicBezTo>
                  <a:cubicBezTo>
                    <a:pt x="2141" y="1861"/>
                    <a:pt x="2152" y="967"/>
                    <a:pt x="2211" y="802"/>
                  </a:cubicBezTo>
                  <a:close/>
                  <a:moveTo>
                    <a:pt x="2177" y="744"/>
                  </a:moveTo>
                  <a:cubicBezTo>
                    <a:pt x="2130" y="1199"/>
                    <a:pt x="2082" y="1652"/>
                    <a:pt x="2166" y="2107"/>
                  </a:cubicBezTo>
                  <a:cubicBezTo>
                    <a:pt x="2166" y="2107"/>
                    <a:pt x="2152" y="2107"/>
                    <a:pt x="2141" y="2118"/>
                  </a:cubicBezTo>
                  <a:cubicBezTo>
                    <a:pt x="1942" y="1652"/>
                    <a:pt x="2001" y="1199"/>
                    <a:pt x="2177" y="744"/>
                  </a:cubicBezTo>
                  <a:close/>
                  <a:moveTo>
                    <a:pt x="2678" y="2497"/>
                  </a:moveTo>
                  <a:cubicBezTo>
                    <a:pt x="2943" y="2497"/>
                    <a:pt x="3188" y="2532"/>
                    <a:pt x="3306" y="2596"/>
                  </a:cubicBezTo>
                  <a:cubicBezTo>
                    <a:pt x="3022" y="2666"/>
                    <a:pt x="2730" y="2698"/>
                    <a:pt x="2435" y="2698"/>
                  </a:cubicBezTo>
                  <a:cubicBezTo>
                    <a:pt x="2233" y="2698"/>
                    <a:pt x="2031" y="2683"/>
                    <a:pt x="1828" y="2655"/>
                  </a:cubicBezTo>
                  <a:cubicBezTo>
                    <a:pt x="2018" y="2547"/>
                    <a:pt x="2362" y="2497"/>
                    <a:pt x="2678" y="2497"/>
                  </a:cubicBezTo>
                  <a:close/>
                  <a:moveTo>
                    <a:pt x="1688" y="1386"/>
                  </a:moveTo>
                  <a:cubicBezTo>
                    <a:pt x="1384" y="1780"/>
                    <a:pt x="1280" y="2247"/>
                    <a:pt x="1174" y="2736"/>
                  </a:cubicBezTo>
                  <a:cubicBezTo>
                    <a:pt x="1141" y="2247"/>
                    <a:pt x="1420" y="1512"/>
                    <a:pt x="1688" y="1386"/>
                  </a:cubicBezTo>
                  <a:close/>
                  <a:moveTo>
                    <a:pt x="3328" y="2655"/>
                  </a:moveTo>
                  <a:lnTo>
                    <a:pt x="3328" y="2666"/>
                  </a:lnTo>
                  <a:cubicBezTo>
                    <a:pt x="3306" y="2677"/>
                    <a:pt x="3283" y="2699"/>
                    <a:pt x="3247" y="2713"/>
                  </a:cubicBezTo>
                  <a:cubicBezTo>
                    <a:pt x="3119" y="2783"/>
                    <a:pt x="2979" y="2805"/>
                    <a:pt x="2839" y="2828"/>
                  </a:cubicBezTo>
                  <a:cubicBezTo>
                    <a:pt x="2744" y="2841"/>
                    <a:pt x="2651" y="2848"/>
                    <a:pt x="2557" y="2848"/>
                  </a:cubicBezTo>
                  <a:cubicBezTo>
                    <a:pt x="2319" y="2848"/>
                    <a:pt x="2085" y="2804"/>
                    <a:pt x="1850" y="2713"/>
                  </a:cubicBezTo>
                  <a:lnTo>
                    <a:pt x="1850" y="2713"/>
                  </a:lnTo>
                  <a:cubicBezTo>
                    <a:pt x="2041" y="2714"/>
                    <a:pt x="2241" y="2727"/>
                    <a:pt x="2436" y="2727"/>
                  </a:cubicBezTo>
                  <a:cubicBezTo>
                    <a:pt x="2486" y="2727"/>
                    <a:pt x="2536" y="2727"/>
                    <a:pt x="2585" y="2724"/>
                  </a:cubicBezTo>
                  <a:cubicBezTo>
                    <a:pt x="2828" y="2724"/>
                    <a:pt x="3085" y="2677"/>
                    <a:pt x="3328" y="2655"/>
                  </a:cubicBezTo>
                  <a:close/>
                  <a:moveTo>
                    <a:pt x="1747" y="1361"/>
                  </a:moveTo>
                  <a:lnTo>
                    <a:pt x="1758" y="1372"/>
                  </a:lnTo>
                  <a:cubicBezTo>
                    <a:pt x="1758" y="1512"/>
                    <a:pt x="1747" y="1652"/>
                    <a:pt x="1733" y="1780"/>
                  </a:cubicBezTo>
                  <a:cubicBezTo>
                    <a:pt x="1711" y="2071"/>
                    <a:pt x="1618" y="2339"/>
                    <a:pt x="1537" y="2607"/>
                  </a:cubicBezTo>
                  <a:cubicBezTo>
                    <a:pt x="1490" y="2747"/>
                    <a:pt x="1420" y="2886"/>
                    <a:pt x="1328" y="3015"/>
                  </a:cubicBezTo>
                  <a:cubicBezTo>
                    <a:pt x="1291" y="3062"/>
                    <a:pt x="1233" y="3096"/>
                    <a:pt x="1188" y="3143"/>
                  </a:cubicBezTo>
                  <a:lnTo>
                    <a:pt x="1174" y="3143"/>
                  </a:lnTo>
                  <a:cubicBezTo>
                    <a:pt x="1174" y="3062"/>
                    <a:pt x="1163" y="2993"/>
                    <a:pt x="1174" y="2909"/>
                  </a:cubicBezTo>
                  <a:cubicBezTo>
                    <a:pt x="1222" y="2699"/>
                    <a:pt x="1258" y="2479"/>
                    <a:pt x="1314" y="2269"/>
                  </a:cubicBezTo>
                  <a:cubicBezTo>
                    <a:pt x="1373" y="2071"/>
                    <a:pt x="1431" y="1861"/>
                    <a:pt x="1549" y="1688"/>
                  </a:cubicBezTo>
                  <a:cubicBezTo>
                    <a:pt x="1607" y="1571"/>
                    <a:pt x="1677" y="1467"/>
                    <a:pt x="1747" y="1361"/>
                  </a:cubicBezTo>
                  <a:close/>
                  <a:moveTo>
                    <a:pt x="1662" y="3388"/>
                  </a:moveTo>
                  <a:cubicBezTo>
                    <a:pt x="1898" y="3388"/>
                    <a:pt x="2136" y="3430"/>
                    <a:pt x="2375" y="3515"/>
                  </a:cubicBezTo>
                  <a:lnTo>
                    <a:pt x="2375" y="3526"/>
                  </a:lnTo>
                  <a:cubicBezTo>
                    <a:pt x="2361" y="3537"/>
                    <a:pt x="2339" y="3551"/>
                    <a:pt x="2328" y="3551"/>
                  </a:cubicBezTo>
                  <a:cubicBezTo>
                    <a:pt x="2130" y="3574"/>
                    <a:pt x="1942" y="3607"/>
                    <a:pt x="1747" y="3621"/>
                  </a:cubicBezTo>
                  <a:cubicBezTo>
                    <a:pt x="1467" y="3632"/>
                    <a:pt x="1174" y="3632"/>
                    <a:pt x="895" y="3632"/>
                  </a:cubicBezTo>
                  <a:cubicBezTo>
                    <a:pt x="839" y="3632"/>
                    <a:pt x="791" y="3621"/>
                    <a:pt x="733" y="3607"/>
                  </a:cubicBezTo>
                  <a:cubicBezTo>
                    <a:pt x="1039" y="3462"/>
                    <a:pt x="1349" y="3388"/>
                    <a:pt x="1662" y="3388"/>
                  </a:cubicBezTo>
                  <a:close/>
                  <a:moveTo>
                    <a:pt x="791" y="2154"/>
                  </a:moveTo>
                  <a:cubicBezTo>
                    <a:pt x="803" y="2224"/>
                    <a:pt x="803" y="2294"/>
                    <a:pt x="814" y="2364"/>
                  </a:cubicBezTo>
                  <a:cubicBezTo>
                    <a:pt x="839" y="2805"/>
                    <a:pt x="722" y="3213"/>
                    <a:pt x="534" y="3607"/>
                  </a:cubicBezTo>
                  <a:cubicBezTo>
                    <a:pt x="501" y="3691"/>
                    <a:pt x="442" y="3736"/>
                    <a:pt x="336" y="3794"/>
                  </a:cubicBezTo>
                  <a:cubicBezTo>
                    <a:pt x="280" y="3562"/>
                    <a:pt x="604" y="2350"/>
                    <a:pt x="791" y="2154"/>
                  </a:cubicBezTo>
                  <a:close/>
                  <a:moveTo>
                    <a:pt x="722" y="2188"/>
                  </a:moveTo>
                  <a:lnTo>
                    <a:pt x="722" y="2188"/>
                  </a:lnTo>
                  <a:cubicBezTo>
                    <a:pt x="465" y="2699"/>
                    <a:pt x="314" y="3247"/>
                    <a:pt x="291" y="3831"/>
                  </a:cubicBezTo>
                  <a:cubicBezTo>
                    <a:pt x="244" y="3747"/>
                    <a:pt x="233" y="3283"/>
                    <a:pt x="336" y="2967"/>
                  </a:cubicBezTo>
                  <a:cubicBezTo>
                    <a:pt x="420" y="2677"/>
                    <a:pt x="512" y="2409"/>
                    <a:pt x="722" y="2188"/>
                  </a:cubicBezTo>
                  <a:close/>
                  <a:moveTo>
                    <a:pt x="2258" y="3621"/>
                  </a:moveTo>
                  <a:lnTo>
                    <a:pt x="2258" y="3621"/>
                  </a:lnTo>
                  <a:cubicBezTo>
                    <a:pt x="2236" y="3632"/>
                    <a:pt x="2222" y="3632"/>
                    <a:pt x="2211" y="3643"/>
                  </a:cubicBezTo>
                  <a:cubicBezTo>
                    <a:pt x="1956" y="3761"/>
                    <a:pt x="1688" y="3817"/>
                    <a:pt x="1409" y="3831"/>
                  </a:cubicBezTo>
                  <a:cubicBezTo>
                    <a:pt x="1359" y="3834"/>
                    <a:pt x="1308" y="3836"/>
                    <a:pt x="1259" y="3836"/>
                  </a:cubicBezTo>
                  <a:cubicBezTo>
                    <a:pt x="1135" y="3836"/>
                    <a:pt x="1013" y="3822"/>
                    <a:pt x="895" y="3772"/>
                  </a:cubicBezTo>
                  <a:cubicBezTo>
                    <a:pt x="814" y="3736"/>
                    <a:pt x="744" y="3691"/>
                    <a:pt x="663" y="3643"/>
                  </a:cubicBezTo>
                  <a:lnTo>
                    <a:pt x="663" y="3643"/>
                  </a:lnTo>
                  <a:cubicBezTo>
                    <a:pt x="920" y="3660"/>
                    <a:pt x="1174" y="3671"/>
                    <a:pt x="1428" y="3671"/>
                  </a:cubicBezTo>
                  <a:cubicBezTo>
                    <a:pt x="1703" y="3671"/>
                    <a:pt x="1979" y="3657"/>
                    <a:pt x="2258" y="3621"/>
                  </a:cubicBezTo>
                  <a:close/>
                  <a:moveTo>
                    <a:pt x="2618" y="1"/>
                  </a:moveTo>
                  <a:cubicBezTo>
                    <a:pt x="2596" y="1"/>
                    <a:pt x="2585" y="12"/>
                    <a:pt x="2571" y="23"/>
                  </a:cubicBezTo>
                  <a:cubicBezTo>
                    <a:pt x="2560" y="34"/>
                    <a:pt x="2560" y="59"/>
                    <a:pt x="2549" y="70"/>
                  </a:cubicBezTo>
                  <a:cubicBezTo>
                    <a:pt x="2501" y="221"/>
                    <a:pt x="2445" y="383"/>
                    <a:pt x="2420" y="548"/>
                  </a:cubicBezTo>
                  <a:cubicBezTo>
                    <a:pt x="2387" y="802"/>
                    <a:pt x="2409" y="1059"/>
                    <a:pt x="2490" y="1316"/>
                  </a:cubicBezTo>
                  <a:cubicBezTo>
                    <a:pt x="2501" y="1372"/>
                    <a:pt x="2537" y="1420"/>
                    <a:pt x="2571" y="1490"/>
                  </a:cubicBezTo>
                  <a:cubicBezTo>
                    <a:pt x="2490" y="1607"/>
                    <a:pt x="2398" y="1758"/>
                    <a:pt x="2306" y="1897"/>
                  </a:cubicBezTo>
                  <a:cubicBezTo>
                    <a:pt x="2292" y="1861"/>
                    <a:pt x="2292" y="1850"/>
                    <a:pt x="2292" y="1828"/>
                  </a:cubicBezTo>
                  <a:cubicBezTo>
                    <a:pt x="2306" y="1652"/>
                    <a:pt x="2328" y="1478"/>
                    <a:pt x="2317" y="1302"/>
                  </a:cubicBezTo>
                  <a:cubicBezTo>
                    <a:pt x="2306" y="1107"/>
                    <a:pt x="2269" y="908"/>
                    <a:pt x="2247" y="710"/>
                  </a:cubicBezTo>
                  <a:cubicBezTo>
                    <a:pt x="2247" y="674"/>
                    <a:pt x="2222" y="629"/>
                    <a:pt x="2199" y="629"/>
                  </a:cubicBezTo>
                  <a:cubicBezTo>
                    <a:pt x="2194" y="628"/>
                    <a:pt x="2190" y="627"/>
                    <a:pt x="2186" y="627"/>
                  </a:cubicBezTo>
                  <a:cubicBezTo>
                    <a:pt x="2152" y="627"/>
                    <a:pt x="2150" y="667"/>
                    <a:pt x="2130" y="699"/>
                  </a:cubicBezTo>
                  <a:cubicBezTo>
                    <a:pt x="2060" y="883"/>
                    <a:pt x="2012" y="1071"/>
                    <a:pt x="1990" y="1258"/>
                  </a:cubicBezTo>
                  <a:cubicBezTo>
                    <a:pt x="1942" y="1559"/>
                    <a:pt x="1979" y="1850"/>
                    <a:pt x="2096" y="2129"/>
                  </a:cubicBezTo>
                  <a:cubicBezTo>
                    <a:pt x="2107" y="2154"/>
                    <a:pt x="2107" y="2177"/>
                    <a:pt x="2082" y="2199"/>
                  </a:cubicBezTo>
                  <a:cubicBezTo>
                    <a:pt x="1968" y="2339"/>
                    <a:pt x="1850" y="2467"/>
                    <a:pt x="1733" y="2607"/>
                  </a:cubicBezTo>
                  <a:cubicBezTo>
                    <a:pt x="1652" y="2688"/>
                    <a:pt x="1571" y="2769"/>
                    <a:pt x="1501" y="2853"/>
                  </a:cubicBezTo>
                  <a:lnTo>
                    <a:pt x="1490" y="2839"/>
                  </a:lnTo>
                  <a:cubicBezTo>
                    <a:pt x="1501" y="2805"/>
                    <a:pt x="1523" y="2758"/>
                    <a:pt x="1549" y="2713"/>
                  </a:cubicBezTo>
                  <a:cubicBezTo>
                    <a:pt x="1652" y="2409"/>
                    <a:pt x="1747" y="2107"/>
                    <a:pt x="1780" y="1780"/>
                  </a:cubicBezTo>
                  <a:cubicBezTo>
                    <a:pt x="1792" y="1640"/>
                    <a:pt x="1803" y="1490"/>
                    <a:pt x="1803" y="1350"/>
                  </a:cubicBezTo>
                  <a:cubicBezTo>
                    <a:pt x="1803" y="1305"/>
                    <a:pt x="1779" y="1279"/>
                    <a:pt x="1747" y="1279"/>
                  </a:cubicBezTo>
                  <a:cubicBezTo>
                    <a:pt x="1729" y="1279"/>
                    <a:pt x="1709" y="1287"/>
                    <a:pt x="1688" y="1302"/>
                  </a:cubicBezTo>
                  <a:cubicBezTo>
                    <a:pt x="1630" y="1350"/>
                    <a:pt x="1560" y="1409"/>
                    <a:pt x="1512" y="1478"/>
                  </a:cubicBezTo>
                  <a:cubicBezTo>
                    <a:pt x="1303" y="1747"/>
                    <a:pt x="1174" y="2059"/>
                    <a:pt x="1141" y="2397"/>
                  </a:cubicBezTo>
                  <a:cubicBezTo>
                    <a:pt x="1118" y="2643"/>
                    <a:pt x="1104" y="2898"/>
                    <a:pt x="1129" y="3143"/>
                  </a:cubicBezTo>
                  <a:cubicBezTo>
                    <a:pt x="1141" y="3177"/>
                    <a:pt x="1129" y="3202"/>
                    <a:pt x="1093" y="3224"/>
                  </a:cubicBezTo>
                  <a:cubicBezTo>
                    <a:pt x="942" y="3342"/>
                    <a:pt x="791" y="3467"/>
                    <a:pt x="641" y="3585"/>
                  </a:cubicBezTo>
                  <a:cubicBezTo>
                    <a:pt x="629" y="3596"/>
                    <a:pt x="615" y="3596"/>
                    <a:pt x="604" y="3607"/>
                  </a:cubicBezTo>
                  <a:cubicBezTo>
                    <a:pt x="604" y="3585"/>
                    <a:pt x="604" y="3574"/>
                    <a:pt x="615" y="3551"/>
                  </a:cubicBezTo>
                  <a:cubicBezTo>
                    <a:pt x="769" y="3202"/>
                    <a:pt x="884" y="2853"/>
                    <a:pt x="861" y="2467"/>
                  </a:cubicBezTo>
                  <a:cubicBezTo>
                    <a:pt x="861" y="2350"/>
                    <a:pt x="850" y="2247"/>
                    <a:pt x="825" y="2129"/>
                  </a:cubicBezTo>
                  <a:cubicBezTo>
                    <a:pt x="818" y="2095"/>
                    <a:pt x="801" y="2077"/>
                    <a:pt x="778" y="2077"/>
                  </a:cubicBezTo>
                  <a:cubicBezTo>
                    <a:pt x="761" y="2077"/>
                    <a:pt x="742" y="2087"/>
                    <a:pt x="722" y="2107"/>
                  </a:cubicBezTo>
                  <a:cubicBezTo>
                    <a:pt x="710" y="2118"/>
                    <a:pt x="699" y="2129"/>
                    <a:pt x="685" y="2140"/>
                  </a:cubicBezTo>
                  <a:cubicBezTo>
                    <a:pt x="604" y="2258"/>
                    <a:pt x="512" y="2364"/>
                    <a:pt x="453" y="2490"/>
                  </a:cubicBezTo>
                  <a:cubicBezTo>
                    <a:pt x="255" y="2909"/>
                    <a:pt x="163" y="3364"/>
                    <a:pt x="222" y="3831"/>
                  </a:cubicBezTo>
                  <a:cubicBezTo>
                    <a:pt x="233" y="3864"/>
                    <a:pt x="222" y="3875"/>
                    <a:pt x="196" y="3900"/>
                  </a:cubicBezTo>
                  <a:cubicBezTo>
                    <a:pt x="152" y="3923"/>
                    <a:pt x="104" y="3956"/>
                    <a:pt x="57" y="3993"/>
                  </a:cubicBezTo>
                  <a:cubicBezTo>
                    <a:pt x="34" y="4004"/>
                    <a:pt x="23" y="4026"/>
                    <a:pt x="1" y="4040"/>
                  </a:cubicBezTo>
                  <a:cubicBezTo>
                    <a:pt x="12" y="4051"/>
                    <a:pt x="12" y="4051"/>
                    <a:pt x="12" y="4063"/>
                  </a:cubicBezTo>
                  <a:cubicBezTo>
                    <a:pt x="46" y="4051"/>
                    <a:pt x="71" y="4040"/>
                    <a:pt x="93" y="4015"/>
                  </a:cubicBezTo>
                  <a:cubicBezTo>
                    <a:pt x="255" y="3912"/>
                    <a:pt x="420" y="3806"/>
                    <a:pt x="571" y="3702"/>
                  </a:cubicBezTo>
                  <a:cubicBezTo>
                    <a:pt x="591" y="3687"/>
                    <a:pt x="608" y="3677"/>
                    <a:pt x="626" y="3677"/>
                  </a:cubicBezTo>
                  <a:cubicBezTo>
                    <a:pt x="638" y="3677"/>
                    <a:pt x="650" y="3681"/>
                    <a:pt x="663" y="3691"/>
                  </a:cubicBezTo>
                  <a:cubicBezTo>
                    <a:pt x="814" y="3817"/>
                    <a:pt x="1001" y="3875"/>
                    <a:pt x="1199" y="3887"/>
                  </a:cubicBezTo>
                  <a:cubicBezTo>
                    <a:pt x="1239" y="3889"/>
                    <a:pt x="1277" y="3890"/>
                    <a:pt x="1316" y="3890"/>
                  </a:cubicBezTo>
                  <a:cubicBezTo>
                    <a:pt x="1483" y="3890"/>
                    <a:pt x="1642" y="3867"/>
                    <a:pt x="1792" y="3831"/>
                  </a:cubicBezTo>
                  <a:cubicBezTo>
                    <a:pt x="1979" y="3794"/>
                    <a:pt x="2152" y="3736"/>
                    <a:pt x="2317" y="3643"/>
                  </a:cubicBezTo>
                  <a:cubicBezTo>
                    <a:pt x="2350" y="3621"/>
                    <a:pt x="2387" y="3585"/>
                    <a:pt x="2409" y="3551"/>
                  </a:cubicBezTo>
                  <a:cubicBezTo>
                    <a:pt x="2445" y="3504"/>
                    <a:pt x="2431" y="3467"/>
                    <a:pt x="2375" y="3456"/>
                  </a:cubicBezTo>
                  <a:cubicBezTo>
                    <a:pt x="2211" y="3423"/>
                    <a:pt x="2049" y="3364"/>
                    <a:pt x="1887" y="3353"/>
                  </a:cubicBezTo>
                  <a:cubicBezTo>
                    <a:pt x="1812" y="3345"/>
                    <a:pt x="1738" y="3341"/>
                    <a:pt x="1664" y="3341"/>
                  </a:cubicBezTo>
                  <a:cubicBezTo>
                    <a:pt x="1404" y="3341"/>
                    <a:pt x="1149" y="3390"/>
                    <a:pt x="895" y="3481"/>
                  </a:cubicBezTo>
                  <a:cubicBezTo>
                    <a:pt x="884" y="3481"/>
                    <a:pt x="872" y="3493"/>
                    <a:pt x="861" y="3493"/>
                  </a:cubicBezTo>
                  <a:lnTo>
                    <a:pt x="861" y="3481"/>
                  </a:lnTo>
                  <a:cubicBezTo>
                    <a:pt x="872" y="3481"/>
                    <a:pt x="872" y="3467"/>
                    <a:pt x="884" y="3467"/>
                  </a:cubicBezTo>
                  <a:cubicBezTo>
                    <a:pt x="1141" y="3272"/>
                    <a:pt x="1373" y="3048"/>
                    <a:pt x="1593" y="2817"/>
                  </a:cubicBezTo>
                  <a:cubicBezTo>
                    <a:pt x="1639" y="2763"/>
                    <a:pt x="1680" y="2740"/>
                    <a:pt x="1733" y="2740"/>
                  </a:cubicBezTo>
                  <a:cubicBezTo>
                    <a:pt x="1761" y="2740"/>
                    <a:pt x="1792" y="2746"/>
                    <a:pt x="1828" y="2758"/>
                  </a:cubicBezTo>
                  <a:cubicBezTo>
                    <a:pt x="2049" y="2853"/>
                    <a:pt x="2292" y="2898"/>
                    <a:pt x="2549" y="2898"/>
                  </a:cubicBezTo>
                  <a:cubicBezTo>
                    <a:pt x="2758" y="2898"/>
                    <a:pt x="2957" y="2875"/>
                    <a:pt x="3155" y="2805"/>
                  </a:cubicBezTo>
                  <a:cubicBezTo>
                    <a:pt x="3225" y="2783"/>
                    <a:pt x="3295" y="2747"/>
                    <a:pt x="3353" y="2699"/>
                  </a:cubicBezTo>
                  <a:cubicBezTo>
                    <a:pt x="3423" y="2643"/>
                    <a:pt x="3409" y="2573"/>
                    <a:pt x="3317" y="2548"/>
                  </a:cubicBezTo>
                  <a:cubicBezTo>
                    <a:pt x="3225" y="2526"/>
                    <a:pt x="3130" y="2490"/>
                    <a:pt x="3026" y="2479"/>
                  </a:cubicBezTo>
                  <a:cubicBezTo>
                    <a:pt x="2920" y="2471"/>
                    <a:pt x="2806" y="2463"/>
                    <a:pt x="2695" y="2463"/>
                  </a:cubicBezTo>
                  <a:cubicBezTo>
                    <a:pt x="2649" y="2463"/>
                    <a:pt x="2604" y="2464"/>
                    <a:pt x="2560" y="2467"/>
                  </a:cubicBezTo>
                  <a:cubicBezTo>
                    <a:pt x="2317" y="2467"/>
                    <a:pt x="2071" y="2504"/>
                    <a:pt x="1839" y="2596"/>
                  </a:cubicBezTo>
                  <a:cubicBezTo>
                    <a:pt x="1828" y="2607"/>
                    <a:pt x="1817" y="2607"/>
                    <a:pt x="1780" y="2618"/>
                  </a:cubicBezTo>
                  <a:cubicBezTo>
                    <a:pt x="1803" y="2596"/>
                    <a:pt x="1817" y="2585"/>
                    <a:pt x="1828" y="2573"/>
                  </a:cubicBezTo>
                  <a:cubicBezTo>
                    <a:pt x="2026" y="2364"/>
                    <a:pt x="2199" y="2140"/>
                    <a:pt x="2350" y="1897"/>
                  </a:cubicBezTo>
                  <a:cubicBezTo>
                    <a:pt x="2387" y="1828"/>
                    <a:pt x="2431" y="1828"/>
                    <a:pt x="2490" y="1828"/>
                  </a:cubicBezTo>
                  <a:cubicBezTo>
                    <a:pt x="2594" y="1838"/>
                    <a:pt x="2698" y="1843"/>
                    <a:pt x="2801" y="1843"/>
                  </a:cubicBezTo>
                  <a:cubicBezTo>
                    <a:pt x="3036" y="1843"/>
                    <a:pt x="3270" y="1817"/>
                    <a:pt x="3504" y="1769"/>
                  </a:cubicBezTo>
                  <a:cubicBezTo>
                    <a:pt x="3666" y="1735"/>
                    <a:pt x="3842" y="1688"/>
                    <a:pt x="3993" y="1607"/>
                  </a:cubicBezTo>
                  <a:cubicBezTo>
                    <a:pt x="4026" y="1596"/>
                    <a:pt x="4074" y="1582"/>
                    <a:pt x="4063" y="1537"/>
                  </a:cubicBezTo>
                  <a:cubicBezTo>
                    <a:pt x="4063" y="1490"/>
                    <a:pt x="4015" y="1478"/>
                    <a:pt x="3982" y="1478"/>
                  </a:cubicBezTo>
                  <a:cubicBezTo>
                    <a:pt x="3785" y="1443"/>
                    <a:pt x="3594" y="1422"/>
                    <a:pt x="3400" y="1422"/>
                  </a:cubicBezTo>
                  <a:cubicBezTo>
                    <a:pt x="3330" y="1422"/>
                    <a:pt x="3260" y="1425"/>
                    <a:pt x="3188" y="1431"/>
                  </a:cubicBezTo>
                  <a:cubicBezTo>
                    <a:pt x="2957" y="1467"/>
                    <a:pt x="2736" y="1512"/>
                    <a:pt x="2537" y="1640"/>
                  </a:cubicBezTo>
                  <a:cubicBezTo>
                    <a:pt x="2537" y="1652"/>
                    <a:pt x="2526" y="1652"/>
                    <a:pt x="2515" y="1652"/>
                  </a:cubicBezTo>
                  <a:cubicBezTo>
                    <a:pt x="2596" y="1526"/>
                    <a:pt x="2666" y="1409"/>
                    <a:pt x="2747" y="1280"/>
                  </a:cubicBezTo>
                  <a:cubicBezTo>
                    <a:pt x="2747" y="1269"/>
                    <a:pt x="2758" y="1269"/>
                    <a:pt x="2769" y="1269"/>
                  </a:cubicBezTo>
                  <a:cubicBezTo>
                    <a:pt x="2850" y="1258"/>
                    <a:pt x="2934" y="1247"/>
                    <a:pt x="3004" y="1247"/>
                  </a:cubicBezTo>
                  <a:cubicBezTo>
                    <a:pt x="3364" y="1210"/>
                    <a:pt x="3702" y="1093"/>
                    <a:pt x="4026" y="931"/>
                  </a:cubicBezTo>
                  <a:cubicBezTo>
                    <a:pt x="4052" y="908"/>
                    <a:pt x="4096" y="897"/>
                    <a:pt x="4085" y="850"/>
                  </a:cubicBezTo>
                  <a:cubicBezTo>
                    <a:pt x="4074" y="827"/>
                    <a:pt x="4026" y="813"/>
                    <a:pt x="3993" y="813"/>
                  </a:cubicBezTo>
                  <a:cubicBezTo>
                    <a:pt x="3887" y="813"/>
                    <a:pt x="3783" y="813"/>
                    <a:pt x="3677" y="827"/>
                  </a:cubicBezTo>
                  <a:cubicBezTo>
                    <a:pt x="3445" y="850"/>
                    <a:pt x="3225" y="897"/>
                    <a:pt x="3004" y="989"/>
                  </a:cubicBezTo>
                  <a:cubicBezTo>
                    <a:pt x="2898" y="1048"/>
                    <a:pt x="2806" y="1107"/>
                    <a:pt x="2747" y="1210"/>
                  </a:cubicBezTo>
                  <a:cubicBezTo>
                    <a:pt x="2725" y="1247"/>
                    <a:pt x="2699" y="1269"/>
                    <a:pt x="2688" y="1302"/>
                  </a:cubicBezTo>
                  <a:cubicBezTo>
                    <a:pt x="2677" y="1291"/>
                    <a:pt x="2677" y="1280"/>
                    <a:pt x="2677" y="1269"/>
                  </a:cubicBezTo>
                  <a:cubicBezTo>
                    <a:pt x="2688" y="1152"/>
                    <a:pt x="2711" y="1048"/>
                    <a:pt x="2711" y="931"/>
                  </a:cubicBezTo>
                  <a:cubicBezTo>
                    <a:pt x="2736" y="710"/>
                    <a:pt x="2725" y="478"/>
                    <a:pt x="2677" y="255"/>
                  </a:cubicBezTo>
                  <a:cubicBezTo>
                    <a:pt x="2666" y="185"/>
                    <a:pt x="2655" y="104"/>
                    <a:pt x="2641" y="34"/>
                  </a:cubicBezTo>
                  <a:cubicBezTo>
                    <a:pt x="2641" y="23"/>
                    <a:pt x="2618" y="1"/>
                    <a:pt x="2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4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150" name="Google Shape;150;p4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4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4"/>
          <p:cNvSpPr txBox="1"/>
          <p:nvPr>
            <p:ph idx="1" type="body"/>
          </p:nvPr>
        </p:nvSpPr>
        <p:spPr>
          <a:xfrm>
            <a:off x="1017075" y="1152475"/>
            <a:ext cx="7407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  <a:defRPr sz="24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bg>
      <p:bgPr>
        <a:solidFill>
          <a:schemeClr val="accent4"/>
        </a:solidFill>
      </p:bgPr>
    </p:bg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3" name="Google Shape;200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4" name="Google Shape;2004;p31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2005" name="Google Shape;2005;p31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1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1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1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1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1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1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1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1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1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1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1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1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1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1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1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1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1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1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1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1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1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1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1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1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1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1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1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1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1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1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1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1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1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1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1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1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1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1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1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1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1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1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1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1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1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1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5" name="Google Shape;2065;p31"/>
          <p:cNvGrpSpPr/>
          <p:nvPr/>
        </p:nvGrpSpPr>
        <p:grpSpPr>
          <a:xfrm flipH="1" rot="938876">
            <a:off x="6532975" y="2359602"/>
            <a:ext cx="1748569" cy="2164735"/>
            <a:chOff x="4103571" y="3849054"/>
            <a:chExt cx="570225" cy="705942"/>
          </a:xfrm>
        </p:grpSpPr>
        <p:sp>
          <p:nvSpPr>
            <p:cNvPr id="2066" name="Google Shape;2066;p31"/>
            <p:cNvSpPr/>
            <p:nvPr/>
          </p:nvSpPr>
          <p:spPr>
            <a:xfrm>
              <a:off x="4103571" y="3849054"/>
              <a:ext cx="570225" cy="705942"/>
            </a:xfrm>
            <a:custGeom>
              <a:rect b="b" l="l" r="r" t="t"/>
              <a:pathLst>
                <a:path extrusionOk="0" h="14887" w="12025">
                  <a:moveTo>
                    <a:pt x="2794" y="1685"/>
                  </a:moveTo>
                  <a:cubicBezTo>
                    <a:pt x="2820" y="1743"/>
                    <a:pt x="2831" y="1975"/>
                    <a:pt x="2794" y="2009"/>
                  </a:cubicBezTo>
                  <a:cubicBezTo>
                    <a:pt x="2761" y="1975"/>
                    <a:pt x="2761" y="1743"/>
                    <a:pt x="2794" y="1685"/>
                  </a:cubicBezTo>
                  <a:close/>
                  <a:moveTo>
                    <a:pt x="5636" y="2847"/>
                  </a:moveTo>
                  <a:cubicBezTo>
                    <a:pt x="5669" y="2894"/>
                    <a:pt x="5694" y="2931"/>
                    <a:pt x="5728" y="2964"/>
                  </a:cubicBezTo>
                  <a:cubicBezTo>
                    <a:pt x="5717" y="2964"/>
                    <a:pt x="5717" y="2975"/>
                    <a:pt x="5705" y="2975"/>
                  </a:cubicBezTo>
                  <a:cubicBezTo>
                    <a:pt x="5647" y="2953"/>
                    <a:pt x="5624" y="2905"/>
                    <a:pt x="5636" y="2847"/>
                  </a:cubicBezTo>
                  <a:close/>
                  <a:moveTo>
                    <a:pt x="5543" y="3093"/>
                  </a:moveTo>
                  <a:cubicBezTo>
                    <a:pt x="5555" y="3104"/>
                    <a:pt x="5577" y="3104"/>
                    <a:pt x="5577" y="3115"/>
                  </a:cubicBezTo>
                  <a:cubicBezTo>
                    <a:pt x="5588" y="3151"/>
                    <a:pt x="5599" y="3185"/>
                    <a:pt x="5613" y="3232"/>
                  </a:cubicBezTo>
                  <a:cubicBezTo>
                    <a:pt x="5599" y="3243"/>
                    <a:pt x="5599" y="3243"/>
                    <a:pt x="5588" y="3255"/>
                  </a:cubicBezTo>
                  <a:cubicBezTo>
                    <a:pt x="5577" y="3255"/>
                    <a:pt x="5566" y="3243"/>
                    <a:pt x="5566" y="3232"/>
                  </a:cubicBezTo>
                  <a:cubicBezTo>
                    <a:pt x="5555" y="3196"/>
                    <a:pt x="5543" y="3162"/>
                    <a:pt x="5529" y="3126"/>
                  </a:cubicBezTo>
                  <a:cubicBezTo>
                    <a:pt x="5529" y="3115"/>
                    <a:pt x="5543" y="3104"/>
                    <a:pt x="5543" y="3093"/>
                  </a:cubicBezTo>
                  <a:close/>
                  <a:moveTo>
                    <a:pt x="6077" y="3151"/>
                  </a:moveTo>
                  <a:cubicBezTo>
                    <a:pt x="6136" y="3151"/>
                    <a:pt x="6521" y="3350"/>
                    <a:pt x="6555" y="3383"/>
                  </a:cubicBezTo>
                  <a:cubicBezTo>
                    <a:pt x="6552" y="3383"/>
                    <a:pt x="6550" y="3384"/>
                    <a:pt x="6547" y="3384"/>
                  </a:cubicBezTo>
                  <a:cubicBezTo>
                    <a:pt x="6453" y="3384"/>
                    <a:pt x="6112" y="3208"/>
                    <a:pt x="6077" y="3151"/>
                  </a:cubicBezTo>
                  <a:close/>
                  <a:moveTo>
                    <a:pt x="269" y="3727"/>
                  </a:moveTo>
                  <a:cubicBezTo>
                    <a:pt x="275" y="3727"/>
                    <a:pt x="280" y="3732"/>
                    <a:pt x="280" y="3732"/>
                  </a:cubicBezTo>
                  <a:cubicBezTo>
                    <a:pt x="291" y="3780"/>
                    <a:pt x="305" y="3825"/>
                    <a:pt x="317" y="3872"/>
                  </a:cubicBezTo>
                  <a:cubicBezTo>
                    <a:pt x="305" y="3872"/>
                    <a:pt x="291" y="3872"/>
                    <a:pt x="280" y="3883"/>
                  </a:cubicBezTo>
                  <a:cubicBezTo>
                    <a:pt x="269" y="3838"/>
                    <a:pt x="258" y="3791"/>
                    <a:pt x="247" y="3743"/>
                  </a:cubicBezTo>
                  <a:cubicBezTo>
                    <a:pt x="247" y="3743"/>
                    <a:pt x="247" y="3732"/>
                    <a:pt x="258" y="3732"/>
                  </a:cubicBezTo>
                  <a:cubicBezTo>
                    <a:pt x="262" y="3729"/>
                    <a:pt x="265" y="3727"/>
                    <a:pt x="269" y="3727"/>
                  </a:cubicBezTo>
                  <a:close/>
                  <a:moveTo>
                    <a:pt x="235" y="4048"/>
                  </a:moveTo>
                  <a:lnTo>
                    <a:pt x="235" y="4048"/>
                  </a:lnTo>
                  <a:cubicBezTo>
                    <a:pt x="291" y="4070"/>
                    <a:pt x="375" y="4244"/>
                    <a:pt x="361" y="4313"/>
                  </a:cubicBezTo>
                  <a:cubicBezTo>
                    <a:pt x="317" y="4291"/>
                    <a:pt x="235" y="4093"/>
                    <a:pt x="235" y="4048"/>
                  </a:cubicBezTo>
                  <a:close/>
                  <a:moveTo>
                    <a:pt x="8172" y="7772"/>
                  </a:moveTo>
                  <a:lnTo>
                    <a:pt x="8172" y="7772"/>
                  </a:lnTo>
                  <a:cubicBezTo>
                    <a:pt x="8150" y="8004"/>
                    <a:pt x="8161" y="8213"/>
                    <a:pt x="8114" y="8434"/>
                  </a:cubicBezTo>
                  <a:cubicBezTo>
                    <a:pt x="8080" y="8389"/>
                    <a:pt x="8128" y="7819"/>
                    <a:pt x="8172" y="7772"/>
                  </a:cubicBezTo>
                  <a:close/>
                  <a:moveTo>
                    <a:pt x="7929" y="8669"/>
                  </a:moveTo>
                  <a:cubicBezTo>
                    <a:pt x="7988" y="8680"/>
                    <a:pt x="8091" y="8783"/>
                    <a:pt x="8091" y="8831"/>
                  </a:cubicBezTo>
                  <a:cubicBezTo>
                    <a:pt x="8044" y="8820"/>
                    <a:pt x="7940" y="8727"/>
                    <a:pt x="7929" y="8669"/>
                  </a:cubicBezTo>
                  <a:close/>
                  <a:moveTo>
                    <a:pt x="5753" y="11183"/>
                  </a:moveTo>
                  <a:cubicBezTo>
                    <a:pt x="5798" y="11183"/>
                    <a:pt x="5937" y="11275"/>
                    <a:pt x="5949" y="11323"/>
                  </a:cubicBezTo>
                  <a:cubicBezTo>
                    <a:pt x="5879" y="11312"/>
                    <a:pt x="5764" y="11228"/>
                    <a:pt x="5753" y="11183"/>
                  </a:cubicBezTo>
                  <a:close/>
                  <a:moveTo>
                    <a:pt x="5636" y="11253"/>
                  </a:moveTo>
                  <a:lnTo>
                    <a:pt x="5636" y="11253"/>
                  </a:lnTo>
                  <a:cubicBezTo>
                    <a:pt x="5646" y="11319"/>
                    <a:pt x="5521" y="11438"/>
                    <a:pt x="5429" y="11438"/>
                  </a:cubicBezTo>
                  <a:cubicBezTo>
                    <a:pt x="5424" y="11438"/>
                    <a:pt x="5420" y="11438"/>
                    <a:pt x="5415" y="11437"/>
                  </a:cubicBezTo>
                  <a:cubicBezTo>
                    <a:pt x="5474" y="11356"/>
                    <a:pt x="5566" y="11323"/>
                    <a:pt x="5636" y="11253"/>
                  </a:cubicBezTo>
                  <a:close/>
                  <a:moveTo>
                    <a:pt x="6152" y="11362"/>
                  </a:moveTo>
                  <a:cubicBezTo>
                    <a:pt x="6156" y="11362"/>
                    <a:pt x="6158" y="11364"/>
                    <a:pt x="6158" y="11367"/>
                  </a:cubicBezTo>
                  <a:cubicBezTo>
                    <a:pt x="6206" y="11393"/>
                    <a:pt x="6253" y="11415"/>
                    <a:pt x="6287" y="11474"/>
                  </a:cubicBezTo>
                  <a:cubicBezTo>
                    <a:pt x="6228" y="11474"/>
                    <a:pt x="6158" y="11437"/>
                    <a:pt x="6136" y="11404"/>
                  </a:cubicBezTo>
                  <a:lnTo>
                    <a:pt x="6136" y="11367"/>
                  </a:lnTo>
                  <a:cubicBezTo>
                    <a:pt x="6136" y="11367"/>
                    <a:pt x="6146" y="11362"/>
                    <a:pt x="6152" y="11362"/>
                  </a:cubicBezTo>
                  <a:close/>
                  <a:moveTo>
                    <a:pt x="4786" y="12393"/>
                  </a:moveTo>
                  <a:cubicBezTo>
                    <a:pt x="4831" y="12429"/>
                    <a:pt x="4831" y="12474"/>
                    <a:pt x="4798" y="12521"/>
                  </a:cubicBezTo>
                  <a:lnTo>
                    <a:pt x="4775" y="12521"/>
                  </a:lnTo>
                  <a:cubicBezTo>
                    <a:pt x="4775" y="12474"/>
                    <a:pt x="4786" y="12440"/>
                    <a:pt x="4786" y="12393"/>
                  </a:cubicBezTo>
                  <a:close/>
                  <a:moveTo>
                    <a:pt x="4448" y="12474"/>
                  </a:moveTo>
                  <a:lnTo>
                    <a:pt x="4448" y="12474"/>
                  </a:lnTo>
                  <a:cubicBezTo>
                    <a:pt x="4507" y="12602"/>
                    <a:pt x="4566" y="12742"/>
                    <a:pt x="4610" y="12870"/>
                  </a:cubicBezTo>
                  <a:cubicBezTo>
                    <a:pt x="4610" y="12882"/>
                    <a:pt x="4599" y="12882"/>
                    <a:pt x="4599" y="12882"/>
                  </a:cubicBezTo>
                  <a:cubicBezTo>
                    <a:pt x="4552" y="12859"/>
                    <a:pt x="4426" y="12532"/>
                    <a:pt x="4448" y="12474"/>
                  </a:cubicBezTo>
                  <a:close/>
                  <a:moveTo>
                    <a:pt x="9245" y="14021"/>
                  </a:moveTo>
                  <a:cubicBezTo>
                    <a:pt x="9279" y="14069"/>
                    <a:pt x="9326" y="14105"/>
                    <a:pt x="9371" y="14150"/>
                  </a:cubicBezTo>
                  <a:cubicBezTo>
                    <a:pt x="9365" y="14151"/>
                    <a:pt x="9359" y="14151"/>
                    <a:pt x="9353" y="14151"/>
                  </a:cubicBezTo>
                  <a:cubicBezTo>
                    <a:pt x="9289" y="14151"/>
                    <a:pt x="9231" y="14100"/>
                    <a:pt x="9231" y="14046"/>
                  </a:cubicBezTo>
                  <a:cubicBezTo>
                    <a:pt x="9231" y="14035"/>
                    <a:pt x="9231" y="14035"/>
                    <a:pt x="9245" y="14021"/>
                  </a:cubicBezTo>
                  <a:close/>
                  <a:moveTo>
                    <a:pt x="8824" y="14020"/>
                  </a:moveTo>
                  <a:cubicBezTo>
                    <a:pt x="8891" y="14020"/>
                    <a:pt x="9038" y="14096"/>
                    <a:pt x="9080" y="14161"/>
                  </a:cubicBezTo>
                  <a:cubicBezTo>
                    <a:pt x="9078" y="14162"/>
                    <a:pt x="9074" y="14162"/>
                    <a:pt x="9070" y="14162"/>
                  </a:cubicBezTo>
                  <a:cubicBezTo>
                    <a:pt x="9012" y="14162"/>
                    <a:pt x="8836" y="14066"/>
                    <a:pt x="8812" y="14021"/>
                  </a:cubicBezTo>
                  <a:cubicBezTo>
                    <a:pt x="8816" y="14021"/>
                    <a:pt x="8820" y="14020"/>
                    <a:pt x="8824" y="14020"/>
                  </a:cubicBezTo>
                  <a:close/>
                  <a:moveTo>
                    <a:pt x="4038" y="1"/>
                  </a:moveTo>
                  <a:cubicBezTo>
                    <a:pt x="3919" y="1"/>
                    <a:pt x="3804" y="37"/>
                    <a:pt x="3702" y="101"/>
                  </a:cubicBezTo>
                  <a:cubicBezTo>
                    <a:pt x="3588" y="170"/>
                    <a:pt x="3482" y="240"/>
                    <a:pt x="3378" y="321"/>
                  </a:cubicBezTo>
                  <a:cubicBezTo>
                    <a:pt x="3155" y="472"/>
                    <a:pt x="2945" y="637"/>
                    <a:pt x="2772" y="835"/>
                  </a:cubicBezTo>
                  <a:cubicBezTo>
                    <a:pt x="2655" y="961"/>
                    <a:pt x="2610" y="1101"/>
                    <a:pt x="2610" y="1277"/>
                  </a:cubicBezTo>
                  <a:cubicBezTo>
                    <a:pt x="2596" y="1497"/>
                    <a:pt x="2596" y="1718"/>
                    <a:pt x="2574" y="1928"/>
                  </a:cubicBezTo>
                  <a:cubicBezTo>
                    <a:pt x="2574" y="2023"/>
                    <a:pt x="2551" y="2115"/>
                    <a:pt x="2515" y="2207"/>
                  </a:cubicBezTo>
                  <a:cubicBezTo>
                    <a:pt x="2493" y="2288"/>
                    <a:pt x="2434" y="2358"/>
                    <a:pt x="2401" y="2442"/>
                  </a:cubicBezTo>
                  <a:cubicBezTo>
                    <a:pt x="2331" y="2581"/>
                    <a:pt x="2213" y="2662"/>
                    <a:pt x="2074" y="2696"/>
                  </a:cubicBezTo>
                  <a:cubicBezTo>
                    <a:pt x="1772" y="2766"/>
                    <a:pt x="1468" y="2836"/>
                    <a:pt x="1166" y="2905"/>
                  </a:cubicBezTo>
                  <a:cubicBezTo>
                    <a:pt x="1037" y="2942"/>
                    <a:pt x="909" y="2964"/>
                    <a:pt x="794" y="2986"/>
                  </a:cubicBezTo>
                  <a:cubicBezTo>
                    <a:pt x="769" y="2986"/>
                    <a:pt x="758" y="3000"/>
                    <a:pt x="758" y="3012"/>
                  </a:cubicBezTo>
                  <a:cubicBezTo>
                    <a:pt x="537" y="3185"/>
                    <a:pt x="339" y="3372"/>
                    <a:pt x="118" y="3545"/>
                  </a:cubicBezTo>
                  <a:cubicBezTo>
                    <a:pt x="26" y="3629"/>
                    <a:pt x="1" y="3721"/>
                    <a:pt x="26" y="3825"/>
                  </a:cubicBezTo>
                  <a:cubicBezTo>
                    <a:pt x="71" y="4012"/>
                    <a:pt x="107" y="4188"/>
                    <a:pt x="166" y="4372"/>
                  </a:cubicBezTo>
                  <a:cubicBezTo>
                    <a:pt x="210" y="4489"/>
                    <a:pt x="222" y="4618"/>
                    <a:pt x="188" y="4746"/>
                  </a:cubicBezTo>
                  <a:cubicBezTo>
                    <a:pt x="166" y="4816"/>
                    <a:pt x="177" y="4872"/>
                    <a:pt x="210" y="4931"/>
                  </a:cubicBezTo>
                  <a:cubicBezTo>
                    <a:pt x="258" y="5001"/>
                    <a:pt x="305" y="5059"/>
                    <a:pt x="350" y="5118"/>
                  </a:cubicBezTo>
                  <a:cubicBezTo>
                    <a:pt x="386" y="5165"/>
                    <a:pt x="398" y="5199"/>
                    <a:pt x="339" y="5235"/>
                  </a:cubicBezTo>
                  <a:lnTo>
                    <a:pt x="291" y="5280"/>
                  </a:lnTo>
                  <a:cubicBezTo>
                    <a:pt x="210" y="5327"/>
                    <a:pt x="210" y="5327"/>
                    <a:pt x="235" y="5420"/>
                  </a:cubicBezTo>
                  <a:cubicBezTo>
                    <a:pt x="280" y="5571"/>
                    <a:pt x="291" y="5724"/>
                    <a:pt x="305" y="5886"/>
                  </a:cubicBezTo>
                  <a:cubicBezTo>
                    <a:pt x="305" y="5967"/>
                    <a:pt x="317" y="6059"/>
                    <a:pt x="328" y="6143"/>
                  </a:cubicBezTo>
                  <a:cubicBezTo>
                    <a:pt x="375" y="6492"/>
                    <a:pt x="456" y="6842"/>
                    <a:pt x="571" y="7177"/>
                  </a:cubicBezTo>
                  <a:cubicBezTo>
                    <a:pt x="618" y="7342"/>
                    <a:pt x="618" y="7493"/>
                    <a:pt x="596" y="7643"/>
                  </a:cubicBezTo>
                  <a:cubicBezTo>
                    <a:pt x="548" y="7875"/>
                    <a:pt x="515" y="8099"/>
                    <a:pt x="479" y="8331"/>
                  </a:cubicBezTo>
                  <a:cubicBezTo>
                    <a:pt x="467" y="8434"/>
                    <a:pt x="456" y="8551"/>
                    <a:pt x="445" y="8669"/>
                  </a:cubicBezTo>
                  <a:cubicBezTo>
                    <a:pt x="398" y="8867"/>
                    <a:pt x="350" y="9051"/>
                    <a:pt x="317" y="9250"/>
                  </a:cubicBezTo>
                  <a:cubicBezTo>
                    <a:pt x="269" y="9459"/>
                    <a:pt x="280" y="9669"/>
                    <a:pt x="361" y="9878"/>
                  </a:cubicBezTo>
                  <a:cubicBezTo>
                    <a:pt x="501" y="10205"/>
                    <a:pt x="641" y="10529"/>
                    <a:pt x="805" y="10845"/>
                  </a:cubicBezTo>
                  <a:cubicBezTo>
                    <a:pt x="898" y="11032"/>
                    <a:pt x="1037" y="11136"/>
                    <a:pt x="1224" y="11183"/>
                  </a:cubicBezTo>
                  <a:cubicBezTo>
                    <a:pt x="1493" y="11253"/>
                    <a:pt x="1758" y="11345"/>
                    <a:pt x="2026" y="11415"/>
                  </a:cubicBezTo>
                  <a:cubicBezTo>
                    <a:pt x="2030" y="11419"/>
                    <a:pt x="2035" y="11420"/>
                    <a:pt x="2041" y="11420"/>
                  </a:cubicBezTo>
                  <a:cubicBezTo>
                    <a:pt x="2053" y="11420"/>
                    <a:pt x="2066" y="11415"/>
                    <a:pt x="2074" y="11415"/>
                  </a:cubicBezTo>
                  <a:cubicBezTo>
                    <a:pt x="2191" y="11393"/>
                    <a:pt x="2306" y="11367"/>
                    <a:pt x="2423" y="11356"/>
                  </a:cubicBezTo>
                  <a:cubicBezTo>
                    <a:pt x="2430" y="11355"/>
                    <a:pt x="2437" y="11354"/>
                    <a:pt x="2443" y="11354"/>
                  </a:cubicBezTo>
                  <a:cubicBezTo>
                    <a:pt x="2486" y="11354"/>
                    <a:pt x="2501" y="11387"/>
                    <a:pt x="2482" y="11426"/>
                  </a:cubicBezTo>
                  <a:cubicBezTo>
                    <a:pt x="2470" y="11462"/>
                    <a:pt x="2445" y="11496"/>
                    <a:pt x="2423" y="11521"/>
                  </a:cubicBezTo>
                  <a:cubicBezTo>
                    <a:pt x="2342" y="11636"/>
                    <a:pt x="2342" y="11636"/>
                    <a:pt x="2445" y="11717"/>
                  </a:cubicBezTo>
                  <a:cubicBezTo>
                    <a:pt x="2515" y="11764"/>
                    <a:pt x="2563" y="11823"/>
                    <a:pt x="2574" y="11904"/>
                  </a:cubicBezTo>
                  <a:cubicBezTo>
                    <a:pt x="2632" y="12312"/>
                    <a:pt x="2702" y="12720"/>
                    <a:pt x="2772" y="13127"/>
                  </a:cubicBezTo>
                  <a:cubicBezTo>
                    <a:pt x="2794" y="13253"/>
                    <a:pt x="2783" y="13359"/>
                    <a:pt x="2736" y="13477"/>
                  </a:cubicBezTo>
                  <a:cubicBezTo>
                    <a:pt x="2713" y="13521"/>
                    <a:pt x="2702" y="13569"/>
                    <a:pt x="2680" y="13616"/>
                  </a:cubicBezTo>
                  <a:cubicBezTo>
                    <a:pt x="2666" y="13650"/>
                    <a:pt x="2644" y="13697"/>
                    <a:pt x="2644" y="13742"/>
                  </a:cubicBezTo>
                  <a:cubicBezTo>
                    <a:pt x="2632" y="13896"/>
                    <a:pt x="2632" y="14058"/>
                    <a:pt x="2655" y="14209"/>
                  </a:cubicBezTo>
                  <a:cubicBezTo>
                    <a:pt x="2680" y="14396"/>
                    <a:pt x="2736" y="14580"/>
                    <a:pt x="2783" y="14767"/>
                  </a:cubicBezTo>
                  <a:cubicBezTo>
                    <a:pt x="2803" y="14849"/>
                    <a:pt x="2842" y="14887"/>
                    <a:pt x="2925" y="14887"/>
                  </a:cubicBezTo>
                  <a:cubicBezTo>
                    <a:pt x="2935" y="14887"/>
                    <a:pt x="2947" y="14886"/>
                    <a:pt x="2959" y="14885"/>
                  </a:cubicBezTo>
                  <a:cubicBezTo>
                    <a:pt x="3029" y="14885"/>
                    <a:pt x="3099" y="14859"/>
                    <a:pt x="3169" y="14837"/>
                  </a:cubicBezTo>
                  <a:cubicBezTo>
                    <a:pt x="3504" y="14686"/>
                    <a:pt x="3853" y="14524"/>
                    <a:pt x="4203" y="14359"/>
                  </a:cubicBezTo>
                  <a:cubicBezTo>
                    <a:pt x="4246" y="14341"/>
                    <a:pt x="4280" y="14330"/>
                    <a:pt x="4309" y="14330"/>
                  </a:cubicBezTo>
                  <a:cubicBezTo>
                    <a:pt x="4351" y="14330"/>
                    <a:pt x="4385" y="14353"/>
                    <a:pt x="4426" y="14407"/>
                  </a:cubicBezTo>
                  <a:cubicBezTo>
                    <a:pt x="4475" y="14458"/>
                    <a:pt x="4525" y="14490"/>
                    <a:pt x="4584" y="14490"/>
                  </a:cubicBezTo>
                  <a:cubicBezTo>
                    <a:pt x="4593" y="14490"/>
                    <a:pt x="4601" y="14489"/>
                    <a:pt x="4610" y="14488"/>
                  </a:cubicBezTo>
                  <a:cubicBezTo>
                    <a:pt x="4658" y="14477"/>
                    <a:pt x="4705" y="14477"/>
                    <a:pt x="4739" y="14466"/>
                  </a:cubicBezTo>
                  <a:cubicBezTo>
                    <a:pt x="4761" y="14466"/>
                    <a:pt x="4786" y="14454"/>
                    <a:pt x="4798" y="14429"/>
                  </a:cubicBezTo>
                  <a:cubicBezTo>
                    <a:pt x="4867" y="14359"/>
                    <a:pt x="4937" y="14278"/>
                    <a:pt x="5007" y="14209"/>
                  </a:cubicBezTo>
                  <a:cubicBezTo>
                    <a:pt x="5066" y="14139"/>
                    <a:pt x="5077" y="14058"/>
                    <a:pt x="5029" y="13977"/>
                  </a:cubicBezTo>
                  <a:cubicBezTo>
                    <a:pt x="4985" y="13896"/>
                    <a:pt x="4926" y="13812"/>
                    <a:pt x="4879" y="13731"/>
                  </a:cubicBezTo>
                  <a:cubicBezTo>
                    <a:pt x="4831" y="13672"/>
                    <a:pt x="4809" y="13602"/>
                    <a:pt x="4820" y="13521"/>
                  </a:cubicBezTo>
                  <a:cubicBezTo>
                    <a:pt x="4845" y="13407"/>
                    <a:pt x="4867" y="13301"/>
                    <a:pt x="4879" y="13183"/>
                  </a:cubicBezTo>
                  <a:cubicBezTo>
                    <a:pt x="4948" y="12823"/>
                    <a:pt x="5088" y="12485"/>
                    <a:pt x="5228" y="12150"/>
                  </a:cubicBezTo>
                  <a:cubicBezTo>
                    <a:pt x="5298" y="12010"/>
                    <a:pt x="5356" y="11856"/>
                    <a:pt x="5426" y="11717"/>
                  </a:cubicBezTo>
                  <a:cubicBezTo>
                    <a:pt x="5474" y="11624"/>
                    <a:pt x="5543" y="11566"/>
                    <a:pt x="5647" y="11555"/>
                  </a:cubicBezTo>
                  <a:cubicBezTo>
                    <a:pt x="5739" y="11555"/>
                    <a:pt x="5834" y="11543"/>
                    <a:pt x="5926" y="11543"/>
                  </a:cubicBezTo>
                  <a:cubicBezTo>
                    <a:pt x="6077" y="11555"/>
                    <a:pt x="6228" y="11577"/>
                    <a:pt x="6382" y="11591"/>
                  </a:cubicBezTo>
                  <a:cubicBezTo>
                    <a:pt x="6602" y="11602"/>
                    <a:pt x="6812" y="11661"/>
                    <a:pt x="6985" y="11800"/>
                  </a:cubicBezTo>
                  <a:cubicBezTo>
                    <a:pt x="7136" y="11904"/>
                    <a:pt x="7290" y="11985"/>
                    <a:pt x="7440" y="12080"/>
                  </a:cubicBezTo>
                  <a:cubicBezTo>
                    <a:pt x="7812" y="12289"/>
                    <a:pt x="8197" y="12499"/>
                    <a:pt x="8569" y="12720"/>
                  </a:cubicBezTo>
                  <a:cubicBezTo>
                    <a:pt x="8661" y="12764"/>
                    <a:pt x="8686" y="12823"/>
                    <a:pt x="8672" y="12918"/>
                  </a:cubicBezTo>
                  <a:cubicBezTo>
                    <a:pt x="8661" y="12988"/>
                    <a:pt x="8639" y="13044"/>
                    <a:pt x="8616" y="13102"/>
                  </a:cubicBezTo>
                  <a:cubicBezTo>
                    <a:pt x="8569" y="13197"/>
                    <a:pt x="8558" y="13278"/>
                    <a:pt x="8558" y="13382"/>
                  </a:cubicBezTo>
                  <a:cubicBezTo>
                    <a:pt x="8580" y="13558"/>
                    <a:pt x="8591" y="13731"/>
                    <a:pt x="8603" y="13907"/>
                  </a:cubicBezTo>
                  <a:cubicBezTo>
                    <a:pt x="8616" y="13999"/>
                    <a:pt x="8650" y="14069"/>
                    <a:pt x="8720" y="14116"/>
                  </a:cubicBezTo>
                  <a:cubicBezTo>
                    <a:pt x="8742" y="14128"/>
                    <a:pt x="8767" y="14150"/>
                    <a:pt x="8801" y="14161"/>
                  </a:cubicBezTo>
                  <a:cubicBezTo>
                    <a:pt x="8941" y="14220"/>
                    <a:pt x="9069" y="14290"/>
                    <a:pt x="9220" y="14337"/>
                  </a:cubicBezTo>
                  <a:cubicBezTo>
                    <a:pt x="9896" y="14535"/>
                    <a:pt x="10594" y="14697"/>
                    <a:pt x="11293" y="14815"/>
                  </a:cubicBezTo>
                  <a:cubicBezTo>
                    <a:pt x="11325" y="14820"/>
                    <a:pt x="11356" y="14823"/>
                    <a:pt x="11385" y="14823"/>
                  </a:cubicBezTo>
                  <a:cubicBezTo>
                    <a:pt x="11481" y="14823"/>
                    <a:pt x="11561" y="14793"/>
                    <a:pt x="11642" y="14720"/>
                  </a:cubicBezTo>
                  <a:cubicBezTo>
                    <a:pt x="11745" y="14639"/>
                    <a:pt x="11840" y="14547"/>
                    <a:pt x="11944" y="14466"/>
                  </a:cubicBezTo>
                  <a:cubicBezTo>
                    <a:pt x="12002" y="14407"/>
                    <a:pt x="12025" y="14326"/>
                    <a:pt x="11991" y="14245"/>
                  </a:cubicBezTo>
                  <a:cubicBezTo>
                    <a:pt x="11955" y="14150"/>
                    <a:pt x="11921" y="14046"/>
                    <a:pt x="11874" y="13952"/>
                  </a:cubicBezTo>
                  <a:cubicBezTo>
                    <a:pt x="11701" y="13639"/>
                    <a:pt x="11525" y="13323"/>
                    <a:pt x="11363" y="13010"/>
                  </a:cubicBezTo>
                  <a:cubicBezTo>
                    <a:pt x="11293" y="12882"/>
                    <a:pt x="11187" y="12764"/>
                    <a:pt x="11061" y="12683"/>
                  </a:cubicBezTo>
                  <a:cubicBezTo>
                    <a:pt x="10944" y="12613"/>
                    <a:pt x="10826" y="12544"/>
                    <a:pt x="10723" y="12462"/>
                  </a:cubicBezTo>
                  <a:cubicBezTo>
                    <a:pt x="10664" y="12415"/>
                    <a:pt x="10606" y="12370"/>
                    <a:pt x="10572" y="12312"/>
                  </a:cubicBezTo>
                  <a:cubicBezTo>
                    <a:pt x="10444" y="12136"/>
                    <a:pt x="10337" y="11951"/>
                    <a:pt x="10209" y="11775"/>
                  </a:cubicBezTo>
                  <a:cubicBezTo>
                    <a:pt x="9815" y="11194"/>
                    <a:pt x="9510" y="10554"/>
                    <a:pt x="9175" y="9926"/>
                  </a:cubicBezTo>
                  <a:cubicBezTo>
                    <a:pt x="8988" y="9577"/>
                    <a:pt x="8837" y="9216"/>
                    <a:pt x="8616" y="8878"/>
                  </a:cubicBezTo>
                  <a:cubicBezTo>
                    <a:pt x="8591" y="8842"/>
                    <a:pt x="8569" y="8808"/>
                    <a:pt x="8547" y="8772"/>
                  </a:cubicBezTo>
                  <a:cubicBezTo>
                    <a:pt x="8499" y="8691"/>
                    <a:pt x="8488" y="8621"/>
                    <a:pt x="8533" y="8540"/>
                  </a:cubicBezTo>
                  <a:cubicBezTo>
                    <a:pt x="8569" y="8482"/>
                    <a:pt x="8591" y="8423"/>
                    <a:pt x="8628" y="8378"/>
                  </a:cubicBezTo>
                  <a:cubicBezTo>
                    <a:pt x="8650" y="8342"/>
                    <a:pt x="8661" y="8308"/>
                    <a:pt x="8686" y="8261"/>
                  </a:cubicBezTo>
                  <a:cubicBezTo>
                    <a:pt x="8698" y="8225"/>
                    <a:pt x="8698" y="8180"/>
                    <a:pt x="8672" y="8144"/>
                  </a:cubicBezTo>
                  <a:cubicBezTo>
                    <a:pt x="8616" y="8074"/>
                    <a:pt x="8580" y="8004"/>
                    <a:pt x="8533" y="7945"/>
                  </a:cubicBezTo>
                  <a:cubicBezTo>
                    <a:pt x="8510" y="7912"/>
                    <a:pt x="8477" y="7875"/>
                    <a:pt x="8452" y="7875"/>
                  </a:cubicBezTo>
                  <a:cubicBezTo>
                    <a:pt x="8359" y="7864"/>
                    <a:pt x="8337" y="7805"/>
                    <a:pt x="8337" y="7713"/>
                  </a:cubicBezTo>
                  <a:cubicBezTo>
                    <a:pt x="8337" y="7702"/>
                    <a:pt x="8323" y="7680"/>
                    <a:pt x="8323" y="7655"/>
                  </a:cubicBezTo>
                  <a:cubicBezTo>
                    <a:pt x="8323" y="7562"/>
                    <a:pt x="8323" y="7562"/>
                    <a:pt x="8242" y="7551"/>
                  </a:cubicBezTo>
                  <a:cubicBezTo>
                    <a:pt x="8114" y="7526"/>
                    <a:pt x="8033" y="7456"/>
                    <a:pt x="8010" y="7342"/>
                  </a:cubicBezTo>
                  <a:lnTo>
                    <a:pt x="8010" y="7317"/>
                  </a:lnTo>
                  <a:cubicBezTo>
                    <a:pt x="7989" y="7235"/>
                    <a:pt x="7973" y="7201"/>
                    <a:pt x="7939" y="7201"/>
                  </a:cubicBezTo>
                  <a:cubicBezTo>
                    <a:pt x="7915" y="7201"/>
                    <a:pt x="7883" y="7218"/>
                    <a:pt x="7834" y="7247"/>
                  </a:cubicBezTo>
                  <a:cubicBezTo>
                    <a:pt x="7801" y="7261"/>
                    <a:pt x="7764" y="7283"/>
                    <a:pt x="7720" y="7305"/>
                  </a:cubicBezTo>
                  <a:cubicBezTo>
                    <a:pt x="7709" y="7317"/>
                    <a:pt x="7695" y="7331"/>
                    <a:pt x="7672" y="7342"/>
                  </a:cubicBezTo>
                  <a:cubicBezTo>
                    <a:pt x="7655" y="7347"/>
                    <a:pt x="7639" y="7350"/>
                    <a:pt x="7625" y="7350"/>
                  </a:cubicBezTo>
                  <a:cubicBezTo>
                    <a:pt x="7581" y="7350"/>
                    <a:pt x="7552" y="7324"/>
                    <a:pt x="7544" y="7272"/>
                  </a:cubicBezTo>
                  <a:cubicBezTo>
                    <a:pt x="7533" y="7247"/>
                    <a:pt x="7533" y="7236"/>
                    <a:pt x="7533" y="7224"/>
                  </a:cubicBezTo>
                  <a:cubicBezTo>
                    <a:pt x="7521" y="7132"/>
                    <a:pt x="7521" y="7121"/>
                    <a:pt x="7429" y="7107"/>
                  </a:cubicBezTo>
                  <a:cubicBezTo>
                    <a:pt x="7161" y="7074"/>
                    <a:pt x="6893" y="7037"/>
                    <a:pt x="6636" y="7004"/>
                  </a:cubicBezTo>
                  <a:cubicBezTo>
                    <a:pt x="6368" y="6967"/>
                    <a:pt x="6102" y="6923"/>
                    <a:pt x="5834" y="6875"/>
                  </a:cubicBezTo>
                  <a:cubicBezTo>
                    <a:pt x="5753" y="6864"/>
                    <a:pt x="5694" y="6817"/>
                    <a:pt x="5647" y="6747"/>
                  </a:cubicBezTo>
                  <a:cubicBezTo>
                    <a:pt x="5599" y="6654"/>
                    <a:pt x="5555" y="6548"/>
                    <a:pt x="5507" y="6456"/>
                  </a:cubicBezTo>
                  <a:cubicBezTo>
                    <a:pt x="5460" y="6375"/>
                    <a:pt x="5474" y="6328"/>
                    <a:pt x="5555" y="6269"/>
                  </a:cubicBezTo>
                  <a:cubicBezTo>
                    <a:pt x="5588" y="6235"/>
                    <a:pt x="5624" y="6213"/>
                    <a:pt x="5658" y="6177"/>
                  </a:cubicBezTo>
                  <a:cubicBezTo>
                    <a:pt x="5728" y="6135"/>
                    <a:pt x="5801" y="6105"/>
                    <a:pt x="5879" y="6105"/>
                  </a:cubicBezTo>
                  <a:cubicBezTo>
                    <a:pt x="5891" y="6105"/>
                    <a:pt x="5903" y="6105"/>
                    <a:pt x="5915" y="6107"/>
                  </a:cubicBezTo>
                  <a:cubicBezTo>
                    <a:pt x="5985" y="6107"/>
                    <a:pt x="6044" y="6118"/>
                    <a:pt x="6113" y="6118"/>
                  </a:cubicBezTo>
                  <a:cubicBezTo>
                    <a:pt x="6474" y="6129"/>
                    <a:pt x="6834" y="6129"/>
                    <a:pt x="7195" y="6143"/>
                  </a:cubicBezTo>
                  <a:cubicBezTo>
                    <a:pt x="7474" y="6154"/>
                    <a:pt x="7764" y="6166"/>
                    <a:pt x="8044" y="6177"/>
                  </a:cubicBezTo>
                  <a:cubicBezTo>
                    <a:pt x="8172" y="6188"/>
                    <a:pt x="8301" y="6188"/>
                    <a:pt x="8429" y="6188"/>
                  </a:cubicBezTo>
                  <a:cubicBezTo>
                    <a:pt x="8569" y="6177"/>
                    <a:pt x="8720" y="6154"/>
                    <a:pt x="8871" y="6143"/>
                  </a:cubicBezTo>
                  <a:cubicBezTo>
                    <a:pt x="9036" y="6118"/>
                    <a:pt x="9175" y="6059"/>
                    <a:pt x="9267" y="5920"/>
                  </a:cubicBezTo>
                  <a:cubicBezTo>
                    <a:pt x="9337" y="5850"/>
                    <a:pt x="9407" y="5769"/>
                    <a:pt x="9477" y="5699"/>
                  </a:cubicBezTo>
                  <a:cubicBezTo>
                    <a:pt x="9605" y="5571"/>
                    <a:pt x="9720" y="5431"/>
                    <a:pt x="9756" y="5246"/>
                  </a:cubicBezTo>
                  <a:cubicBezTo>
                    <a:pt x="9804" y="5059"/>
                    <a:pt x="9918" y="4942"/>
                    <a:pt x="10083" y="4850"/>
                  </a:cubicBezTo>
                  <a:cubicBezTo>
                    <a:pt x="10293" y="4746"/>
                    <a:pt x="10488" y="4629"/>
                    <a:pt x="10664" y="4478"/>
                  </a:cubicBezTo>
                  <a:cubicBezTo>
                    <a:pt x="10723" y="4420"/>
                    <a:pt x="10782" y="4372"/>
                    <a:pt x="10815" y="4302"/>
                  </a:cubicBezTo>
                  <a:cubicBezTo>
                    <a:pt x="10896" y="4104"/>
                    <a:pt x="10977" y="3908"/>
                    <a:pt x="11061" y="3710"/>
                  </a:cubicBezTo>
                  <a:cubicBezTo>
                    <a:pt x="11083" y="3662"/>
                    <a:pt x="11083" y="3604"/>
                    <a:pt x="11072" y="3559"/>
                  </a:cubicBezTo>
                  <a:cubicBezTo>
                    <a:pt x="11036" y="3266"/>
                    <a:pt x="10991" y="2964"/>
                    <a:pt x="10955" y="2674"/>
                  </a:cubicBezTo>
                  <a:cubicBezTo>
                    <a:pt x="10921" y="2475"/>
                    <a:pt x="10851" y="2302"/>
                    <a:pt x="10675" y="2185"/>
                  </a:cubicBezTo>
                  <a:cubicBezTo>
                    <a:pt x="10488" y="2056"/>
                    <a:pt x="10315" y="1905"/>
                    <a:pt x="10117" y="1777"/>
                  </a:cubicBezTo>
                  <a:cubicBezTo>
                    <a:pt x="10058" y="1729"/>
                    <a:pt x="9988" y="1685"/>
                    <a:pt x="9907" y="1659"/>
                  </a:cubicBezTo>
                  <a:cubicBezTo>
                    <a:pt x="9879" y="1646"/>
                    <a:pt x="9849" y="1641"/>
                    <a:pt x="9818" y="1641"/>
                  </a:cubicBezTo>
                  <a:cubicBezTo>
                    <a:pt x="9797" y="1641"/>
                    <a:pt x="9776" y="1644"/>
                    <a:pt x="9756" y="1648"/>
                  </a:cubicBezTo>
                  <a:cubicBezTo>
                    <a:pt x="9580" y="1696"/>
                    <a:pt x="9429" y="1777"/>
                    <a:pt x="9290" y="1883"/>
                  </a:cubicBezTo>
                  <a:cubicBezTo>
                    <a:pt x="9256" y="1916"/>
                    <a:pt x="9231" y="1953"/>
                    <a:pt x="9245" y="2009"/>
                  </a:cubicBezTo>
                  <a:cubicBezTo>
                    <a:pt x="9267" y="2173"/>
                    <a:pt x="9290" y="2347"/>
                    <a:pt x="9326" y="2511"/>
                  </a:cubicBezTo>
                  <a:cubicBezTo>
                    <a:pt x="9360" y="2696"/>
                    <a:pt x="9385" y="2883"/>
                    <a:pt x="9360" y="3081"/>
                  </a:cubicBezTo>
                  <a:cubicBezTo>
                    <a:pt x="9360" y="3151"/>
                    <a:pt x="9326" y="3221"/>
                    <a:pt x="9279" y="3266"/>
                  </a:cubicBezTo>
                  <a:cubicBezTo>
                    <a:pt x="9150" y="3361"/>
                    <a:pt x="9036" y="3464"/>
                    <a:pt x="8907" y="3559"/>
                  </a:cubicBezTo>
                  <a:cubicBezTo>
                    <a:pt x="8882" y="3581"/>
                    <a:pt x="8837" y="3604"/>
                    <a:pt x="8790" y="3604"/>
                  </a:cubicBezTo>
                  <a:cubicBezTo>
                    <a:pt x="8591" y="3615"/>
                    <a:pt x="8393" y="3629"/>
                    <a:pt x="8197" y="3640"/>
                  </a:cubicBezTo>
                  <a:lnTo>
                    <a:pt x="8197" y="3629"/>
                  </a:lnTo>
                  <a:cubicBezTo>
                    <a:pt x="8058" y="3615"/>
                    <a:pt x="7904" y="3615"/>
                    <a:pt x="7753" y="3604"/>
                  </a:cubicBezTo>
                  <a:cubicBezTo>
                    <a:pt x="7569" y="3604"/>
                    <a:pt x="7393" y="3559"/>
                    <a:pt x="7231" y="3453"/>
                  </a:cubicBezTo>
                  <a:cubicBezTo>
                    <a:pt x="6974" y="3280"/>
                    <a:pt x="6706" y="3126"/>
                    <a:pt x="6437" y="2964"/>
                  </a:cubicBezTo>
                  <a:cubicBezTo>
                    <a:pt x="6264" y="2847"/>
                    <a:pt x="6088" y="2732"/>
                    <a:pt x="5904" y="2615"/>
                  </a:cubicBezTo>
                  <a:cubicBezTo>
                    <a:pt x="5845" y="2567"/>
                    <a:pt x="5809" y="2523"/>
                    <a:pt x="5809" y="2442"/>
                  </a:cubicBezTo>
                  <a:cubicBezTo>
                    <a:pt x="5809" y="2394"/>
                    <a:pt x="5798" y="2347"/>
                    <a:pt x="5787" y="2313"/>
                  </a:cubicBezTo>
                  <a:cubicBezTo>
                    <a:pt x="5764" y="2254"/>
                    <a:pt x="5753" y="2196"/>
                    <a:pt x="5787" y="2137"/>
                  </a:cubicBezTo>
                  <a:cubicBezTo>
                    <a:pt x="5834" y="2056"/>
                    <a:pt x="5845" y="1953"/>
                    <a:pt x="5845" y="1858"/>
                  </a:cubicBezTo>
                  <a:cubicBezTo>
                    <a:pt x="5845" y="1813"/>
                    <a:pt x="5834" y="1777"/>
                    <a:pt x="5787" y="1754"/>
                  </a:cubicBezTo>
                  <a:cubicBezTo>
                    <a:pt x="5739" y="1729"/>
                    <a:pt x="5694" y="1696"/>
                    <a:pt x="5647" y="1659"/>
                  </a:cubicBezTo>
                  <a:cubicBezTo>
                    <a:pt x="5588" y="1626"/>
                    <a:pt x="5555" y="1567"/>
                    <a:pt x="5566" y="1497"/>
                  </a:cubicBezTo>
                  <a:cubicBezTo>
                    <a:pt x="5566" y="1405"/>
                    <a:pt x="5577" y="1324"/>
                    <a:pt x="5577" y="1240"/>
                  </a:cubicBezTo>
                  <a:cubicBezTo>
                    <a:pt x="5588" y="975"/>
                    <a:pt x="5599" y="707"/>
                    <a:pt x="5613" y="439"/>
                  </a:cubicBezTo>
                  <a:cubicBezTo>
                    <a:pt x="5624" y="369"/>
                    <a:pt x="5588" y="321"/>
                    <a:pt x="5518" y="288"/>
                  </a:cubicBezTo>
                  <a:cubicBezTo>
                    <a:pt x="5474" y="263"/>
                    <a:pt x="5415" y="240"/>
                    <a:pt x="5356" y="229"/>
                  </a:cubicBezTo>
                  <a:cubicBezTo>
                    <a:pt x="4948" y="137"/>
                    <a:pt x="4552" y="42"/>
                    <a:pt x="4133" y="8"/>
                  </a:cubicBezTo>
                  <a:cubicBezTo>
                    <a:pt x="4101" y="3"/>
                    <a:pt x="4069" y="1"/>
                    <a:pt x="4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1"/>
            <p:cNvSpPr/>
            <p:nvPr/>
          </p:nvSpPr>
          <p:spPr>
            <a:xfrm>
              <a:off x="4257114" y="4530703"/>
              <a:ext cx="68427" cy="22477"/>
            </a:xfrm>
            <a:custGeom>
              <a:rect b="b" l="l" r="r" t="t"/>
              <a:pathLst>
                <a:path extrusionOk="0" h="474" w="1443">
                  <a:moveTo>
                    <a:pt x="1072" y="1"/>
                  </a:moveTo>
                  <a:cubicBezTo>
                    <a:pt x="1057" y="1"/>
                    <a:pt x="1041" y="4"/>
                    <a:pt x="1023" y="10"/>
                  </a:cubicBezTo>
                  <a:cubicBezTo>
                    <a:pt x="1001" y="21"/>
                    <a:pt x="978" y="21"/>
                    <a:pt x="953" y="32"/>
                  </a:cubicBezTo>
                  <a:cubicBezTo>
                    <a:pt x="674" y="160"/>
                    <a:pt x="395" y="289"/>
                    <a:pt x="115" y="415"/>
                  </a:cubicBezTo>
                  <a:cubicBezTo>
                    <a:pt x="71" y="429"/>
                    <a:pt x="34" y="451"/>
                    <a:pt x="1" y="473"/>
                  </a:cubicBezTo>
                  <a:cubicBezTo>
                    <a:pt x="210" y="440"/>
                    <a:pt x="406" y="403"/>
                    <a:pt x="615" y="370"/>
                  </a:cubicBezTo>
                  <a:cubicBezTo>
                    <a:pt x="850" y="322"/>
                    <a:pt x="1082" y="264"/>
                    <a:pt x="1328" y="205"/>
                  </a:cubicBezTo>
                  <a:cubicBezTo>
                    <a:pt x="1361" y="194"/>
                    <a:pt x="1409" y="183"/>
                    <a:pt x="1442" y="160"/>
                  </a:cubicBezTo>
                  <a:lnTo>
                    <a:pt x="1442" y="149"/>
                  </a:lnTo>
                  <a:lnTo>
                    <a:pt x="1372" y="149"/>
                  </a:lnTo>
                  <a:cubicBezTo>
                    <a:pt x="1360" y="151"/>
                    <a:pt x="1347" y="152"/>
                    <a:pt x="1335" y="152"/>
                  </a:cubicBezTo>
                  <a:cubicBezTo>
                    <a:pt x="1270" y="152"/>
                    <a:pt x="1214" y="127"/>
                    <a:pt x="1174" y="79"/>
                  </a:cubicBezTo>
                  <a:cubicBezTo>
                    <a:pt x="1163" y="54"/>
                    <a:pt x="1152" y="43"/>
                    <a:pt x="1129" y="32"/>
                  </a:cubicBezTo>
                  <a:cubicBezTo>
                    <a:pt x="1114" y="9"/>
                    <a:pt x="1095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1"/>
            <p:cNvSpPr/>
            <p:nvPr/>
          </p:nvSpPr>
          <p:spPr>
            <a:xfrm>
              <a:off x="4369070" y="3873664"/>
              <a:ext cx="21624" cy="68522"/>
            </a:xfrm>
            <a:custGeom>
              <a:rect b="b" l="l" r="r" t="t"/>
              <a:pathLst>
                <a:path extrusionOk="0" h="1445" w="456">
                  <a:moveTo>
                    <a:pt x="70" y="1"/>
                  </a:moveTo>
                  <a:cubicBezTo>
                    <a:pt x="70" y="1"/>
                    <a:pt x="70" y="12"/>
                    <a:pt x="59" y="12"/>
                  </a:cubicBezTo>
                  <a:lnTo>
                    <a:pt x="59" y="59"/>
                  </a:lnTo>
                  <a:cubicBezTo>
                    <a:pt x="37" y="350"/>
                    <a:pt x="25" y="640"/>
                    <a:pt x="14" y="920"/>
                  </a:cubicBezTo>
                  <a:cubicBezTo>
                    <a:pt x="0" y="1015"/>
                    <a:pt x="25" y="1085"/>
                    <a:pt x="106" y="1129"/>
                  </a:cubicBezTo>
                  <a:cubicBezTo>
                    <a:pt x="140" y="1154"/>
                    <a:pt x="176" y="1177"/>
                    <a:pt x="210" y="1199"/>
                  </a:cubicBezTo>
                  <a:cubicBezTo>
                    <a:pt x="280" y="1224"/>
                    <a:pt x="305" y="1280"/>
                    <a:pt x="294" y="1364"/>
                  </a:cubicBezTo>
                  <a:lnTo>
                    <a:pt x="294" y="1445"/>
                  </a:lnTo>
                  <a:cubicBezTo>
                    <a:pt x="327" y="1409"/>
                    <a:pt x="350" y="1386"/>
                    <a:pt x="375" y="1350"/>
                  </a:cubicBezTo>
                  <a:cubicBezTo>
                    <a:pt x="456" y="1235"/>
                    <a:pt x="456" y="1224"/>
                    <a:pt x="350" y="1129"/>
                  </a:cubicBezTo>
                  <a:cubicBezTo>
                    <a:pt x="246" y="1048"/>
                    <a:pt x="188" y="956"/>
                    <a:pt x="176" y="828"/>
                  </a:cubicBezTo>
                  <a:cubicBezTo>
                    <a:pt x="176" y="652"/>
                    <a:pt x="154" y="478"/>
                    <a:pt x="129" y="316"/>
                  </a:cubicBezTo>
                  <a:cubicBezTo>
                    <a:pt x="118" y="210"/>
                    <a:pt x="95" y="107"/>
                    <a:pt x="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1"/>
            <p:cNvSpPr/>
            <p:nvPr/>
          </p:nvSpPr>
          <p:spPr>
            <a:xfrm>
              <a:off x="4500468" y="4208158"/>
              <a:ext cx="14368" cy="22714"/>
            </a:xfrm>
            <a:custGeom>
              <a:rect b="b" l="l" r="r" t="t"/>
              <a:pathLst>
                <a:path extrusionOk="0" h="479" w="303">
                  <a:moveTo>
                    <a:pt x="1" y="1"/>
                  </a:moveTo>
                  <a:lnTo>
                    <a:pt x="1" y="188"/>
                  </a:lnTo>
                  <a:cubicBezTo>
                    <a:pt x="1" y="221"/>
                    <a:pt x="12" y="246"/>
                    <a:pt x="48" y="246"/>
                  </a:cubicBezTo>
                  <a:cubicBezTo>
                    <a:pt x="107" y="258"/>
                    <a:pt x="163" y="280"/>
                    <a:pt x="199" y="327"/>
                  </a:cubicBezTo>
                  <a:cubicBezTo>
                    <a:pt x="233" y="372"/>
                    <a:pt x="269" y="420"/>
                    <a:pt x="302" y="478"/>
                  </a:cubicBezTo>
                  <a:cubicBezTo>
                    <a:pt x="280" y="339"/>
                    <a:pt x="246" y="221"/>
                    <a:pt x="188" y="107"/>
                  </a:cubicBezTo>
                  <a:cubicBezTo>
                    <a:pt x="140" y="37"/>
                    <a:pt x="70" y="12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1"/>
            <p:cNvSpPr/>
            <p:nvPr/>
          </p:nvSpPr>
          <p:spPr>
            <a:xfrm>
              <a:off x="4486717" y="4217547"/>
              <a:ext cx="4410" cy="31487"/>
            </a:xfrm>
            <a:custGeom>
              <a:rect b="b" l="l" r="r" t="t"/>
              <a:pathLst>
                <a:path extrusionOk="0" h="664" w="93">
                  <a:moveTo>
                    <a:pt x="92" y="1"/>
                  </a:moveTo>
                  <a:lnTo>
                    <a:pt x="92" y="1"/>
                  </a:lnTo>
                  <a:cubicBezTo>
                    <a:pt x="48" y="48"/>
                    <a:pt x="0" y="618"/>
                    <a:pt x="34" y="663"/>
                  </a:cubicBezTo>
                  <a:cubicBezTo>
                    <a:pt x="81" y="442"/>
                    <a:pt x="70" y="233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1"/>
            <p:cNvSpPr/>
            <p:nvPr/>
          </p:nvSpPr>
          <p:spPr>
            <a:xfrm>
              <a:off x="4391736" y="3998471"/>
              <a:ext cx="22667" cy="11049"/>
            </a:xfrm>
            <a:custGeom>
              <a:rect b="b" l="l" r="r" t="t"/>
              <a:pathLst>
                <a:path extrusionOk="0" h="233" w="478">
                  <a:moveTo>
                    <a:pt x="0" y="0"/>
                  </a:moveTo>
                  <a:cubicBezTo>
                    <a:pt x="35" y="57"/>
                    <a:pt x="376" y="233"/>
                    <a:pt x="470" y="233"/>
                  </a:cubicBezTo>
                  <a:cubicBezTo>
                    <a:pt x="473" y="233"/>
                    <a:pt x="475" y="232"/>
                    <a:pt x="478" y="232"/>
                  </a:cubicBezTo>
                  <a:cubicBezTo>
                    <a:pt x="444" y="199"/>
                    <a:pt x="59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1"/>
            <p:cNvSpPr/>
            <p:nvPr/>
          </p:nvSpPr>
          <p:spPr>
            <a:xfrm>
              <a:off x="4313400" y="4440512"/>
              <a:ext cx="8820" cy="19395"/>
            </a:xfrm>
            <a:custGeom>
              <a:rect b="b" l="l" r="r" t="t"/>
              <a:pathLst>
                <a:path extrusionOk="0" h="409" w="186">
                  <a:moveTo>
                    <a:pt x="23" y="1"/>
                  </a:moveTo>
                  <a:lnTo>
                    <a:pt x="23" y="1"/>
                  </a:lnTo>
                  <a:cubicBezTo>
                    <a:pt x="1" y="59"/>
                    <a:pt x="127" y="386"/>
                    <a:pt x="174" y="409"/>
                  </a:cubicBezTo>
                  <a:cubicBezTo>
                    <a:pt x="174" y="409"/>
                    <a:pt x="185" y="409"/>
                    <a:pt x="185" y="397"/>
                  </a:cubicBezTo>
                  <a:cubicBezTo>
                    <a:pt x="141" y="269"/>
                    <a:pt x="82" y="129"/>
                    <a:pt x="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1"/>
            <p:cNvSpPr/>
            <p:nvPr/>
          </p:nvSpPr>
          <p:spPr>
            <a:xfrm>
              <a:off x="4234448" y="3928907"/>
              <a:ext cx="3367" cy="15411"/>
            </a:xfrm>
            <a:custGeom>
              <a:rect b="b" l="l" r="r" t="t"/>
              <a:pathLst>
                <a:path extrusionOk="0" h="325" w="71">
                  <a:moveTo>
                    <a:pt x="34" y="1"/>
                  </a:moveTo>
                  <a:cubicBezTo>
                    <a:pt x="1" y="59"/>
                    <a:pt x="1" y="291"/>
                    <a:pt x="34" y="325"/>
                  </a:cubicBezTo>
                  <a:cubicBezTo>
                    <a:pt x="71" y="291"/>
                    <a:pt x="60" y="59"/>
                    <a:pt x="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1"/>
            <p:cNvSpPr/>
            <p:nvPr/>
          </p:nvSpPr>
          <p:spPr>
            <a:xfrm>
              <a:off x="4360298" y="4382613"/>
              <a:ext cx="11049" cy="8868"/>
            </a:xfrm>
            <a:custGeom>
              <a:rect b="b" l="l" r="r" t="t"/>
              <a:pathLst>
                <a:path extrusionOk="0" h="187" w="233">
                  <a:moveTo>
                    <a:pt x="222" y="1"/>
                  </a:moveTo>
                  <a:cubicBezTo>
                    <a:pt x="152" y="71"/>
                    <a:pt x="60" y="104"/>
                    <a:pt x="1" y="185"/>
                  </a:cubicBezTo>
                  <a:cubicBezTo>
                    <a:pt x="6" y="186"/>
                    <a:pt x="10" y="186"/>
                    <a:pt x="15" y="186"/>
                  </a:cubicBezTo>
                  <a:cubicBezTo>
                    <a:pt x="107" y="186"/>
                    <a:pt x="232" y="67"/>
                    <a:pt x="2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1"/>
            <p:cNvSpPr/>
            <p:nvPr/>
          </p:nvSpPr>
          <p:spPr>
            <a:xfrm>
              <a:off x="4521428" y="4513869"/>
              <a:ext cx="12756" cy="6781"/>
            </a:xfrm>
            <a:custGeom>
              <a:rect b="b" l="l" r="r" t="t"/>
              <a:pathLst>
                <a:path extrusionOk="0" h="143" w="269">
                  <a:moveTo>
                    <a:pt x="12" y="0"/>
                  </a:moveTo>
                  <a:cubicBezTo>
                    <a:pt x="8" y="0"/>
                    <a:pt x="4" y="1"/>
                    <a:pt x="0" y="1"/>
                  </a:cubicBezTo>
                  <a:cubicBezTo>
                    <a:pt x="24" y="46"/>
                    <a:pt x="200" y="142"/>
                    <a:pt x="258" y="142"/>
                  </a:cubicBezTo>
                  <a:cubicBezTo>
                    <a:pt x="262" y="142"/>
                    <a:pt x="266" y="142"/>
                    <a:pt x="268" y="141"/>
                  </a:cubicBezTo>
                  <a:cubicBezTo>
                    <a:pt x="226" y="76"/>
                    <a:pt x="79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1"/>
            <p:cNvSpPr/>
            <p:nvPr/>
          </p:nvSpPr>
          <p:spPr>
            <a:xfrm>
              <a:off x="4114714" y="4041006"/>
              <a:ext cx="6686" cy="12614"/>
            </a:xfrm>
            <a:custGeom>
              <a:rect b="b" l="l" r="r" t="t"/>
              <a:pathLst>
                <a:path extrusionOk="0" h="266" w="141">
                  <a:moveTo>
                    <a:pt x="0" y="0"/>
                  </a:moveTo>
                  <a:cubicBezTo>
                    <a:pt x="0" y="45"/>
                    <a:pt x="82" y="243"/>
                    <a:pt x="126" y="265"/>
                  </a:cubicBezTo>
                  <a:cubicBezTo>
                    <a:pt x="140" y="196"/>
                    <a:pt x="56" y="2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1"/>
            <p:cNvSpPr/>
            <p:nvPr/>
          </p:nvSpPr>
          <p:spPr>
            <a:xfrm>
              <a:off x="4376325" y="4379341"/>
              <a:ext cx="9342" cy="6639"/>
            </a:xfrm>
            <a:custGeom>
              <a:rect b="b" l="l" r="r" t="t"/>
              <a:pathLst>
                <a:path extrusionOk="0" h="140" w="197">
                  <a:moveTo>
                    <a:pt x="1" y="0"/>
                  </a:moveTo>
                  <a:cubicBezTo>
                    <a:pt x="12" y="45"/>
                    <a:pt x="127" y="129"/>
                    <a:pt x="197" y="140"/>
                  </a:cubicBezTo>
                  <a:cubicBezTo>
                    <a:pt x="185" y="92"/>
                    <a:pt x="4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1"/>
            <p:cNvSpPr/>
            <p:nvPr/>
          </p:nvSpPr>
          <p:spPr>
            <a:xfrm>
              <a:off x="4479557" y="4260082"/>
              <a:ext cx="7729" cy="7729"/>
            </a:xfrm>
            <a:custGeom>
              <a:rect b="b" l="l" r="r" t="t"/>
              <a:pathLst>
                <a:path extrusionOk="0" h="163" w="163">
                  <a:moveTo>
                    <a:pt x="0" y="1"/>
                  </a:moveTo>
                  <a:lnTo>
                    <a:pt x="0" y="1"/>
                  </a:lnTo>
                  <a:cubicBezTo>
                    <a:pt x="11" y="59"/>
                    <a:pt x="115" y="152"/>
                    <a:pt x="162" y="163"/>
                  </a:cubicBezTo>
                  <a:cubicBezTo>
                    <a:pt x="162" y="115"/>
                    <a:pt x="59" y="1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1"/>
            <p:cNvSpPr/>
            <p:nvPr/>
          </p:nvSpPr>
          <p:spPr>
            <a:xfrm>
              <a:off x="4365751" y="3995673"/>
              <a:ext cx="4031" cy="7729"/>
            </a:xfrm>
            <a:custGeom>
              <a:rect b="b" l="l" r="r" t="t"/>
              <a:pathLst>
                <a:path extrusionOk="0" h="163" w="85">
                  <a:moveTo>
                    <a:pt x="14" y="1"/>
                  </a:moveTo>
                  <a:cubicBezTo>
                    <a:pt x="14" y="12"/>
                    <a:pt x="0" y="23"/>
                    <a:pt x="0" y="34"/>
                  </a:cubicBezTo>
                  <a:cubicBezTo>
                    <a:pt x="14" y="70"/>
                    <a:pt x="26" y="104"/>
                    <a:pt x="37" y="140"/>
                  </a:cubicBezTo>
                  <a:cubicBezTo>
                    <a:pt x="37" y="151"/>
                    <a:pt x="48" y="163"/>
                    <a:pt x="59" y="163"/>
                  </a:cubicBezTo>
                  <a:cubicBezTo>
                    <a:pt x="70" y="151"/>
                    <a:pt x="70" y="151"/>
                    <a:pt x="84" y="140"/>
                  </a:cubicBezTo>
                  <a:cubicBezTo>
                    <a:pt x="70" y="93"/>
                    <a:pt x="59" y="59"/>
                    <a:pt x="48" y="23"/>
                  </a:cubicBezTo>
                  <a:cubicBezTo>
                    <a:pt x="48" y="12"/>
                    <a:pt x="26" y="12"/>
                    <a:pt x="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1"/>
            <p:cNvSpPr/>
            <p:nvPr/>
          </p:nvSpPr>
          <p:spPr>
            <a:xfrm>
              <a:off x="4394487" y="4387829"/>
              <a:ext cx="7208" cy="5311"/>
            </a:xfrm>
            <a:custGeom>
              <a:rect b="b" l="l" r="r" t="t"/>
              <a:pathLst>
                <a:path extrusionOk="0" h="112" w="152">
                  <a:moveTo>
                    <a:pt x="17" y="0"/>
                  </a:moveTo>
                  <a:cubicBezTo>
                    <a:pt x="11" y="0"/>
                    <a:pt x="1" y="5"/>
                    <a:pt x="1" y="5"/>
                  </a:cubicBezTo>
                  <a:lnTo>
                    <a:pt x="1" y="42"/>
                  </a:lnTo>
                  <a:cubicBezTo>
                    <a:pt x="23" y="75"/>
                    <a:pt x="93" y="112"/>
                    <a:pt x="152" y="112"/>
                  </a:cubicBezTo>
                  <a:cubicBezTo>
                    <a:pt x="118" y="53"/>
                    <a:pt x="71" y="31"/>
                    <a:pt x="23" y="5"/>
                  </a:cubicBezTo>
                  <a:cubicBezTo>
                    <a:pt x="23" y="2"/>
                    <a:pt x="21" y="0"/>
                    <a:pt x="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1"/>
            <p:cNvSpPr/>
            <p:nvPr/>
          </p:nvSpPr>
          <p:spPr>
            <a:xfrm>
              <a:off x="4541296" y="4513917"/>
              <a:ext cx="6639" cy="6212"/>
            </a:xfrm>
            <a:custGeom>
              <a:rect b="b" l="l" r="r" t="t"/>
              <a:pathLst>
                <a:path extrusionOk="0" h="131" w="140">
                  <a:moveTo>
                    <a:pt x="14" y="0"/>
                  </a:moveTo>
                  <a:cubicBezTo>
                    <a:pt x="0" y="14"/>
                    <a:pt x="0" y="14"/>
                    <a:pt x="0" y="25"/>
                  </a:cubicBezTo>
                  <a:cubicBezTo>
                    <a:pt x="0" y="79"/>
                    <a:pt x="58" y="130"/>
                    <a:pt x="122" y="130"/>
                  </a:cubicBezTo>
                  <a:cubicBezTo>
                    <a:pt x="128" y="130"/>
                    <a:pt x="134" y="130"/>
                    <a:pt x="140" y="129"/>
                  </a:cubicBezTo>
                  <a:cubicBezTo>
                    <a:pt x="95" y="84"/>
                    <a:pt x="48" y="48"/>
                    <a:pt x="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1"/>
            <p:cNvSpPr/>
            <p:nvPr/>
          </p:nvSpPr>
          <p:spPr>
            <a:xfrm>
              <a:off x="4115236" y="4025785"/>
              <a:ext cx="3367" cy="7445"/>
            </a:xfrm>
            <a:custGeom>
              <a:rect b="b" l="l" r="r" t="t"/>
              <a:pathLst>
                <a:path extrusionOk="0" h="157" w="71">
                  <a:moveTo>
                    <a:pt x="23" y="0"/>
                  </a:moveTo>
                  <a:cubicBezTo>
                    <a:pt x="19" y="0"/>
                    <a:pt x="16" y="2"/>
                    <a:pt x="12" y="5"/>
                  </a:cubicBezTo>
                  <a:cubicBezTo>
                    <a:pt x="1" y="5"/>
                    <a:pt x="1" y="16"/>
                    <a:pt x="1" y="16"/>
                  </a:cubicBezTo>
                  <a:cubicBezTo>
                    <a:pt x="12" y="64"/>
                    <a:pt x="23" y="111"/>
                    <a:pt x="34" y="156"/>
                  </a:cubicBezTo>
                  <a:cubicBezTo>
                    <a:pt x="45" y="145"/>
                    <a:pt x="59" y="145"/>
                    <a:pt x="71" y="145"/>
                  </a:cubicBezTo>
                  <a:cubicBezTo>
                    <a:pt x="59" y="98"/>
                    <a:pt x="45" y="53"/>
                    <a:pt x="34" y="5"/>
                  </a:cubicBezTo>
                  <a:cubicBezTo>
                    <a:pt x="34" y="5"/>
                    <a:pt x="29" y="0"/>
                    <a:pt x="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1"/>
            <p:cNvSpPr/>
            <p:nvPr/>
          </p:nvSpPr>
          <p:spPr>
            <a:xfrm>
              <a:off x="4370256" y="3984008"/>
              <a:ext cx="4932" cy="6165"/>
            </a:xfrm>
            <a:custGeom>
              <a:rect b="b" l="l" r="r" t="t"/>
              <a:pathLst>
                <a:path extrusionOk="0" h="130" w="104">
                  <a:moveTo>
                    <a:pt x="12" y="1"/>
                  </a:moveTo>
                  <a:cubicBezTo>
                    <a:pt x="0" y="59"/>
                    <a:pt x="23" y="107"/>
                    <a:pt x="81" y="129"/>
                  </a:cubicBezTo>
                  <a:cubicBezTo>
                    <a:pt x="93" y="129"/>
                    <a:pt x="93" y="118"/>
                    <a:pt x="104" y="118"/>
                  </a:cubicBezTo>
                  <a:cubicBezTo>
                    <a:pt x="70" y="85"/>
                    <a:pt x="45" y="48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1"/>
            <p:cNvSpPr/>
            <p:nvPr/>
          </p:nvSpPr>
          <p:spPr>
            <a:xfrm>
              <a:off x="4329997" y="4436671"/>
              <a:ext cx="2703" cy="6165"/>
            </a:xfrm>
            <a:custGeom>
              <a:rect b="b" l="l" r="r" t="t"/>
              <a:pathLst>
                <a:path extrusionOk="0" h="130" w="57">
                  <a:moveTo>
                    <a:pt x="11" y="1"/>
                  </a:moveTo>
                  <a:cubicBezTo>
                    <a:pt x="11" y="48"/>
                    <a:pt x="0" y="82"/>
                    <a:pt x="0" y="129"/>
                  </a:cubicBezTo>
                  <a:lnTo>
                    <a:pt x="23" y="129"/>
                  </a:lnTo>
                  <a:cubicBezTo>
                    <a:pt x="56" y="82"/>
                    <a:pt x="56" y="37"/>
                    <a:pt x="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1"/>
            <p:cNvSpPr/>
            <p:nvPr/>
          </p:nvSpPr>
          <p:spPr>
            <a:xfrm>
              <a:off x="4135626" y="4019905"/>
              <a:ext cx="412981" cy="203811"/>
            </a:xfrm>
            <a:custGeom>
              <a:rect b="b" l="l" r="r" t="t"/>
              <a:pathLst>
                <a:path extrusionOk="0" h="4298" w="8709">
                  <a:moveTo>
                    <a:pt x="5426" y="699"/>
                  </a:moveTo>
                  <a:lnTo>
                    <a:pt x="5426" y="699"/>
                  </a:lnTo>
                  <a:cubicBezTo>
                    <a:pt x="5449" y="780"/>
                    <a:pt x="4948" y="1828"/>
                    <a:pt x="4879" y="1864"/>
                  </a:cubicBezTo>
                  <a:cubicBezTo>
                    <a:pt x="4879" y="1842"/>
                    <a:pt x="4879" y="1817"/>
                    <a:pt x="4890" y="1794"/>
                  </a:cubicBezTo>
                  <a:cubicBezTo>
                    <a:pt x="5052" y="1445"/>
                    <a:pt x="5217" y="1096"/>
                    <a:pt x="5390" y="747"/>
                  </a:cubicBezTo>
                  <a:cubicBezTo>
                    <a:pt x="5390" y="736"/>
                    <a:pt x="5412" y="724"/>
                    <a:pt x="5426" y="699"/>
                  </a:cubicBezTo>
                  <a:close/>
                  <a:moveTo>
                    <a:pt x="6996" y="928"/>
                  </a:moveTo>
                  <a:cubicBezTo>
                    <a:pt x="7004" y="928"/>
                    <a:pt x="7011" y="934"/>
                    <a:pt x="7019" y="934"/>
                  </a:cubicBezTo>
                  <a:cubicBezTo>
                    <a:pt x="7007" y="945"/>
                    <a:pt x="7019" y="956"/>
                    <a:pt x="7007" y="967"/>
                  </a:cubicBezTo>
                  <a:cubicBezTo>
                    <a:pt x="6996" y="979"/>
                    <a:pt x="6985" y="990"/>
                    <a:pt x="6963" y="1004"/>
                  </a:cubicBezTo>
                  <a:cubicBezTo>
                    <a:pt x="6647" y="1236"/>
                    <a:pt x="6334" y="1467"/>
                    <a:pt x="6018" y="1713"/>
                  </a:cubicBezTo>
                  <a:cubicBezTo>
                    <a:pt x="5926" y="1783"/>
                    <a:pt x="5820" y="1853"/>
                    <a:pt x="5728" y="1923"/>
                  </a:cubicBezTo>
                  <a:cubicBezTo>
                    <a:pt x="5706" y="1934"/>
                    <a:pt x="5680" y="1945"/>
                    <a:pt x="5658" y="1956"/>
                  </a:cubicBezTo>
                  <a:cubicBezTo>
                    <a:pt x="5658" y="1945"/>
                    <a:pt x="5658" y="1945"/>
                    <a:pt x="5647" y="1934"/>
                  </a:cubicBezTo>
                  <a:cubicBezTo>
                    <a:pt x="5669" y="1923"/>
                    <a:pt x="5680" y="1898"/>
                    <a:pt x="5706" y="1887"/>
                  </a:cubicBezTo>
                  <a:cubicBezTo>
                    <a:pt x="6055" y="1632"/>
                    <a:pt x="6390" y="1386"/>
                    <a:pt x="6728" y="1129"/>
                  </a:cubicBezTo>
                  <a:cubicBezTo>
                    <a:pt x="6809" y="1085"/>
                    <a:pt x="6868" y="1015"/>
                    <a:pt x="6938" y="956"/>
                  </a:cubicBezTo>
                  <a:cubicBezTo>
                    <a:pt x="6963" y="945"/>
                    <a:pt x="6974" y="934"/>
                    <a:pt x="6985" y="934"/>
                  </a:cubicBezTo>
                  <a:cubicBezTo>
                    <a:pt x="6989" y="929"/>
                    <a:pt x="6993" y="928"/>
                    <a:pt x="6996" y="928"/>
                  </a:cubicBezTo>
                  <a:close/>
                  <a:moveTo>
                    <a:pt x="1468" y="2596"/>
                  </a:moveTo>
                  <a:cubicBezTo>
                    <a:pt x="1501" y="2691"/>
                    <a:pt x="1071" y="3691"/>
                    <a:pt x="1001" y="3728"/>
                  </a:cubicBezTo>
                  <a:cubicBezTo>
                    <a:pt x="1001" y="3691"/>
                    <a:pt x="1001" y="3658"/>
                    <a:pt x="1012" y="3633"/>
                  </a:cubicBezTo>
                  <a:cubicBezTo>
                    <a:pt x="1107" y="3423"/>
                    <a:pt x="1211" y="3202"/>
                    <a:pt x="1306" y="2982"/>
                  </a:cubicBezTo>
                  <a:cubicBezTo>
                    <a:pt x="1350" y="2875"/>
                    <a:pt x="1387" y="2772"/>
                    <a:pt x="1420" y="2666"/>
                  </a:cubicBezTo>
                  <a:cubicBezTo>
                    <a:pt x="1431" y="2632"/>
                    <a:pt x="1456" y="2621"/>
                    <a:pt x="1468" y="2596"/>
                  </a:cubicBezTo>
                  <a:close/>
                  <a:moveTo>
                    <a:pt x="3096" y="2144"/>
                  </a:moveTo>
                  <a:cubicBezTo>
                    <a:pt x="3085" y="2166"/>
                    <a:pt x="3085" y="2191"/>
                    <a:pt x="3074" y="2202"/>
                  </a:cubicBezTo>
                  <a:cubicBezTo>
                    <a:pt x="2898" y="2456"/>
                    <a:pt x="2736" y="2702"/>
                    <a:pt x="2563" y="2945"/>
                  </a:cubicBezTo>
                  <a:cubicBezTo>
                    <a:pt x="2398" y="3202"/>
                    <a:pt x="2225" y="3448"/>
                    <a:pt x="2049" y="3702"/>
                  </a:cubicBezTo>
                  <a:cubicBezTo>
                    <a:pt x="2015" y="3761"/>
                    <a:pt x="1979" y="3842"/>
                    <a:pt x="1956" y="3912"/>
                  </a:cubicBezTo>
                  <a:cubicBezTo>
                    <a:pt x="1945" y="3937"/>
                    <a:pt x="1945" y="3993"/>
                    <a:pt x="1968" y="4007"/>
                  </a:cubicBezTo>
                  <a:cubicBezTo>
                    <a:pt x="1972" y="4016"/>
                    <a:pt x="1986" y="4020"/>
                    <a:pt x="2001" y="4020"/>
                  </a:cubicBezTo>
                  <a:cubicBezTo>
                    <a:pt x="2022" y="4020"/>
                    <a:pt x="2047" y="4013"/>
                    <a:pt x="2060" y="4007"/>
                  </a:cubicBezTo>
                  <a:cubicBezTo>
                    <a:pt x="2177" y="3937"/>
                    <a:pt x="2306" y="3878"/>
                    <a:pt x="2409" y="3797"/>
                  </a:cubicBezTo>
                  <a:cubicBezTo>
                    <a:pt x="2563" y="3691"/>
                    <a:pt x="2702" y="3588"/>
                    <a:pt x="2842" y="3471"/>
                  </a:cubicBezTo>
                  <a:cubicBezTo>
                    <a:pt x="2864" y="3459"/>
                    <a:pt x="2887" y="3448"/>
                    <a:pt x="2923" y="3423"/>
                  </a:cubicBezTo>
                  <a:cubicBezTo>
                    <a:pt x="2923" y="3434"/>
                    <a:pt x="2923" y="3434"/>
                    <a:pt x="2934" y="3448"/>
                  </a:cubicBezTo>
                  <a:cubicBezTo>
                    <a:pt x="2923" y="3459"/>
                    <a:pt x="2912" y="3482"/>
                    <a:pt x="2898" y="3493"/>
                  </a:cubicBezTo>
                  <a:cubicBezTo>
                    <a:pt x="2677" y="3680"/>
                    <a:pt x="2445" y="3867"/>
                    <a:pt x="2200" y="4007"/>
                  </a:cubicBezTo>
                  <a:cubicBezTo>
                    <a:pt x="2144" y="4029"/>
                    <a:pt x="2085" y="4052"/>
                    <a:pt x="2026" y="4077"/>
                  </a:cubicBezTo>
                  <a:cubicBezTo>
                    <a:pt x="2013" y="4080"/>
                    <a:pt x="2000" y="4082"/>
                    <a:pt x="1989" y="4082"/>
                  </a:cubicBezTo>
                  <a:cubicBezTo>
                    <a:pt x="1931" y="4082"/>
                    <a:pt x="1898" y="4038"/>
                    <a:pt x="1898" y="3971"/>
                  </a:cubicBezTo>
                  <a:cubicBezTo>
                    <a:pt x="1887" y="3890"/>
                    <a:pt x="1920" y="3820"/>
                    <a:pt x="1956" y="3750"/>
                  </a:cubicBezTo>
                  <a:cubicBezTo>
                    <a:pt x="2085" y="3563"/>
                    <a:pt x="2225" y="3378"/>
                    <a:pt x="2339" y="3191"/>
                  </a:cubicBezTo>
                  <a:cubicBezTo>
                    <a:pt x="2574" y="2864"/>
                    <a:pt x="2806" y="2526"/>
                    <a:pt x="3038" y="2191"/>
                  </a:cubicBezTo>
                  <a:cubicBezTo>
                    <a:pt x="3052" y="2166"/>
                    <a:pt x="3063" y="2155"/>
                    <a:pt x="3074" y="2144"/>
                  </a:cubicBezTo>
                  <a:close/>
                  <a:moveTo>
                    <a:pt x="5160" y="0"/>
                  </a:moveTo>
                  <a:cubicBezTo>
                    <a:pt x="5140" y="0"/>
                    <a:pt x="5120" y="4"/>
                    <a:pt x="5099" y="12"/>
                  </a:cubicBezTo>
                  <a:cubicBezTo>
                    <a:pt x="4960" y="37"/>
                    <a:pt x="4820" y="71"/>
                    <a:pt x="4680" y="96"/>
                  </a:cubicBezTo>
                  <a:cubicBezTo>
                    <a:pt x="4633" y="107"/>
                    <a:pt x="4622" y="129"/>
                    <a:pt x="4610" y="177"/>
                  </a:cubicBezTo>
                  <a:cubicBezTo>
                    <a:pt x="4574" y="479"/>
                    <a:pt x="4552" y="780"/>
                    <a:pt x="4365" y="1037"/>
                  </a:cubicBezTo>
                  <a:cubicBezTo>
                    <a:pt x="4448" y="1074"/>
                    <a:pt x="4493" y="1177"/>
                    <a:pt x="4448" y="1224"/>
                  </a:cubicBezTo>
                  <a:cubicBezTo>
                    <a:pt x="4379" y="1328"/>
                    <a:pt x="4309" y="1434"/>
                    <a:pt x="4180" y="1479"/>
                  </a:cubicBezTo>
                  <a:cubicBezTo>
                    <a:pt x="4110" y="1504"/>
                    <a:pt x="4041" y="1526"/>
                    <a:pt x="3971" y="1548"/>
                  </a:cubicBezTo>
                  <a:cubicBezTo>
                    <a:pt x="3923" y="1562"/>
                    <a:pt x="3865" y="1562"/>
                    <a:pt x="3820" y="1562"/>
                  </a:cubicBezTo>
                  <a:cubicBezTo>
                    <a:pt x="3750" y="1562"/>
                    <a:pt x="3691" y="1537"/>
                    <a:pt x="3621" y="1526"/>
                  </a:cubicBezTo>
                  <a:lnTo>
                    <a:pt x="3585" y="1526"/>
                  </a:lnTo>
                  <a:cubicBezTo>
                    <a:pt x="3471" y="1596"/>
                    <a:pt x="3342" y="1643"/>
                    <a:pt x="3236" y="1713"/>
                  </a:cubicBezTo>
                  <a:cubicBezTo>
                    <a:pt x="2945" y="1898"/>
                    <a:pt x="2644" y="2037"/>
                    <a:pt x="2328" y="2132"/>
                  </a:cubicBezTo>
                  <a:cubicBezTo>
                    <a:pt x="2177" y="2166"/>
                    <a:pt x="2026" y="2191"/>
                    <a:pt x="1887" y="2202"/>
                  </a:cubicBezTo>
                  <a:cubicBezTo>
                    <a:pt x="1758" y="2225"/>
                    <a:pt x="1630" y="2225"/>
                    <a:pt x="1515" y="2283"/>
                  </a:cubicBezTo>
                  <a:cubicBezTo>
                    <a:pt x="1490" y="2306"/>
                    <a:pt x="1445" y="2306"/>
                    <a:pt x="1420" y="2306"/>
                  </a:cubicBezTo>
                  <a:cubicBezTo>
                    <a:pt x="1306" y="2272"/>
                    <a:pt x="1188" y="2261"/>
                    <a:pt x="1107" y="2155"/>
                  </a:cubicBezTo>
                  <a:cubicBezTo>
                    <a:pt x="1096" y="2166"/>
                    <a:pt x="1071" y="2166"/>
                    <a:pt x="1060" y="2177"/>
                  </a:cubicBezTo>
                  <a:cubicBezTo>
                    <a:pt x="956" y="2247"/>
                    <a:pt x="839" y="2306"/>
                    <a:pt x="733" y="2375"/>
                  </a:cubicBezTo>
                  <a:cubicBezTo>
                    <a:pt x="704" y="2399"/>
                    <a:pt x="674" y="2407"/>
                    <a:pt x="641" y="2407"/>
                  </a:cubicBezTo>
                  <a:cubicBezTo>
                    <a:pt x="622" y="2407"/>
                    <a:pt x="603" y="2405"/>
                    <a:pt x="582" y="2401"/>
                  </a:cubicBezTo>
                  <a:cubicBezTo>
                    <a:pt x="560" y="2401"/>
                    <a:pt x="548" y="2375"/>
                    <a:pt x="537" y="2353"/>
                  </a:cubicBezTo>
                  <a:cubicBezTo>
                    <a:pt x="501" y="2294"/>
                    <a:pt x="490" y="2236"/>
                    <a:pt x="453" y="2177"/>
                  </a:cubicBezTo>
                  <a:cubicBezTo>
                    <a:pt x="328" y="1956"/>
                    <a:pt x="233" y="1736"/>
                    <a:pt x="188" y="1493"/>
                  </a:cubicBezTo>
                  <a:cubicBezTo>
                    <a:pt x="188" y="1467"/>
                    <a:pt x="174" y="1445"/>
                    <a:pt x="174" y="1409"/>
                  </a:cubicBezTo>
                  <a:cubicBezTo>
                    <a:pt x="82" y="1548"/>
                    <a:pt x="1" y="1677"/>
                    <a:pt x="48" y="1842"/>
                  </a:cubicBezTo>
                  <a:cubicBezTo>
                    <a:pt x="48" y="1864"/>
                    <a:pt x="48" y="1898"/>
                    <a:pt x="60" y="1923"/>
                  </a:cubicBezTo>
                  <a:cubicBezTo>
                    <a:pt x="60" y="2074"/>
                    <a:pt x="104" y="2202"/>
                    <a:pt x="199" y="2317"/>
                  </a:cubicBezTo>
                  <a:cubicBezTo>
                    <a:pt x="280" y="2412"/>
                    <a:pt x="350" y="2515"/>
                    <a:pt x="420" y="2621"/>
                  </a:cubicBezTo>
                  <a:cubicBezTo>
                    <a:pt x="431" y="2632"/>
                    <a:pt x="442" y="2655"/>
                    <a:pt x="453" y="2680"/>
                  </a:cubicBezTo>
                  <a:cubicBezTo>
                    <a:pt x="442" y="2691"/>
                    <a:pt x="431" y="2691"/>
                    <a:pt x="431" y="2702"/>
                  </a:cubicBezTo>
                  <a:lnTo>
                    <a:pt x="328" y="2596"/>
                  </a:lnTo>
                  <a:cubicBezTo>
                    <a:pt x="280" y="2702"/>
                    <a:pt x="222" y="2806"/>
                    <a:pt x="174" y="2912"/>
                  </a:cubicBezTo>
                  <a:cubicBezTo>
                    <a:pt x="152" y="2970"/>
                    <a:pt x="141" y="3029"/>
                    <a:pt x="174" y="3085"/>
                  </a:cubicBezTo>
                  <a:cubicBezTo>
                    <a:pt x="258" y="3272"/>
                    <a:pt x="350" y="3459"/>
                    <a:pt x="442" y="3644"/>
                  </a:cubicBezTo>
                  <a:cubicBezTo>
                    <a:pt x="479" y="3728"/>
                    <a:pt x="548" y="3797"/>
                    <a:pt x="582" y="3878"/>
                  </a:cubicBezTo>
                  <a:cubicBezTo>
                    <a:pt x="607" y="3937"/>
                    <a:pt x="641" y="3971"/>
                    <a:pt x="699" y="3982"/>
                  </a:cubicBezTo>
                  <a:cubicBezTo>
                    <a:pt x="1049" y="4077"/>
                    <a:pt x="1409" y="4169"/>
                    <a:pt x="1758" y="4261"/>
                  </a:cubicBezTo>
                  <a:cubicBezTo>
                    <a:pt x="1827" y="4285"/>
                    <a:pt x="1900" y="4298"/>
                    <a:pt x="1975" y="4298"/>
                  </a:cubicBezTo>
                  <a:cubicBezTo>
                    <a:pt x="2015" y="4298"/>
                    <a:pt x="2055" y="4294"/>
                    <a:pt x="2096" y="4286"/>
                  </a:cubicBezTo>
                  <a:cubicBezTo>
                    <a:pt x="2468" y="4216"/>
                    <a:pt x="2853" y="4133"/>
                    <a:pt x="3236" y="4063"/>
                  </a:cubicBezTo>
                  <a:cubicBezTo>
                    <a:pt x="3295" y="4052"/>
                    <a:pt x="3364" y="4052"/>
                    <a:pt x="3423" y="4052"/>
                  </a:cubicBezTo>
                  <a:cubicBezTo>
                    <a:pt x="3457" y="4040"/>
                    <a:pt x="3493" y="4040"/>
                    <a:pt x="3515" y="4029"/>
                  </a:cubicBezTo>
                  <a:cubicBezTo>
                    <a:pt x="3680" y="3912"/>
                    <a:pt x="3876" y="3831"/>
                    <a:pt x="4063" y="3772"/>
                  </a:cubicBezTo>
                  <a:cubicBezTo>
                    <a:pt x="4180" y="3739"/>
                    <a:pt x="4239" y="3669"/>
                    <a:pt x="4261" y="3552"/>
                  </a:cubicBezTo>
                  <a:cubicBezTo>
                    <a:pt x="4284" y="3390"/>
                    <a:pt x="4342" y="3225"/>
                    <a:pt x="4434" y="3085"/>
                  </a:cubicBezTo>
                  <a:cubicBezTo>
                    <a:pt x="4482" y="3015"/>
                    <a:pt x="4493" y="2945"/>
                    <a:pt x="4460" y="2875"/>
                  </a:cubicBezTo>
                  <a:cubicBezTo>
                    <a:pt x="4379" y="2621"/>
                    <a:pt x="4365" y="2364"/>
                    <a:pt x="4331" y="2107"/>
                  </a:cubicBezTo>
                  <a:cubicBezTo>
                    <a:pt x="4331" y="2037"/>
                    <a:pt x="4320" y="1968"/>
                    <a:pt x="4342" y="1898"/>
                  </a:cubicBezTo>
                  <a:cubicBezTo>
                    <a:pt x="4353" y="1817"/>
                    <a:pt x="4401" y="1747"/>
                    <a:pt x="4448" y="1666"/>
                  </a:cubicBezTo>
                  <a:cubicBezTo>
                    <a:pt x="4448" y="1655"/>
                    <a:pt x="4471" y="1643"/>
                    <a:pt x="4493" y="1632"/>
                  </a:cubicBezTo>
                  <a:cubicBezTo>
                    <a:pt x="4493" y="1632"/>
                    <a:pt x="4493" y="1643"/>
                    <a:pt x="4504" y="1643"/>
                  </a:cubicBezTo>
                  <a:cubicBezTo>
                    <a:pt x="4493" y="1666"/>
                    <a:pt x="4482" y="1702"/>
                    <a:pt x="4471" y="1724"/>
                  </a:cubicBezTo>
                  <a:cubicBezTo>
                    <a:pt x="4401" y="1853"/>
                    <a:pt x="4365" y="1968"/>
                    <a:pt x="4390" y="2107"/>
                  </a:cubicBezTo>
                  <a:cubicBezTo>
                    <a:pt x="4401" y="2191"/>
                    <a:pt x="4412" y="2272"/>
                    <a:pt x="4412" y="2364"/>
                  </a:cubicBezTo>
                  <a:cubicBezTo>
                    <a:pt x="4552" y="2294"/>
                    <a:pt x="4680" y="2236"/>
                    <a:pt x="4809" y="2177"/>
                  </a:cubicBezTo>
                  <a:cubicBezTo>
                    <a:pt x="4879" y="2139"/>
                    <a:pt x="4956" y="2115"/>
                    <a:pt x="5034" y="2115"/>
                  </a:cubicBezTo>
                  <a:cubicBezTo>
                    <a:pt x="5071" y="2115"/>
                    <a:pt x="5109" y="2121"/>
                    <a:pt x="5147" y="2132"/>
                  </a:cubicBezTo>
                  <a:cubicBezTo>
                    <a:pt x="5217" y="2144"/>
                    <a:pt x="5273" y="2155"/>
                    <a:pt x="5331" y="2166"/>
                  </a:cubicBezTo>
                  <a:cubicBezTo>
                    <a:pt x="5488" y="2198"/>
                    <a:pt x="5635" y="2237"/>
                    <a:pt x="5789" y="2237"/>
                  </a:cubicBezTo>
                  <a:cubicBezTo>
                    <a:pt x="5808" y="2237"/>
                    <a:pt x="5826" y="2237"/>
                    <a:pt x="5845" y="2236"/>
                  </a:cubicBezTo>
                  <a:cubicBezTo>
                    <a:pt x="6066" y="2225"/>
                    <a:pt x="6275" y="2202"/>
                    <a:pt x="6496" y="2202"/>
                  </a:cubicBezTo>
                  <a:cubicBezTo>
                    <a:pt x="6679" y="2195"/>
                    <a:pt x="6863" y="2171"/>
                    <a:pt x="7044" y="2171"/>
                  </a:cubicBezTo>
                  <a:cubicBezTo>
                    <a:pt x="7162" y="2171"/>
                    <a:pt x="7278" y="2181"/>
                    <a:pt x="7393" y="2213"/>
                  </a:cubicBezTo>
                  <a:cubicBezTo>
                    <a:pt x="7566" y="2261"/>
                    <a:pt x="7742" y="2261"/>
                    <a:pt x="7915" y="2261"/>
                  </a:cubicBezTo>
                  <a:cubicBezTo>
                    <a:pt x="7985" y="2261"/>
                    <a:pt x="8055" y="2247"/>
                    <a:pt x="8125" y="2225"/>
                  </a:cubicBezTo>
                  <a:cubicBezTo>
                    <a:pt x="8265" y="2155"/>
                    <a:pt x="8404" y="2085"/>
                    <a:pt x="8544" y="2004"/>
                  </a:cubicBezTo>
                  <a:cubicBezTo>
                    <a:pt x="8580" y="1982"/>
                    <a:pt x="8603" y="1934"/>
                    <a:pt x="8614" y="1898"/>
                  </a:cubicBezTo>
                  <a:cubicBezTo>
                    <a:pt x="8650" y="1806"/>
                    <a:pt x="8672" y="1702"/>
                    <a:pt x="8695" y="1596"/>
                  </a:cubicBezTo>
                  <a:cubicBezTo>
                    <a:pt x="8695" y="1574"/>
                    <a:pt x="8709" y="1537"/>
                    <a:pt x="8709" y="1504"/>
                  </a:cubicBezTo>
                  <a:lnTo>
                    <a:pt x="8695" y="1493"/>
                  </a:lnTo>
                  <a:cubicBezTo>
                    <a:pt x="8684" y="1504"/>
                    <a:pt x="8672" y="1515"/>
                    <a:pt x="8661" y="1537"/>
                  </a:cubicBezTo>
                  <a:cubicBezTo>
                    <a:pt x="8639" y="1607"/>
                    <a:pt x="8614" y="1677"/>
                    <a:pt x="8591" y="1747"/>
                  </a:cubicBezTo>
                  <a:cubicBezTo>
                    <a:pt x="8544" y="1842"/>
                    <a:pt x="8474" y="1923"/>
                    <a:pt x="8382" y="1968"/>
                  </a:cubicBezTo>
                  <a:cubicBezTo>
                    <a:pt x="8301" y="2004"/>
                    <a:pt x="8206" y="2051"/>
                    <a:pt x="8136" y="2096"/>
                  </a:cubicBezTo>
                  <a:cubicBezTo>
                    <a:pt x="8099" y="2125"/>
                    <a:pt x="8066" y="2138"/>
                    <a:pt x="8037" y="2138"/>
                  </a:cubicBezTo>
                  <a:cubicBezTo>
                    <a:pt x="7985" y="2138"/>
                    <a:pt x="7946" y="2098"/>
                    <a:pt x="7915" y="2037"/>
                  </a:cubicBezTo>
                  <a:cubicBezTo>
                    <a:pt x="7871" y="1956"/>
                    <a:pt x="7823" y="1887"/>
                    <a:pt x="7801" y="1794"/>
                  </a:cubicBezTo>
                  <a:cubicBezTo>
                    <a:pt x="7776" y="1747"/>
                    <a:pt x="7764" y="1688"/>
                    <a:pt x="7787" y="1632"/>
                  </a:cubicBezTo>
                  <a:cubicBezTo>
                    <a:pt x="7834" y="1445"/>
                    <a:pt x="7904" y="1258"/>
                    <a:pt x="8022" y="1085"/>
                  </a:cubicBezTo>
                  <a:cubicBezTo>
                    <a:pt x="8150" y="886"/>
                    <a:pt x="8290" y="688"/>
                    <a:pt x="8429" y="490"/>
                  </a:cubicBezTo>
                  <a:cubicBezTo>
                    <a:pt x="8441" y="479"/>
                    <a:pt x="8452" y="456"/>
                    <a:pt x="8474" y="431"/>
                  </a:cubicBezTo>
                  <a:lnTo>
                    <a:pt x="8404" y="431"/>
                  </a:lnTo>
                  <a:cubicBezTo>
                    <a:pt x="8231" y="431"/>
                    <a:pt x="8055" y="431"/>
                    <a:pt x="7893" y="445"/>
                  </a:cubicBezTo>
                  <a:cubicBezTo>
                    <a:pt x="7717" y="456"/>
                    <a:pt x="7544" y="467"/>
                    <a:pt x="7368" y="490"/>
                  </a:cubicBezTo>
                  <a:cubicBezTo>
                    <a:pt x="7228" y="526"/>
                    <a:pt x="7102" y="571"/>
                    <a:pt x="6963" y="607"/>
                  </a:cubicBezTo>
                  <a:cubicBezTo>
                    <a:pt x="6929" y="615"/>
                    <a:pt x="6899" y="619"/>
                    <a:pt x="6870" y="619"/>
                  </a:cubicBezTo>
                  <a:cubicBezTo>
                    <a:pt x="6817" y="619"/>
                    <a:pt x="6769" y="606"/>
                    <a:pt x="6717" y="585"/>
                  </a:cubicBezTo>
                  <a:cubicBezTo>
                    <a:pt x="6577" y="515"/>
                    <a:pt x="6449" y="456"/>
                    <a:pt x="6309" y="398"/>
                  </a:cubicBezTo>
                  <a:cubicBezTo>
                    <a:pt x="6273" y="375"/>
                    <a:pt x="6232" y="367"/>
                    <a:pt x="6190" y="367"/>
                  </a:cubicBezTo>
                  <a:cubicBezTo>
                    <a:pt x="6164" y="367"/>
                    <a:pt x="6137" y="370"/>
                    <a:pt x="6111" y="375"/>
                  </a:cubicBezTo>
                  <a:cubicBezTo>
                    <a:pt x="6058" y="394"/>
                    <a:pt x="6007" y="403"/>
                    <a:pt x="5958" y="403"/>
                  </a:cubicBezTo>
                  <a:cubicBezTo>
                    <a:pt x="5827" y="403"/>
                    <a:pt x="5709" y="340"/>
                    <a:pt x="5599" y="247"/>
                  </a:cubicBezTo>
                  <a:cubicBezTo>
                    <a:pt x="5496" y="166"/>
                    <a:pt x="5379" y="107"/>
                    <a:pt x="5261" y="37"/>
                  </a:cubicBezTo>
                  <a:cubicBezTo>
                    <a:pt x="5232" y="13"/>
                    <a:pt x="5197" y="0"/>
                    <a:pt x="51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1"/>
            <p:cNvSpPr/>
            <p:nvPr/>
          </p:nvSpPr>
          <p:spPr>
            <a:xfrm>
              <a:off x="4132354" y="3904012"/>
              <a:ext cx="227474" cy="222447"/>
            </a:xfrm>
            <a:custGeom>
              <a:rect b="b" l="l" r="r" t="t"/>
              <a:pathLst>
                <a:path extrusionOk="0" h="4691" w="4797">
                  <a:moveTo>
                    <a:pt x="4241" y="577"/>
                  </a:moveTo>
                  <a:cubicBezTo>
                    <a:pt x="4278" y="577"/>
                    <a:pt x="4318" y="590"/>
                    <a:pt x="4364" y="618"/>
                  </a:cubicBezTo>
                  <a:cubicBezTo>
                    <a:pt x="4434" y="665"/>
                    <a:pt x="4503" y="710"/>
                    <a:pt x="4573" y="757"/>
                  </a:cubicBezTo>
                  <a:cubicBezTo>
                    <a:pt x="4587" y="769"/>
                    <a:pt x="4598" y="794"/>
                    <a:pt x="4598" y="805"/>
                  </a:cubicBezTo>
                  <a:cubicBezTo>
                    <a:pt x="4587" y="816"/>
                    <a:pt x="4562" y="827"/>
                    <a:pt x="4551" y="838"/>
                  </a:cubicBezTo>
                  <a:cubicBezTo>
                    <a:pt x="4517" y="827"/>
                    <a:pt x="4481" y="816"/>
                    <a:pt x="4459" y="816"/>
                  </a:cubicBezTo>
                  <a:cubicBezTo>
                    <a:pt x="4341" y="780"/>
                    <a:pt x="4224" y="757"/>
                    <a:pt x="4110" y="735"/>
                  </a:cubicBezTo>
                  <a:cubicBezTo>
                    <a:pt x="4084" y="724"/>
                    <a:pt x="4073" y="710"/>
                    <a:pt x="4062" y="699"/>
                  </a:cubicBezTo>
                  <a:cubicBezTo>
                    <a:pt x="4062" y="699"/>
                    <a:pt x="4073" y="676"/>
                    <a:pt x="4073" y="665"/>
                  </a:cubicBezTo>
                  <a:cubicBezTo>
                    <a:pt x="4131" y="608"/>
                    <a:pt x="4183" y="577"/>
                    <a:pt x="4241" y="577"/>
                  </a:cubicBezTo>
                  <a:close/>
                  <a:moveTo>
                    <a:pt x="4448" y="875"/>
                  </a:moveTo>
                  <a:cubicBezTo>
                    <a:pt x="4459" y="875"/>
                    <a:pt x="4481" y="875"/>
                    <a:pt x="4492" y="886"/>
                  </a:cubicBezTo>
                  <a:lnTo>
                    <a:pt x="4492" y="897"/>
                  </a:lnTo>
                  <a:cubicBezTo>
                    <a:pt x="4470" y="908"/>
                    <a:pt x="4459" y="919"/>
                    <a:pt x="4434" y="919"/>
                  </a:cubicBezTo>
                  <a:lnTo>
                    <a:pt x="4434" y="945"/>
                  </a:lnTo>
                  <a:cubicBezTo>
                    <a:pt x="4443" y="1015"/>
                    <a:pt x="4446" y="1038"/>
                    <a:pt x="4410" y="1038"/>
                  </a:cubicBezTo>
                  <a:cubicBezTo>
                    <a:pt x="4393" y="1038"/>
                    <a:pt x="4367" y="1033"/>
                    <a:pt x="4330" y="1026"/>
                  </a:cubicBezTo>
                  <a:cubicBezTo>
                    <a:pt x="4272" y="1014"/>
                    <a:pt x="4213" y="989"/>
                    <a:pt x="4154" y="967"/>
                  </a:cubicBezTo>
                  <a:cubicBezTo>
                    <a:pt x="4132" y="956"/>
                    <a:pt x="4121" y="933"/>
                    <a:pt x="4110" y="919"/>
                  </a:cubicBezTo>
                  <a:cubicBezTo>
                    <a:pt x="4132" y="908"/>
                    <a:pt x="4143" y="897"/>
                    <a:pt x="4168" y="886"/>
                  </a:cubicBezTo>
                  <a:cubicBezTo>
                    <a:pt x="4260" y="886"/>
                    <a:pt x="4353" y="875"/>
                    <a:pt x="4448" y="875"/>
                  </a:cubicBezTo>
                  <a:close/>
                  <a:moveTo>
                    <a:pt x="1710" y="2015"/>
                  </a:moveTo>
                  <a:cubicBezTo>
                    <a:pt x="1724" y="2015"/>
                    <a:pt x="1735" y="2015"/>
                    <a:pt x="1746" y="2026"/>
                  </a:cubicBezTo>
                  <a:cubicBezTo>
                    <a:pt x="1838" y="2132"/>
                    <a:pt x="1933" y="2235"/>
                    <a:pt x="2025" y="2341"/>
                  </a:cubicBezTo>
                  <a:cubicBezTo>
                    <a:pt x="2118" y="2445"/>
                    <a:pt x="2246" y="2526"/>
                    <a:pt x="2375" y="2596"/>
                  </a:cubicBezTo>
                  <a:cubicBezTo>
                    <a:pt x="2478" y="2643"/>
                    <a:pt x="2562" y="2702"/>
                    <a:pt x="2654" y="2749"/>
                  </a:cubicBezTo>
                  <a:cubicBezTo>
                    <a:pt x="2676" y="2760"/>
                    <a:pt x="2688" y="2783"/>
                    <a:pt x="2702" y="2794"/>
                  </a:cubicBezTo>
                  <a:cubicBezTo>
                    <a:pt x="2702" y="2794"/>
                    <a:pt x="2702" y="2805"/>
                    <a:pt x="2688" y="2805"/>
                  </a:cubicBezTo>
                  <a:cubicBezTo>
                    <a:pt x="2676" y="2805"/>
                    <a:pt x="2654" y="2805"/>
                    <a:pt x="2643" y="2794"/>
                  </a:cubicBezTo>
                  <a:cubicBezTo>
                    <a:pt x="2503" y="2724"/>
                    <a:pt x="2363" y="2643"/>
                    <a:pt x="2224" y="2562"/>
                  </a:cubicBezTo>
                  <a:cubicBezTo>
                    <a:pt x="2095" y="2481"/>
                    <a:pt x="1989" y="2386"/>
                    <a:pt x="1897" y="2260"/>
                  </a:cubicBezTo>
                  <a:cubicBezTo>
                    <a:pt x="1863" y="2213"/>
                    <a:pt x="1805" y="2165"/>
                    <a:pt x="1757" y="2121"/>
                  </a:cubicBezTo>
                  <a:cubicBezTo>
                    <a:pt x="1746" y="2096"/>
                    <a:pt x="1724" y="2073"/>
                    <a:pt x="1699" y="2051"/>
                  </a:cubicBezTo>
                  <a:cubicBezTo>
                    <a:pt x="1699" y="2037"/>
                    <a:pt x="1710" y="2026"/>
                    <a:pt x="1710" y="2015"/>
                  </a:cubicBezTo>
                  <a:close/>
                  <a:moveTo>
                    <a:pt x="2632" y="1316"/>
                  </a:moveTo>
                  <a:cubicBezTo>
                    <a:pt x="2643" y="1327"/>
                    <a:pt x="2654" y="1339"/>
                    <a:pt x="2654" y="1352"/>
                  </a:cubicBezTo>
                  <a:cubicBezTo>
                    <a:pt x="2665" y="1408"/>
                    <a:pt x="2665" y="1478"/>
                    <a:pt x="2676" y="1537"/>
                  </a:cubicBezTo>
                  <a:cubicBezTo>
                    <a:pt x="2702" y="1841"/>
                    <a:pt x="2724" y="2143"/>
                    <a:pt x="2746" y="2445"/>
                  </a:cubicBezTo>
                  <a:cubicBezTo>
                    <a:pt x="2757" y="2584"/>
                    <a:pt x="2783" y="2724"/>
                    <a:pt x="2794" y="2853"/>
                  </a:cubicBezTo>
                  <a:cubicBezTo>
                    <a:pt x="2794" y="2875"/>
                    <a:pt x="2794" y="2911"/>
                    <a:pt x="2805" y="2934"/>
                  </a:cubicBezTo>
                  <a:lnTo>
                    <a:pt x="2783" y="2934"/>
                  </a:lnTo>
                  <a:cubicBezTo>
                    <a:pt x="2771" y="2923"/>
                    <a:pt x="2757" y="2900"/>
                    <a:pt x="2757" y="2889"/>
                  </a:cubicBezTo>
                  <a:cubicBezTo>
                    <a:pt x="2735" y="2713"/>
                    <a:pt x="2702" y="2551"/>
                    <a:pt x="2688" y="2375"/>
                  </a:cubicBezTo>
                  <a:cubicBezTo>
                    <a:pt x="2654" y="2051"/>
                    <a:pt x="2643" y="1735"/>
                    <a:pt x="2607" y="1408"/>
                  </a:cubicBezTo>
                  <a:lnTo>
                    <a:pt x="2607" y="1352"/>
                  </a:lnTo>
                  <a:cubicBezTo>
                    <a:pt x="2607" y="1339"/>
                    <a:pt x="2618" y="1327"/>
                    <a:pt x="2632" y="1316"/>
                  </a:cubicBezTo>
                  <a:close/>
                  <a:moveTo>
                    <a:pt x="1118" y="2981"/>
                  </a:moveTo>
                  <a:lnTo>
                    <a:pt x="1118" y="3004"/>
                  </a:lnTo>
                  <a:cubicBezTo>
                    <a:pt x="1106" y="3015"/>
                    <a:pt x="1081" y="3029"/>
                    <a:pt x="1059" y="3029"/>
                  </a:cubicBezTo>
                  <a:cubicBezTo>
                    <a:pt x="849" y="3073"/>
                    <a:pt x="662" y="3143"/>
                    <a:pt x="511" y="3319"/>
                  </a:cubicBezTo>
                  <a:cubicBezTo>
                    <a:pt x="489" y="3342"/>
                    <a:pt x="478" y="3378"/>
                    <a:pt x="453" y="3400"/>
                  </a:cubicBezTo>
                  <a:lnTo>
                    <a:pt x="441" y="3400"/>
                  </a:lnTo>
                  <a:cubicBezTo>
                    <a:pt x="441" y="3378"/>
                    <a:pt x="441" y="3364"/>
                    <a:pt x="453" y="3353"/>
                  </a:cubicBezTo>
                  <a:cubicBezTo>
                    <a:pt x="536" y="3202"/>
                    <a:pt x="676" y="3110"/>
                    <a:pt x="838" y="3051"/>
                  </a:cubicBezTo>
                  <a:cubicBezTo>
                    <a:pt x="908" y="3015"/>
                    <a:pt x="989" y="3004"/>
                    <a:pt x="1070" y="2981"/>
                  </a:cubicBezTo>
                  <a:close/>
                  <a:moveTo>
                    <a:pt x="3911" y="3283"/>
                  </a:moveTo>
                  <a:cubicBezTo>
                    <a:pt x="3922" y="3294"/>
                    <a:pt x="3945" y="3294"/>
                    <a:pt x="3945" y="3308"/>
                  </a:cubicBezTo>
                  <a:cubicBezTo>
                    <a:pt x="3959" y="3378"/>
                    <a:pt x="3970" y="3448"/>
                    <a:pt x="3981" y="3504"/>
                  </a:cubicBezTo>
                  <a:cubicBezTo>
                    <a:pt x="3992" y="3540"/>
                    <a:pt x="3992" y="3573"/>
                    <a:pt x="4003" y="3621"/>
                  </a:cubicBezTo>
                  <a:cubicBezTo>
                    <a:pt x="3992" y="3632"/>
                    <a:pt x="3981" y="3643"/>
                    <a:pt x="3981" y="3657"/>
                  </a:cubicBezTo>
                  <a:cubicBezTo>
                    <a:pt x="3970" y="3643"/>
                    <a:pt x="3945" y="3632"/>
                    <a:pt x="3945" y="3610"/>
                  </a:cubicBezTo>
                  <a:cubicBezTo>
                    <a:pt x="3922" y="3518"/>
                    <a:pt x="3911" y="3411"/>
                    <a:pt x="3900" y="3319"/>
                  </a:cubicBezTo>
                  <a:cubicBezTo>
                    <a:pt x="3900" y="3308"/>
                    <a:pt x="3911" y="3294"/>
                    <a:pt x="3911" y="3283"/>
                  </a:cubicBezTo>
                  <a:close/>
                  <a:moveTo>
                    <a:pt x="3830" y="3481"/>
                  </a:moveTo>
                  <a:lnTo>
                    <a:pt x="3830" y="3504"/>
                  </a:lnTo>
                  <a:cubicBezTo>
                    <a:pt x="3805" y="3518"/>
                    <a:pt x="3794" y="3529"/>
                    <a:pt x="3772" y="3540"/>
                  </a:cubicBezTo>
                  <a:cubicBezTo>
                    <a:pt x="3514" y="3599"/>
                    <a:pt x="3260" y="3668"/>
                    <a:pt x="3003" y="3738"/>
                  </a:cubicBezTo>
                  <a:cubicBezTo>
                    <a:pt x="2841" y="3772"/>
                    <a:pt x="2676" y="3830"/>
                    <a:pt x="2514" y="3878"/>
                  </a:cubicBezTo>
                  <a:lnTo>
                    <a:pt x="2456" y="3878"/>
                  </a:lnTo>
                  <a:cubicBezTo>
                    <a:pt x="2456" y="3878"/>
                    <a:pt x="2456" y="3867"/>
                    <a:pt x="2445" y="3853"/>
                  </a:cubicBezTo>
                  <a:cubicBezTo>
                    <a:pt x="2467" y="3842"/>
                    <a:pt x="2492" y="3830"/>
                    <a:pt x="2514" y="3830"/>
                  </a:cubicBezTo>
                  <a:cubicBezTo>
                    <a:pt x="2886" y="3727"/>
                    <a:pt x="3271" y="3621"/>
                    <a:pt x="3654" y="3518"/>
                  </a:cubicBezTo>
                  <a:cubicBezTo>
                    <a:pt x="3690" y="3504"/>
                    <a:pt x="3713" y="3492"/>
                    <a:pt x="3749" y="3492"/>
                  </a:cubicBezTo>
                  <a:cubicBezTo>
                    <a:pt x="3772" y="3481"/>
                    <a:pt x="3805" y="3481"/>
                    <a:pt x="3830" y="3481"/>
                  </a:cubicBezTo>
                  <a:close/>
                  <a:moveTo>
                    <a:pt x="3609" y="0"/>
                  </a:moveTo>
                  <a:lnTo>
                    <a:pt x="3609" y="0"/>
                  </a:lnTo>
                  <a:cubicBezTo>
                    <a:pt x="3621" y="107"/>
                    <a:pt x="3643" y="199"/>
                    <a:pt x="3654" y="291"/>
                  </a:cubicBezTo>
                  <a:cubicBezTo>
                    <a:pt x="3679" y="361"/>
                    <a:pt x="3665" y="386"/>
                    <a:pt x="3609" y="408"/>
                  </a:cubicBezTo>
                  <a:cubicBezTo>
                    <a:pt x="3445" y="467"/>
                    <a:pt x="3294" y="526"/>
                    <a:pt x="3132" y="595"/>
                  </a:cubicBezTo>
                  <a:cubicBezTo>
                    <a:pt x="3085" y="613"/>
                    <a:pt x="3057" y="624"/>
                    <a:pt x="3036" y="624"/>
                  </a:cubicBezTo>
                  <a:cubicBezTo>
                    <a:pt x="3003" y="624"/>
                    <a:pt x="2987" y="599"/>
                    <a:pt x="2945" y="537"/>
                  </a:cubicBezTo>
                  <a:lnTo>
                    <a:pt x="2945" y="526"/>
                  </a:lnTo>
                  <a:cubicBezTo>
                    <a:pt x="2926" y="516"/>
                    <a:pt x="2906" y="498"/>
                    <a:pt x="2893" y="498"/>
                  </a:cubicBezTo>
                  <a:cubicBezTo>
                    <a:pt x="2890" y="498"/>
                    <a:pt x="2888" y="498"/>
                    <a:pt x="2886" y="500"/>
                  </a:cubicBezTo>
                  <a:cubicBezTo>
                    <a:pt x="2771" y="514"/>
                    <a:pt x="2724" y="570"/>
                    <a:pt x="2702" y="676"/>
                  </a:cubicBezTo>
                  <a:cubicBezTo>
                    <a:pt x="2702" y="735"/>
                    <a:pt x="2688" y="794"/>
                    <a:pt x="2688" y="850"/>
                  </a:cubicBezTo>
                  <a:cubicBezTo>
                    <a:pt x="2688" y="897"/>
                    <a:pt x="2713" y="945"/>
                    <a:pt x="2735" y="989"/>
                  </a:cubicBezTo>
                  <a:cubicBezTo>
                    <a:pt x="2771" y="1037"/>
                    <a:pt x="2816" y="1095"/>
                    <a:pt x="2864" y="1129"/>
                  </a:cubicBezTo>
                  <a:cubicBezTo>
                    <a:pt x="2886" y="1154"/>
                    <a:pt x="2922" y="1165"/>
                    <a:pt x="2945" y="1165"/>
                  </a:cubicBezTo>
                  <a:cubicBezTo>
                    <a:pt x="3003" y="1154"/>
                    <a:pt x="3062" y="1143"/>
                    <a:pt x="3051" y="1059"/>
                  </a:cubicBezTo>
                  <a:cubicBezTo>
                    <a:pt x="3037" y="1048"/>
                    <a:pt x="3062" y="1048"/>
                    <a:pt x="3062" y="1037"/>
                  </a:cubicBezTo>
                  <a:cubicBezTo>
                    <a:pt x="3073" y="1048"/>
                    <a:pt x="3095" y="1048"/>
                    <a:pt x="3095" y="1059"/>
                  </a:cubicBezTo>
                  <a:cubicBezTo>
                    <a:pt x="3084" y="1095"/>
                    <a:pt x="3095" y="1143"/>
                    <a:pt x="3073" y="1165"/>
                  </a:cubicBezTo>
                  <a:cubicBezTo>
                    <a:pt x="3044" y="1200"/>
                    <a:pt x="2994" y="1218"/>
                    <a:pt x="2945" y="1218"/>
                  </a:cubicBezTo>
                  <a:cubicBezTo>
                    <a:pt x="2895" y="1218"/>
                    <a:pt x="2845" y="1200"/>
                    <a:pt x="2816" y="1165"/>
                  </a:cubicBezTo>
                  <a:cubicBezTo>
                    <a:pt x="2757" y="1107"/>
                    <a:pt x="2702" y="1037"/>
                    <a:pt x="2643" y="967"/>
                  </a:cubicBezTo>
                  <a:cubicBezTo>
                    <a:pt x="2618" y="989"/>
                    <a:pt x="2595" y="1014"/>
                    <a:pt x="2562" y="1026"/>
                  </a:cubicBezTo>
                  <a:cubicBezTo>
                    <a:pt x="2514" y="1059"/>
                    <a:pt x="2492" y="1095"/>
                    <a:pt x="2478" y="1154"/>
                  </a:cubicBezTo>
                  <a:cubicBezTo>
                    <a:pt x="2456" y="1258"/>
                    <a:pt x="2445" y="1352"/>
                    <a:pt x="2422" y="1456"/>
                  </a:cubicBezTo>
                  <a:cubicBezTo>
                    <a:pt x="2386" y="1584"/>
                    <a:pt x="2305" y="1677"/>
                    <a:pt x="2176" y="1713"/>
                  </a:cubicBezTo>
                  <a:cubicBezTo>
                    <a:pt x="2084" y="1724"/>
                    <a:pt x="2003" y="1746"/>
                    <a:pt x="1908" y="1772"/>
                  </a:cubicBezTo>
                  <a:cubicBezTo>
                    <a:pt x="1699" y="1827"/>
                    <a:pt x="1478" y="1864"/>
                    <a:pt x="1268" y="1934"/>
                  </a:cubicBezTo>
                  <a:cubicBezTo>
                    <a:pt x="1048" y="2015"/>
                    <a:pt x="816" y="2062"/>
                    <a:pt x="581" y="2062"/>
                  </a:cubicBezTo>
                  <a:cubicBezTo>
                    <a:pt x="500" y="2062"/>
                    <a:pt x="419" y="2084"/>
                    <a:pt x="349" y="2132"/>
                  </a:cubicBezTo>
                  <a:cubicBezTo>
                    <a:pt x="187" y="2246"/>
                    <a:pt x="92" y="2411"/>
                    <a:pt x="11" y="2584"/>
                  </a:cubicBezTo>
                  <a:cubicBezTo>
                    <a:pt x="0" y="2610"/>
                    <a:pt x="0" y="2632"/>
                    <a:pt x="0" y="2666"/>
                  </a:cubicBezTo>
                  <a:cubicBezTo>
                    <a:pt x="0" y="2794"/>
                    <a:pt x="11" y="2923"/>
                    <a:pt x="11" y="3051"/>
                  </a:cubicBezTo>
                  <a:cubicBezTo>
                    <a:pt x="22" y="3213"/>
                    <a:pt x="92" y="3342"/>
                    <a:pt x="198" y="3448"/>
                  </a:cubicBezTo>
                  <a:cubicBezTo>
                    <a:pt x="279" y="3529"/>
                    <a:pt x="313" y="3621"/>
                    <a:pt x="349" y="3727"/>
                  </a:cubicBezTo>
                  <a:cubicBezTo>
                    <a:pt x="372" y="3830"/>
                    <a:pt x="419" y="3923"/>
                    <a:pt x="500" y="4006"/>
                  </a:cubicBezTo>
                  <a:cubicBezTo>
                    <a:pt x="606" y="4121"/>
                    <a:pt x="732" y="4227"/>
                    <a:pt x="861" y="4308"/>
                  </a:cubicBezTo>
                  <a:cubicBezTo>
                    <a:pt x="978" y="4378"/>
                    <a:pt x="1095" y="4448"/>
                    <a:pt x="1187" y="4540"/>
                  </a:cubicBezTo>
                  <a:cubicBezTo>
                    <a:pt x="1280" y="4621"/>
                    <a:pt x="1375" y="4657"/>
                    <a:pt x="1478" y="4691"/>
                  </a:cubicBezTo>
                  <a:cubicBezTo>
                    <a:pt x="1500" y="4691"/>
                    <a:pt x="1537" y="4691"/>
                    <a:pt x="1559" y="4680"/>
                  </a:cubicBezTo>
                  <a:cubicBezTo>
                    <a:pt x="1676" y="4610"/>
                    <a:pt x="1805" y="4599"/>
                    <a:pt x="1933" y="4599"/>
                  </a:cubicBezTo>
                  <a:cubicBezTo>
                    <a:pt x="2327" y="4576"/>
                    <a:pt x="2702" y="4426"/>
                    <a:pt x="3051" y="4250"/>
                  </a:cubicBezTo>
                  <a:cubicBezTo>
                    <a:pt x="3235" y="4157"/>
                    <a:pt x="3400" y="4051"/>
                    <a:pt x="3584" y="3948"/>
                  </a:cubicBezTo>
                  <a:cubicBezTo>
                    <a:pt x="3632" y="3923"/>
                    <a:pt x="3679" y="3923"/>
                    <a:pt x="3735" y="3923"/>
                  </a:cubicBezTo>
                  <a:cubicBezTo>
                    <a:pt x="3797" y="3941"/>
                    <a:pt x="3857" y="3952"/>
                    <a:pt x="3917" y="3952"/>
                  </a:cubicBezTo>
                  <a:cubicBezTo>
                    <a:pt x="3938" y="3952"/>
                    <a:pt x="3960" y="3951"/>
                    <a:pt x="3981" y="3948"/>
                  </a:cubicBezTo>
                  <a:cubicBezTo>
                    <a:pt x="4168" y="3911"/>
                    <a:pt x="4341" y="3830"/>
                    <a:pt x="4459" y="3668"/>
                  </a:cubicBezTo>
                  <a:cubicBezTo>
                    <a:pt x="4481" y="3632"/>
                    <a:pt x="4470" y="3562"/>
                    <a:pt x="4448" y="3562"/>
                  </a:cubicBezTo>
                  <a:cubicBezTo>
                    <a:pt x="4422" y="3562"/>
                    <a:pt x="4389" y="3573"/>
                    <a:pt x="4364" y="3599"/>
                  </a:cubicBezTo>
                  <a:cubicBezTo>
                    <a:pt x="4341" y="3621"/>
                    <a:pt x="4330" y="3668"/>
                    <a:pt x="4308" y="3691"/>
                  </a:cubicBezTo>
                  <a:cubicBezTo>
                    <a:pt x="4294" y="3702"/>
                    <a:pt x="4283" y="3713"/>
                    <a:pt x="4272" y="3713"/>
                  </a:cubicBezTo>
                  <a:cubicBezTo>
                    <a:pt x="4272" y="3702"/>
                    <a:pt x="4260" y="3680"/>
                    <a:pt x="4272" y="3668"/>
                  </a:cubicBezTo>
                  <a:cubicBezTo>
                    <a:pt x="4294" y="3621"/>
                    <a:pt x="4330" y="3562"/>
                    <a:pt x="4353" y="3518"/>
                  </a:cubicBezTo>
                  <a:cubicBezTo>
                    <a:pt x="4481" y="3319"/>
                    <a:pt x="4573" y="3110"/>
                    <a:pt x="4598" y="2889"/>
                  </a:cubicBezTo>
                  <a:cubicBezTo>
                    <a:pt x="4598" y="2772"/>
                    <a:pt x="4610" y="2654"/>
                    <a:pt x="4632" y="2540"/>
                  </a:cubicBezTo>
                  <a:cubicBezTo>
                    <a:pt x="4643" y="2456"/>
                    <a:pt x="4679" y="2386"/>
                    <a:pt x="4691" y="2305"/>
                  </a:cubicBezTo>
                  <a:cubicBezTo>
                    <a:pt x="4702" y="2272"/>
                    <a:pt x="4702" y="2235"/>
                    <a:pt x="4702" y="2191"/>
                  </a:cubicBezTo>
                  <a:lnTo>
                    <a:pt x="4679" y="2191"/>
                  </a:lnTo>
                  <a:cubicBezTo>
                    <a:pt x="4621" y="2283"/>
                    <a:pt x="4562" y="2386"/>
                    <a:pt x="4503" y="2492"/>
                  </a:cubicBezTo>
                  <a:cubicBezTo>
                    <a:pt x="4492" y="2492"/>
                    <a:pt x="4492" y="2492"/>
                    <a:pt x="4481" y="2481"/>
                  </a:cubicBezTo>
                  <a:cubicBezTo>
                    <a:pt x="4481" y="2470"/>
                    <a:pt x="4492" y="2445"/>
                    <a:pt x="4492" y="2422"/>
                  </a:cubicBezTo>
                  <a:cubicBezTo>
                    <a:pt x="4540" y="2341"/>
                    <a:pt x="4573" y="2272"/>
                    <a:pt x="4621" y="2191"/>
                  </a:cubicBezTo>
                  <a:cubicBezTo>
                    <a:pt x="4632" y="2154"/>
                    <a:pt x="4632" y="2143"/>
                    <a:pt x="4598" y="2107"/>
                  </a:cubicBezTo>
                  <a:cubicBezTo>
                    <a:pt x="4551" y="2177"/>
                    <a:pt x="4503" y="2235"/>
                    <a:pt x="4470" y="2305"/>
                  </a:cubicBezTo>
                  <a:cubicBezTo>
                    <a:pt x="4434" y="2364"/>
                    <a:pt x="4400" y="2434"/>
                    <a:pt x="4364" y="2503"/>
                  </a:cubicBezTo>
                  <a:cubicBezTo>
                    <a:pt x="4364" y="2515"/>
                    <a:pt x="4353" y="2526"/>
                    <a:pt x="4341" y="2540"/>
                  </a:cubicBezTo>
                  <a:lnTo>
                    <a:pt x="4319" y="2515"/>
                  </a:lnTo>
                  <a:cubicBezTo>
                    <a:pt x="4389" y="2375"/>
                    <a:pt x="4470" y="2235"/>
                    <a:pt x="4540" y="2084"/>
                  </a:cubicBezTo>
                  <a:cubicBezTo>
                    <a:pt x="4533" y="2082"/>
                    <a:pt x="4527" y="2082"/>
                    <a:pt x="4522" y="2082"/>
                  </a:cubicBezTo>
                  <a:cubicBezTo>
                    <a:pt x="4496" y="2082"/>
                    <a:pt x="4479" y="2102"/>
                    <a:pt x="4470" y="2132"/>
                  </a:cubicBezTo>
                  <a:cubicBezTo>
                    <a:pt x="4389" y="2246"/>
                    <a:pt x="4319" y="2375"/>
                    <a:pt x="4238" y="2492"/>
                  </a:cubicBezTo>
                  <a:cubicBezTo>
                    <a:pt x="4168" y="2610"/>
                    <a:pt x="4110" y="2724"/>
                    <a:pt x="4051" y="2853"/>
                  </a:cubicBezTo>
                  <a:cubicBezTo>
                    <a:pt x="4003" y="2981"/>
                    <a:pt x="3922" y="3110"/>
                    <a:pt x="3772" y="3132"/>
                  </a:cubicBezTo>
                  <a:cubicBezTo>
                    <a:pt x="3749" y="3143"/>
                    <a:pt x="3724" y="3154"/>
                    <a:pt x="3713" y="3168"/>
                  </a:cubicBezTo>
                  <a:cubicBezTo>
                    <a:pt x="3654" y="3238"/>
                    <a:pt x="3573" y="3249"/>
                    <a:pt x="3481" y="3261"/>
                  </a:cubicBezTo>
                  <a:cubicBezTo>
                    <a:pt x="3255" y="3285"/>
                    <a:pt x="3024" y="3304"/>
                    <a:pt x="2796" y="3304"/>
                  </a:cubicBezTo>
                  <a:cubicBezTo>
                    <a:pt x="2705" y="3304"/>
                    <a:pt x="2615" y="3301"/>
                    <a:pt x="2526" y="3294"/>
                  </a:cubicBezTo>
                  <a:cubicBezTo>
                    <a:pt x="2316" y="3283"/>
                    <a:pt x="2106" y="3261"/>
                    <a:pt x="1919" y="3180"/>
                  </a:cubicBezTo>
                  <a:cubicBezTo>
                    <a:pt x="1897" y="3174"/>
                    <a:pt x="1871" y="3171"/>
                    <a:pt x="1846" y="3171"/>
                  </a:cubicBezTo>
                  <a:cubicBezTo>
                    <a:pt x="1822" y="3171"/>
                    <a:pt x="1798" y="3174"/>
                    <a:pt x="1780" y="3180"/>
                  </a:cubicBezTo>
                  <a:cubicBezTo>
                    <a:pt x="1710" y="3191"/>
                    <a:pt x="1654" y="3224"/>
                    <a:pt x="1595" y="3249"/>
                  </a:cubicBezTo>
                  <a:cubicBezTo>
                    <a:pt x="1587" y="3253"/>
                    <a:pt x="1579" y="3254"/>
                    <a:pt x="1571" y="3254"/>
                  </a:cubicBezTo>
                  <a:cubicBezTo>
                    <a:pt x="1556" y="3254"/>
                    <a:pt x="1544" y="3249"/>
                    <a:pt x="1537" y="3249"/>
                  </a:cubicBezTo>
                  <a:cubicBezTo>
                    <a:pt x="1548" y="3238"/>
                    <a:pt x="1548" y="3213"/>
                    <a:pt x="1570" y="3202"/>
                  </a:cubicBezTo>
                  <a:cubicBezTo>
                    <a:pt x="1618" y="3180"/>
                    <a:pt x="1665" y="3154"/>
                    <a:pt x="1710" y="3132"/>
                  </a:cubicBezTo>
                  <a:lnTo>
                    <a:pt x="1710" y="3121"/>
                  </a:lnTo>
                  <a:lnTo>
                    <a:pt x="1699" y="3110"/>
                  </a:lnTo>
                  <a:cubicBezTo>
                    <a:pt x="1584" y="3040"/>
                    <a:pt x="1525" y="2923"/>
                    <a:pt x="1500" y="2794"/>
                  </a:cubicBezTo>
                  <a:cubicBezTo>
                    <a:pt x="1478" y="2691"/>
                    <a:pt x="1419" y="2621"/>
                    <a:pt x="1338" y="2562"/>
                  </a:cubicBezTo>
                  <a:lnTo>
                    <a:pt x="1280" y="2503"/>
                  </a:lnTo>
                  <a:lnTo>
                    <a:pt x="1280" y="2470"/>
                  </a:lnTo>
                  <a:cubicBezTo>
                    <a:pt x="1285" y="2463"/>
                    <a:pt x="1291" y="2459"/>
                    <a:pt x="1298" y="2459"/>
                  </a:cubicBezTo>
                  <a:cubicBezTo>
                    <a:pt x="1304" y="2459"/>
                    <a:pt x="1310" y="2463"/>
                    <a:pt x="1316" y="2470"/>
                  </a:cubicBezTo>
                  <a:cubicBezTo>
                    <a:pt x="1397" y="2540"/>
                    <a:pt x="1489" y="2596"/>
                    <a:pt x="1525" y="2702"/>
                  </a:cubicBezTo>
                  <a:cubicBezTo>
                    <a:pt x="1548" y="2760"/>
                    <a:pt x="1559" y="2805"/>
                    <a:pt x="1570" y="2864"/>
                  </a:cubicBezTo>
                  <a:cubicBezTo>
                    <a:pt x="1595" y="2959"/>
                    <a:pt x="1676" y="3004"/>
                    <a:pt x="1735" y="3062"/>
                  </a:cubicBezTo>
                  <a:cubicBezTo>
                    <a:pt x="1780" y="3110"/>
                    <a:pt x="1827" y="3099"/>
                    <a:pt x="1875" y="3110"/>
                  </a:cubicBezTo>
                  <a:lnTo>
                    <a:pt x="1908" y="3110"/>
                  </a:lnTo>
                  <a:cubicBezTo>
                    <a:pt x="2095" y="3191"/>
                    <a:pt x="2294" y="3213"/>
                    <a:pt x="2492" y="3238"/>
                  </a:cubicBezTo>
                  <a:cubicBezTo>
                    <a:pt x="2548" y="3238"/>
                    <a:pt x="2595" y="3238"/>
                    <a:pt x="2643" y="3191"/>
                  </a:cubicBezTo>
                  <a:cubicBezTo>
                    <a:pt x="2794" y="3051"/>
                    <a:pt x="2933" y="2911"/>
                    <a:pt x="3084" y="2794"/>
                  </a:cubicBezTo>
                  <a:cubicBezTo>
                    <a:pt x="3260" y="2654"/>
                    <a:pt x="3411" y="2492"/>
                    <a:pt x="3551" y="2330"/>
                  </a:cubicBezTo>
                  <a:cubicBezTo>
                    <a:pt x="3609" y="2272"/>
                    <a:pt x="3621" y="2202"/>
                    <a:pt x="3632" y="2132"/>
                  </a:cubicBezTo>
                  <a:cubicBezTo>
                    <a:pt x="3621" y="2132"/>
                    <a:pt x="3609" y="2121"/>
                    <a:pt x="3584" y="2121"/>
                  </a:cubicBezTo>
                  <a:cubicBezTo>
                    <a:pt x="3456" y="2096"/>
                    <a:pt x="3330" y="2062"/>
                    <a:pt x="3190" y="2037"/>
                  </a:cubicBezTo>
                  <a:cubicBezTo>
                    <a:pt x="3107" y="2026"/>
                    <a:pt x="3062" y="1981"/>
                    <a:pt x="3037" y="1911"/>
                  </a:cubicBezTo>
                  <a:cubicBezTo>
                    <a:pt x="3014" y="1805"/>
                    <a:pt x="2981" y="1713"/>
                    <a:pt x="2956" y="1607"/>
                  </a:cubicBezTo>
                  <a:lnTo>
                    <a:pt x="2956" y="1526"/>
                  </a:lnTo>
                  <a:cubicBezTo>
                    <a:pt x="2956" y="1526"/>
                    <a:pt x="2967" y="1526"/>
                    <a:pt x="2981" y="1515"/>
                  </a:cubicBezTo>
                  <a:cubicBezTo>
                    <a:pt x="2992" y="1548"/>
                    <a:pt x="3003" y="1573"/>
                    <a:pt x="3014" y="1596"/>
                  </a:cubicBezTo>
                  <a:cubicBezTo>
                    <a:pt x="3026" y="1665"/>
                    <a:pt x="3051" y="1735"/>
                    <a:pt x="3073" y="1816"/>
                  </a:cubicBezTo>
                  <a:cubicBezTo>
                    <a:pt x="3095" y="1922"/>
                    <a:pt x="3143" y="1992"/>
                    <a:pt x="3260" y="1992"/>
                  </a:cubicBezTo>
                  <a:lnTo>
                    <a:pt x="3305" y="1992"/>
                  </a:lnTo>
                  <a:cubicBezTo>
                    <a:pt x="3526" y="2037"/>
                    <a:pt x="3735" y="2073"/>
                    <a:pt x="3934" y="2191"/>
                  </a:cubicBezTo>
                  <a:cubicBezTo>
                    <a:pt x="3961" y="2206"/>
                    <a:pt x="3987" y="2213"/>
                    <a:pt x="4012" y="2213"/>
                  </a:cubicBezTo>
                  <a:cubicBezTo>
                    <a:pt x="4061" y="2213"/>
                    <a:pt x="4104" y="2185"/>
                    <a:pt x="4143" y="2132"/>
                  </a:cubicBezTo>
                  <a:cubicBezTo>
                    <a:pt x="4224" y="2015"/>
                    <a:pt x="4308" y="1886"/>
                    <a:pt x="4389" y="1772"/>
                  </a:cubicBezTo>
                  <a:cubicBezTo>
                    <a:pt x="4434" y="1702"/>
                    <a:pt x="4481" y="1618"/>
                    <a:pt x="4481" y="1526"/>
                  </a:cubicBezTo>
                  <a:cubicBezTo>
                    <a:pt x="4466" y="1526"/>
                    <a:pt x="4445" y="1531"/>
                    <a:pt x="4423" y="1531"/>
                  </a:cubicBezTo>
                  <a:cubicBezTo>
                    <a:pt x="4412" y="1531"/>
                    <a:pt x="4400" y="1529"/>
                    <a:pt x="4389" y="1526"/>
                  </a:cubicBezTo>
                  <a:cubicBezTo>
                    <a:pt x="4353" y="1515"/>
                    <a:pt x="4319" y="1478"/>
                    <a:pt x="4294" y="1456"/>
                  </a:cubicBezTo>
                  <a:cubicBezTo>
                    <a:pt x="4283" y="1434"/>
                    <a:pt x="4308" y="1386"/>
                    <a:pt x="4319" y="1364"/>
                  </a:cubicBezTo>
                  <a:cubicBezTo>
                    <a:pt x="4319" y="1352"/>
                    <a:pt x="4341" y="1339"/>
                    <a:pt x="4353" y="1327"/>
                  </a:cubicBezTo>
                  <a:cubicBezTo>
                    <a:pt x="4353" y="1352"/>
                    <a:pt x="4364" y="1375"/>
                    <a:pt x="4353" y="1386"/>
                  </a:cubicBezTo>
                  <a:cubicBezTo>
                    <a:pt x="4330" y="1434"/>
                    <a:pt x="4353" y="1478"/>
                    <a:pt x="4400" y="1478"/>
                  </a:cubicBezTo>
                  <a:cubicBezTo>
                    <a:pt x="4459" y="1467"/>
                    <a:pt x="4529" y="1456"/>
                    <a:pt x="4573" y="1445"/>
                  </a:cubicBezTo>
                  <a:cubicBezTo>
                    <a:pt x="4632" y="1422"/>
                    <a:pt x="4657" y="1386"/>
                    <a:pt x="4632" y="1327"/>
                  </a:cubicBezTo>
                  <a:cubicBezTo>
                    <a:pt x="4621" y="1269"/>
                    <a:pt x="4598" y="1224"/>
                    <a:pt x="4587" y="1165"/>
                  </a:cubicBezTo>
                  <a:cubicBezTo>
                    <a:pt x="4562" y="1084"/>
                    <a:pt x="4573" y="1014"/>
                    <a:pt x="4621" y="956"/>
                  </a:cubicBezTo>
                  <a:cubicBezTo>
                    <a:pt x="4657" y="908"/>
                    <a:pt x="4691" y="850"/>
                    <a:pt x="4727" y="805"/>
                  </a:cubicBezTo>
                  <a:cubicBezTo>
                    <a:pt x="4772" y="746"/>
                    <a:pt x="4797" y="676"/>
                    <a:pt x="4783" y="595"/>
                  </a:cubicBezTo>
                  <a:cubicBezTo>
                    <a:pt x="4772" y="445"/>
                    <a:pt x="4749" y="280"/>
                    <a:pt x="4738" y="118"/>
                  </a:cubicBezTo>
                  <a:cubicBezTo>
                    <a:pt x="4738" y="81"/>
                    <a:pt x="4713" y="59"/>
                    <a:pt x="4679" y="59"/>
                  </a:cubicBezTo>
                  <a:cubicBezTo>
                    <a:pt x="4610" y="48"/>
                    <a:pt x="4529" y="37"/>
                    <a:pt x="4459" y="37"/>
                  </a:cubicBezTo>
                  <a:cubicBezTo>
                    <a:pt x="4238" y="26"/>
                    <a:pt x="4015" y="26"/>
                    <a:pt x="3794" y="12"/>
                  </a:cubicBezTo>
                  <a:cubicBezTo>
                    <a:pt x="3735" y="12"/>
                    <a:pt x="3679" y="12"/>
                    <a:pt x="3609" y="0"/>
                  </a:cubicBezTo>
                  <a:close/>
                </a:path>
              </a:pathLst>
            </a:custGeom>
            <a:solidFill>
              <a:srgbClr val="F4C3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1"/>
            <p:cNvSpPr/>
            <p:nvPr/>
          </p:nvSpPr>
          <p:spPr>
            <a:xfrm>
              <a:off x="4131785" y="4214275"/>
              <a:ext cx="274420" cy="154115"/>
            </a:xfrm>
            <a:custGeom>
              <a:rect b="b" l="l" r="r" t="t"/>
              <a:pathLst>
                <a:path extrusionOk="0" h="3250" w="5787">
                  <a:moveTo>
                    <a:pt x="898" y="662"/>
                  </a:moveTo>
                  <a:cubicBezTo>
                    <a:pt x="1060" y="710"/>
                    <a:pt x="1222" y="757"/>
                    <a:pt x="1373" y="802"/>
                  </a:cubicBezTo>
                  <a:cubicBezTo>
                    <a:pt x="2211" y="1048"/>
                    <a:pt x="3004" y="1408"/>
                    <a:pt x="3795" y="1768"/>
                  </a:cubicBezTo>
                  <a:cubicBezTo>
                    <a:pt x="3865" y="1805"/>
                    <a:pt x="3934" y="1838"/>
                    <a:pt x="4015" y="1875"/>
                  </a:cubicBezTo>
                  <a:cubicBezTo>
                    <a:pt x="4041" y="1886"/>
                    <a:pt x="4052" y="1908"/>
                    <a:pt x="4074" y="1919"/>
                  </a:cubicBezTo>
                  <a:cubicBezTo>
                    <a:pt x="4074" y="1919"/>
                    <a:pt x="4074" y="1933"/>
                    <a:pt x="4063" y="1944"/>
                  </a:cubicBezTo>
                  <a:cubicBezTo>
                    <a:pt x="4041" y="1933"/>
                    <a:pt x="4004" y="1933"/>
                    <a:pt x="3971" y="1908"/>
                  </a:cubicBezTo>
                  <a:cubicBezTo>
                    <a:pt x="3772" y="1816"/>
                    <a:pt x="3563" y="1724"/>
                    <a:pt x="3353" y="1629"/>
                  </a:cubicBezTo>
                  <a:cubicBezTo>
                    <a:pt x="2585" y="1280"/>
                    <a:pt x="1792" y="967"/>
                    <a:pt x="979" y="746"/>
                  </a:cubicBezTo>
                  <a:cubicBezTo>
                    <a:pt x="942" y="732"/>
                    <a:pt x="909" y="721"/>
                    <a:pt x="884" y="710"/>
                  </a:cubicBezTo>
                  <a:cubicBezTo>
                    <a:pt x="861" y="699"/>
                    <a:pt x="850" y="687"/>
                    <a:pt x="839" y="676"/>
                  </a:cubicBezTo>
                  <a:cubicBezTo>
                    <a:pt x="861" y="662"/>
                    <a:pt x="884" y="662"/>
                    <a:pt x="898" y="662"/>
                  </a:cubicBezTo>
                  <a:close/>
                  <a:moveTo>
                    <a:pt x="3504" y="570"/>
                  </a:moveTo>
                  <a:cubicBezTo>
                    <a:pt x="3515" y="592"/>
                    <a:pt x="3526" y="606"/>
                    <a:pt x="3538" y="629"/>
                  </a:cubicBezTo>
                  <a:cubicBezTo>
                    <a:pt x="3725" y="930"/>
                    <a:pt x="3901" y="1246"/>
                    <a:pt x="4144" y="1500"/>
                  </a:cubicBezTo>
                  <a:cubicBezTo>
                    <a:pt x="4225" y="1595"/>
                    <a:pt x="4306" y="1687"/>
                    <a:pt x="4390" y="1768"/>
                  </a:cubicBezTo>
                  <a:cubicBezTo>
                    <a:pt x="4739" y="2095"/>
                    <a:pt x="5029" y="2467"/>
                    <a:pt x="5309" y="2841"/>
                  </a:cubicBezTo>
                  <a:cubicBezTo>
                    <a:pt x="5320" y="2852"/>
                    <a:pt x="5331" y="2864"/>
                    <a:pt x="5342" y="2875"/>
                  </a:cubicBezTo>
                  <a:lnTo>
                    <a:pt x="5368" y="2875"/>
                  </a:lnTo>
                  <a:cubicBezTo>
                    <a:pt x="5354" y="2852"/>
                    <a:pt x="5342" y="2816"/>
                    <a:pt x="5331" y="2794"/>
                  </a:cubicBezTo>
                  <a:cubicBezTo>
                    <a:pt x="5273" y="2688"/>
                    <a:pt x="5214" y="2584"/>
                    <a:pt x="5158" y="2478"/>
                  </a:cubicBezTo>
                  <a:cubicBezTo>
                    <a:pt x="5144" y="2445"/>
                    <a:pt x="5133" y="2408"/>
                    <a:pt x="5122" y="2375"/>
                  </a:cubicBezTo>
                  <a:cubicBezTo>
                    <a:pt x="5133" y="2375"/>
                    <a:pt x="5133" y="2375"/>
                    <a:pt x="5144" y="2364"/>
                  </a:cubicBezTo>
                  <a:cubicBezTo>
                    <a:pt x="5158" y="2386"/>
                    <a:pt x="5180" y="2397"/>
                    <a:pt x="5192" y="2422"/>
                  </a:cubicBezTo>
                  <a:cubicBezTo>
                    <a:pt x="5261" y="2537"/>
                    <a:pt x="5331" y="2665"/>
                    <a:pt x="5390" y="2783"/>
                  </a:cubicBezTo>
                  <a:cubicBezTo>
                    <a:pt x="5401" y="2816"/>
                    <a:pt x="5412" y="2864"/>
                    <a:pt x="5401" y="2897"/>
                  </a:cubicBezTo>
                  <a:cubicBezTo>
                    <a:pt x="5401" y="2929"/>
                    <a:pt x="5380" y="2949"/>
                    <a:pt x="5356" y="2949"/>
                  </a:cubicBezTo>
                  <a:cubicBezTo>
                    <a:pt x="5344" y="2949"/>
                    <a:pt x="5331" y="2945"/>
                    <a:pt x="5320" y="2933"/>
                  </a:cubicBezTo>
                  <a:cubicBezTo>
                    <a:pt x="5298" y="2922"/>
                    <a:pt x="5284" y="2897"/>
                    <a:pt x="5261" y="2875"/>
                  </a:cubicBezTo>
                  <a:cubicBezTo>
                    <a:pt x="5063" y="2618"/>
                    <a:pt x="4865" y="2375"/>
                    <a:pt x="4669" y="2129"/>
                  </a:cubicBezTo>
                  <a:cubicBezTo>
                    <a:pt x="4610" y="2059"/>
                    <a:pt x="4541" y="1989"/>
                    <a:pt x="4471" y="1933"/>
                  </a:cubicBezTo>
                  <a:cubicBezTo>
                    <a:pt x="4144" y="1629"/>
                    <a:pt x="3865" y="1280"/>
                    <a:pt x="3644" y="886"/>
                  </a:cubicBezTo>
                  <a:cubicBezTo>
                    <a:pt x="3596" y="802"/>
                    <a:pt x="3538" y="721"/>
                    <a:pt x="3493" y="640"/>
                  </a:cubicBezTo>
                  <a:cubicBezTo>
                    <a:pt x="3493" y="629"/>
                    <a:pt x="3482" y="606"/>
                    <a:pt x="3482" y="581"/>
                  </a:cubicBezTo>
                  <a:cubicBezTo>
                    <a:pt x="3493" y="581"/>
                    <a:pt x="3493" y="581"/>
                    <a:pt x="3504" y="570"/>
                  </a:cubicBezTo>
                  <a:close/>
                  <a:moveTo>
                    <a:pt x="395" y="0"/>
                  </a:moveTo>
                  <a:cubicBezTo>
                    <a:pt x="291" y="92"/>
                    <a:pt x="210" y="198"/>
                    <a:pt x="199" y="349"/>
                  </a:cubicBezTo>
                  <a:cubicBezTo>
                    <a:pt x="199" y="442"/>
                    <a:pt x="185" y="548"/>
                    <a:pt x="185" y="651"/>
                  </a:cubicBezTo>
                  <a:lnTo>
                    <a:pt x="185" y="967"/>
                  </a:lnTo>
                  <a:cubicBezTo>
                    <a:pt x="174" y="1129"/>
                    <a:pt x="115" y="1268"/>
                    <a:pt x="60" y="1419"/>
                  </a:cubicBezTo>
                  <a:cubicBezTo>
                    <a:pt x="12" y="1537"/>
                    <a:pt x="1" y="1640"/>
                    <a:pt x="23" y="1757"/>
                  </a:cubicBezTo>
                  <a:cubicBezTo>
                    <a:pt x="104" y="2095"/>
                    <a:pt x="244" y="2397"/>
                    <a:pt x="409" y="2688"/>
                  </a:cubicBezTo>
                  <a:cubicBezTo>
                    <a:pt x="431" y="2735"/>
                    <a:pt x="479" y="2771"/>
                    <a:pt x="523" y="2805"/>
                  </a:cubicBezTo>
                  <a:cubicBezTo>
                    <a:pt x="529" y="2811"/>
                    <a:pt x="538" y="2813"/>
                    <a:pt x="548" y="2813"/>
                  </a:cubicBezTo>
                  <a:cubicBezTo>
                    <a:pt x="559" y="2813"/>
                    <a:pt x="571" y="2811"/>
                    <a:pt x="582" y="2805"/>
                  </a:cubicBezTo>
                  <a:cubicBezTo>
                    <a:pt x="828" y="2724"/>
                    <a:pt x="1071" y="2643"/>
                    <a:pt x="1317" y="2595"/>
                  </a:cubicBezTo>
                  <a:cubicBezTo>
                    <a:pt x="1839" y="2503"/>
                    <a:pt x="2350" y="2408"/>
                    <a:pt x="2876" y="2294"/>
                  </a:cubicBezTo>
                  <a:cubicBezTo>
                    <a:pt x="3258" y="2213"/>
                    <a:pt x="3655" y="2154"/>
                    <a:pt x="4052" y="2143"/>
                  </a:cubicBezTo>
                  <a:cubicBezTo>
                    <a:pt x="4122" y="2143"/>
                    <a:pt x="4191" y="2165"/>
                    <a:pt x="4236" y="2213"/>
                  </a:cubicBezTo>
                  <a:cubicBezTo>
                    <a:pt x="4306" y="2269"/>
                    <a:pt x="4365" y="2327"/>
                    <a:pt x="4423" y="2386"/>
                  </a:cubicBezTo>
                  <a:cubicBezTo>
                    <a:pt x="4482" y="2433"/>
                    <a:pt x="4541" y="2467"/>
                    <a:pt x="4599" y="2514"/>
                  </a:cubicBezTo>
                  <a:cubicBezTo>
                    <a:pt x="4644" y="2562"/>
                    <a:pt x="4714" y="2595"/>
                    <a:pt x="4739" y="2643"/>
                  </a:cubicBezTo>
                  <a:cubicBezTo>
                    <a:pt x="4820" y="2794"/>
                    <a:pt x="4890" y="2945"/>
                    <a:pt x="4960" y="3107"/>
                  </a:cubicBezTo>
                  <a:cubicBezTo>
                    <a:pt x="5007" y="3219"/>
                    <a:pt x="5011" y="3250"/>
                    <a:pt x="5064" y="3250"/>
                  </a:cubicBezTo>
                  <a:cubicBezTo>
                    <a:pt x="5089" y="3250"/>
                    <a:pt x="5125" y="3243"/>
                    <a:pt x="5180" y="3235"/>
                  </a:cubicBezTo>
                  <a:cubicBezTo>
                    <a:pt x="5342" y="3213"/>
                    <a:pt x="5507" y="3190"/>
                    <a:pt x="5669" y="3165"/>
                  </a:cubicBezTo>
                  <a:cubicBezTo>
                    <a:pt x="5773" y="3154"/>
                    <a:pt x="5787" y="3132"/>
                    <a:pt x="5750" y="3037"/>
                  </a:cubicBezTo>
                  <a:cubicBezTo>
                    <a:pt x="5692" y="2911"/>
                    <a:pt x="5622" y="2783"/>
                    <a:pt x="5563" y="2654"/>
                  </a:cubicBezTo>
                  <a:cubicBezTo>
                    <a:pt x="5460" y="2408"/>
                    <a:pt x="5298" y="2188"/>
                    <a:pt x="5088" y="2014"/>
                  </a:cubicBezTo>
                  <a:cubicBezTo>
                    <a:pt x="5029" y="1967"/>
                    <a:pt x="4982" y="1908"/>
                    <a:pt x="4923" y="1850"/>
                  </a:cubicBezTo>
                  <a:cubicBezTo>
                    <a:pt x="4714" y="1665"/>
                    <a:pt x="4529" y="1467"/>
                    <a:pt x="4365" y="1235"/>
                  </a:cubicBezTo>
                  <a:cubicBezTo>
                    <a:pt x="4203" y="1000"/>
                    <a:pt x="4052" y="757"/>
                    <a:pt x="3887" y="523"/>
                  </a:cubicBezTo>
                  <a:cubicBezTo>
                    <a:pt x="3853" y="478"/>
                    <a:pt x="3817" y="430"/>
                    <a:pt x="3772" y="397"/>
                  </a:cubicBezTo>
                  <a:cubicBezTo>
                    <a:pt x="3714" y="338"/>
                    <a:pt x="3644" y="291"/>
                    <a:pt x="3574" y="243"/>
                  </a:cubicBezTo>
                  <a:cubicBezTo>
                    <a:pt x="3558" y="235"/>
                    <a:pt x="3541" y="227"/>
                    <a:pt x="3524" y="227"/>
                  </a:cubicBezTo>
                  <a:cubicBezTo>
                    <a:pt x="3517" y="227"/>
                    <a:pt x="3511" y="229"/>
                    <a:pt x="3504" y="232"/>
                  </a:cubicBezTo>
                  <a:cubicBezTo>
                    <a:pt x="3272" y="268"/>
                    <a:pt x="3038" y="313"/>
                    <a:pt x="2806" y="349"/>
                  </a:cubicBezTo>
                  <a:cubicBezTo>
                    <a:pt x="2538" y="397"/>
                    <a:pt x="2269" y="419"/>
                    <a:pt x="2001" y="453"/>
                  </a:cubicBezTo>
                  <a:cubicBezTo>
                    <a:pt x="1769" y="478"/>
                    <a:pt x="1549" y="478"/>
                    <a:pt x="1328" y="511"/>
                  </a:cubicBezTo>
                  <a:cubicBezTo>
                    <a:pt x="1274" y="519"/>
                    <a:pt x="1221" y="523"/>
                    <a:pt x="1169" y="523"/>
                  </a:cubicBezTo>
                  <a:cubicBezTo>
                    <a:pt x="985" y="523"/>
                    <a:pt x="815" y="474"/>
                    <a:pt x="652" y="383"/>
                  </a:cubicBezTo>
                  <a:cubicBezTo>
                    <a:pt x="582" y="349"/>
                    <a:pt x="534" y="302"/>
                    <a:pt x="501" y="232"/>
                  </a:cubicBezTo>
                  <a:cubicBezTo>
                    <a:pt x="465" y="151"/>
                    <a:pt x="431" y="81"/>
                    <a:pt x="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1"/>
            <p:cNvSpPr/>
            <p:nvPr/>
          </p:nvSpPr>
          <p:spPr>
            <a:xfrm>
              <a:off x="4321130" y="4241826"/>
              <a:ext cx="193711" cy="140553"/>
            </a:xfrm>
            <a:custGeom>
              <a:rect b="b" l="l" r="r" t="t"/>
              <a:pathLst>
                <a:path extrusionOk="0" h="2964" w="4085">
                  <a:moveTo>
                    <a:pt x="2375" y="1048"/>
                  </a:moveTo>
                  <a:cubicBezTo>
                    <a:pt x="2352" y="1433"/>
                    <a:pt x="2294" y="1805"/>
                    <a:pt x="2199" y="2176"/>
                  </a:cubicBezTo>
                  <a:lnTo>
                    <a:pt x="2176" y="2176"/>
                  </a:lnTo>
                  <a:cubicBezTo>
                    <a:pt x="2176" y="2154"/>
                    <a:pt x="2165" y="2132"/>
                    <a:pt x="2176" y="2107"/>
                  </a:cubicBezTo>
                  <a:cubicBezTo>
                    <a:pt x="2213" y="1841"/>
                    <a:pt x="2257" y="1584"/>
                    <a:pt x="2305" y="1316"/>
                  </a:cubicBezTo>
                  <a:cubicBezTo>
                    <a:pt x="2316" y="1246"/>
                    <a:pt x="2327" y="1165"/>
                    <a:pt x="2338" y="1084"/>
                  </a:cubicBezTo>
                  <a:lnTo>
                    <a:pt x="2338" y="1048"/>
                  </a:lnTo>
                  <a:close/>
                  <a:moveTo>
                    <a:pt x="3492" y="1665"/>
                  </a:moveTo>
                  <a:lnTo>
                    <a:pt x="3492" y="1665"/>
                  </a:lnTo>
                  <a:cubicBezTo>
                    <a:pt x="3246" y="2062"/>
                    <a:pt x="2922" y="2400"/>
                    <a:pt x="2654" y="2771"/>
                  </a:cubicBezTo>
                  <a:cubicBezTo>
                    <a:pt x="2673" y="2776"/>
                    <a:pt x="2692" y="2777"/>
                    <a:pt x="2711" y="2777"/>
                  </a:cubicBezTo>
                  <a:cubicBezTo>
                    <a:pt x="2793" y="2777"/>
                    <a:pt x="2870" y="2742"/>
                    <a:pt x="2945" y="2713"/>
                  </a:cubicBezTo>
                  <a:cubicBezTo>
                    <a:pt x="2945" y="2724"/>
                    <a:pt x="2956" y="2724"/>
                    <a:pt x="2956" y="2735"/>
                  </a:cubicBezTo>
                  <a:lnTo>
                    <a:pt x="2922" y="2771"/>
                  </a:lnTo>
                  <a:cubicBezTo>
                    <a:pt x="2859" y="2817"/>
                    <a:pt x="2788" y="2834"/>
                    <a:pt x="2716" y="2834"/>
                  </a:cubicBezTo>
                  <a:cubicBezTo>
                    <a:pt x="2695" y="2834"/>
                    <a:pt x="2674" y="2833"/>
                    <a:pt x="2654" y="2830"/>
                  </a:cubicBezTo>
                  <a:cubicBezTo>
                    <a:pt x="2584" y="2819"/>
                    <a:pt x="2573" y="2771"/>
                    <a:pt x="2618" y="2724"/>
                  </a:cubicBezTo>
                  <a:cubicBezTo>
                    <a:pt x="2688" y="2632"/>
                    <a:pt x="2757" y="2551"/>
                    <a:pt x="2827" y="2470"/>
                  </a:cubicBezTo>
                  <a:cubicBezTo>
                    <a:pt x="3003" y="2246"/>
                    <a:pt x="3190" y="2026"/>
                    <a:pt x="3364" y="1805"/>
                  </a:cubicBezTo>
                  <a:cubicBezTo>
                    <a:pt x="3400" y="1771"/>
                    <a:pt x="3422" y="1735"/>
                    <a:pt x="3445" y="1702"/>
                  </a:cubicBezTo>
                  <a:cubicBezTo>
                    <a:pt x="3456" y="1688"/>
                    <a:pt x="3470" y="1676"/>
                    <a:pt x="3492" y="1665"/>
                  </a:cubicBezTo>
                  <a:close/>
                  <a:moveTo>
                    <a:pt x="0" y="0"/>
                  </a:moveTo>
                  <a:cubicBezTo>
                    <a:pt x="34" y="59"/>
                    <a:pt x="81" y="129"/>
                    <a:pt x="129" y="187"/>
                  </a:cubicBezTo>
                  <a:cubicBezTo>
                    <a:pt x="291" y="467"/>
                    <a:pt x="478" y="735"/>
                    <a:pt x="710" y="967"/>
                  </a:cubicBezTo>
                  <a:cubicBezTo>
                    <a:pt x="872" y="1143"/>
                    <a:pt x="1048" y="1294"/>
                    <a:pt x="1210" y="1456"/>
                  </a:cubicBezTo>
                  <a:cubicBezTo>
                    <a:pt x="1327" y="1573"/>
                    <a:pt x="1444" y="1688"/>
                    <a:pt x="1514" y="1827"/>
                  </a:cubicBezTo>
                  <a:cubicBezTo>
                    <a:pt x="1618" y="2037"/>
                    <a:pt x="1710" y="2246"/>
                    <a:pt x="1816" y="2445"/>
                  </a:cubicBezTo>
                  <a:cubicBezTo>
                    <a:pt x="1863" y="2562"/>
                    <a:pt x="1827" y="2621"/>
                    <a:pt x="1710" y="2643"/>
                  </a:cubicBezTo>
                  <a:lnTo>
                    <a:pt x="1665" y="2643"/>
                  </a:lnTo>
                  <a:cubicBezTo>
                    <a:pt x="1618" y="2654"/>
                    <a:pt x="1570" y="2654"/>
                    <a:pt x="1537" y="2665"/>
                  </a:cubicBezTo>
                  <a:cubicBezTo>
                    <a:pt x="1618" y="2724"/>
                    <a:pt x="1699" y="2783"/>
                    <a:pt x="1805" y="2783"/>
                  </a:cubicBezTo>
                  <a:cubicBezTo>
                    <a:pt x="1933" y="2783"/>
                    <a:pt x="2048" y="2819"/>
                    <a:pt x="2165" y="2911"/>
                  </a:cubicBezTo>
                  <a:cubicBezTo>
                    <a:pt x="2199" y="2945"/>
                    <a:pt x="2268" y="2959"/>
                    <a:pt x="2327" y="2959"/>
                  </a:cubicBezTo>
                  <a:cubicBezTo>
                    <a:pt x="2377" y="2962"/>
                    <a:pt x="2428" y="2964"/>
                    <a:pt x="2479" y="2964"/>
                  </a:cubicBezTo>
                  <a:cubicBezTo>
                    <a:pt x="2580" y="2964"/>
                    <a:pt x="2682" y="2959"/>
                    <a:pt x="2783" y="2959"/>
                  </a:cubicBezTo>
                  <a:cubicBezTo>
                    <a:pt x="2792" y="2961"/>
                    <a:pt x="2802" y="2961"/>
                    <a:pt x="2811" y="2961"/>
                  </a:cubicBezTo>
                  <a:cubicBezTo>
                    <a:pt x="2859" y="2961"/>
                    <a:pt x="2905" y="2939"/>
                    <a:pt x="2945" y="2911"/>
                  </a:cubicBezTo>
                  <a:cubicBezTo>
                    <a:pt x="3176" y="2760"/>
                    <a:pt x="3411" y="2621"/>
                    <a:pt x="3632" y="2470"/>
                  </a:cubicBezTo>
                  <a:cubicBezTo>
                    <a:pt x="3679" y="2433"/>
                    <a:pt x="3724" y="2386"/>
                    <a:pt x="3760" y="2352"/>
                  </a:cubicBezTo>
                  <a:cubicBezTo>
                    <a:pt x="3864" y="2224"/>
                    <a:pt x="3959" y="2095"/>
                    <a:pt x="4062" y="1981"/>
                  </a:cubicBezTo>
                  <a:cubicBezTo>
                    <a:pt x="4073" y="1956"/>
                    <a:pt x="4084" y="1933"/>
                    <a:pt x="4084" y="1922"/>
                  </a:cubicBezTo>
                  <a:cubicBezTo>
                    <a:pt x="4073" y="1794"/>
                    <a:pt x="4062" y="1676"/>
                    <a:pt x="4051" y="1562"/>
                  </a:cubicBezTo>
                  <a:cubicBezTo>
                    <a:pt x="4040" y="1503"/>
                    <a:pt x="4003" y="1456"/>
                    <a:pt x="3959" y="1422"/>
                  </a:cubicBezTo>
                  <a:cubicBezTo>
                    <a:pt x="3783" y="1338"/>
                    <a:pt x="3654" y="1199"/>
                    <a:pt x="3514" y="1073"/>
                  </a:cubicBezTo>
                  <a:cubicBezTo>
                    <a:pt x="3305" y="875"/>
                    <a:pt x="3095" y="676"/>
                    <a:pt x="2886" y="478"/>
                  </a:cubicBezTo>
                  <a:cubicBezTo>
                    <a:pt x="2827" y="419"/>
                    <a:pt x="2771" y="386"/>
                    <a:pt x="2676" y="375"/>
                  </a:cubicBezTo>
                  <a:cubicBezTo>
                    <a:pt x="2618" y="375"/>
                    <a:pt x="2562" y="375"/>
                    <a:pt x="2492" y="361"/>
                  </a:cubicBezTo>
                  <a:cubicBezTo>
                    <a:pt x="2397" y="349"/>
                    <a:pt x="2305" y="338"/>
                    <a:pt x="2213" y="305"/>
                  </a:cubicBezTo>
                  <a:cubicBezTo>
                    <a:pt x="2106" y="280"/>
                    <a:pt x="2003" y="221"/>
                    <a:pt x="1897" y="187"/>
                  </a:cubicBezTo>
                  <a:cubicBezTo>
                    <a:pt x="1875" y="176"/>
                    <a:pt x="1863" y="176"/>
                    <a:pt x="1849" y="165"/>
                  </a:cubicBezTo>
                  <a:cubicBezTo>
                    <a:pt x="1836" y="150"/>
                    <a:pt x="1823" y="144"/>
                    <a:pt x="1806" y="144"/>
                  </a:cubicBezTo>
                  <a:cubicBezTo>
                    <a:pt x="1795" y="144"/>
                    <a:pt x="1783" y="147"/>
                    <a:pt x="1768" y="151"/>
                  </a:cubicBezTo>
                  <a:cubicBezTo>
                    <a:pt x="1618" y="199"/>
                    <a:pt x="1467" y="246"/>
                    <a:pt x="1316" y="291"/>
                  </a:cubicBezTo>
                  <a:cubicBezTo>
                    <a:pt x="1168" y="329"/>
                    <a:pt x="1024" y="352"/>
                    <a:pt x="880" y="352"/>
                  </a:cubicBezTo>
                  <a:cubicBezTo>
                    <a:pt x="706" y="352"/>
                    <a:pt x="534" y="318"/>
                    <a:pt x="360" y="235"/>
                  </a:cubicBezTo>
                  <a:cubicBezTo>
                    <a:pt x="232" y="165"/>
                    <a:pt x="117" y="8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1"/>
            <p:cNvSpPr/>
            <p:nvPr/>
          </p:nvSpPr>
          <p:spPr>
            <a:xfrm>
              <a:off x="4187597" y="4318503"/>
              <a:ext cx="167203" cy="116938"/>
            </a:xfrm>
            <a:custGeom>
              <a:rect b="b" l="l" r="r" t="t"/>
              <a:pathLst>
                <a:path extrusionOk="0" h="2466" w="3526">
                  <a:moveTo>
                    <a:pt x="2875" y="1"/>
                  </a:moveTo>
                  <a:cubicBezTo>
                    <a:pt x="2500" y="15"/>
                    <a:pt x="2129" y="59"/>
                    <a:pt x="1768" y="140"/>
                  </a:cubicBezTo>
                  <a:cubicBezTo>
                    <a:pt x="1280" y="247"/>
                    <a:pt x="779" y="328"/>
                    <a:pt x="291" y="420"/>
                  </a:cubicBezTo>
                  <a:cubicBezTo>
                    <a:pt x="196" y="445"/>
                    <a:pt x="103" y="456"/>
                    <a:pt x="0" y="478"/>
                  </a:cubicBezTo>
                  <a:cubicBezTo>
                    <a:pt x="34" y="515"/>
                    <a:pt x="70" y="526"/>
                    <a:pt x="92" y="548"/>
                  </a:cubicBezTo>
                  <a:cubicBezTo>
                    <a:pt x="453" y="794"/>
                    <a:pt x="860" y="945"/>
                    <a:pt x="1243" y="1143"/>
                  </a:cubicBezTo>
                  <a:cubicBezTo>
                    <a:pt x="1257" y="1143"/>
                    <a:pt x="1280" y="1154"/>
                    <a:pt x="1302" y="1154"/>
                  </a:cubicBezTo>
                  <a:cubicBezTo>
                    <a:pt x="1397" y="1143"/>
                    <a:pt x="1489" y="1143"/>
                    <a:pt x="1570" y="1118"/>
                  </a:cubicBezTo>
                  <a:cubicBezTo>
                    <a:pt x="1849" y="1085"/>
                    <a:pt x="2118" y="1026"/>
                    <a:pt x="2386" y="992"/>
                  </a:cubicBezTo>
                  <a:cubicBezTo>
                    <a:pt x="2397" y="988"/>
                    <a:pt x="2408" y="986"/>
                    <a:pt x="2420" y="986"/>
                  </a:cubicBezTo>
                  <a:cubicBezTo>
                    <a:pt x="2443" y="986"/>
                    <a:pt x="2467" y="992"/>
                    <a:pt x="2489" y="992"/>
                  </a:cubicBezTo>
                  <a:lnTo>
                    <a:pt x="2489" y="1004"/>
                  </a:lnTo>
                  <a:cubicBezTo>
                    <a:pt x="2467" y="1015"/>
                    <a:pt x="2456" y="1026"/>
                    <a:pt x="2431" y="1026"/>
                  </a:cubicBezTo>
                  <a:cubicBezTo>
                    <a:pt x="2106" y="1085"/>
                    <a:pt x="1791" y="1143"/>
                    <a:pt x="1467" y="1202"/>
                  </a:cubicBezTo>
                  <a:cubicBezTo>
                    <a:pt x="1349" y="1213"/>
                    <a:pt x="1338" y="1213"/>
                    <a:pt x="1327" y="1328"/>
                  </a:cubicBezTo>
                  <a:lnTo>
                    <a:pt x="1327" y="1353"/>
                  </a:lnTo>
                  <a:cubicBezTo>
                    <a:pt x="1302" y="1526"/>
                    <a:pt x="1280" y="1691"/>
                    <a:pt x="1257" y="1864"/>
                  </a:cubicBezTo>
                  <a:cubicBezTo>
                    <a:pt x="1243" y="1923"/>
                    <a:pt x="1257" y="1970"/>
                    <a:pt x="1302" y="2004"/>
                  </a:cubicBezTo>
                  <a:cubicBezTo>
                    <a:pt x="1397" y="2096"/>
                    <a:pt x="1478" y="2202"/>
                    <a:pt x="1570" y="2294"/>
                  </a:cubicBezTo>
                  <a:cubicBezTo>
                    <a:pt x="1592" y="2305"/>
                    <a:pt x="1618" y="2319"/>
                    <a:pt x="1651" y="2331"/>
                  </a:cubicBezTo>
                  <a:cubicBezTo>
                    <a:pt x="1721" y="2342"/>
                    <a:pt x="1791" y="2353"/>
                    <a:pt x="1861" y="2364"/>
                  </a:cubicBezTo>
                  <a:cubicBezTo>
                    <a:pt x="1967" y="2389"/>
                    <a:pt x="2070" y="2423"/>
                    <a:pt x="2165" y="2445"/>
                  </a:cubicBezTo>
                  <a:cubicBezTo>
                    <a:pt x="2213" y="2457"/>
                    <a:pt x="2262" y="2466"/>
                    <a:pt x="2311" y="2466"/>
                  </a:cubicBezTo>
                  <a:cubicBezTo>
                    <a:pt x="2367" y="2466"/>
                    <a:pt x="2423" y="2454"/>
                    <a:pt x="2478" y="2423"/>
                  </a:cubicBezTo>
                  <a:cubicBezTo>
                    <a:pt x="2607" y="2342"/>
                    <a:pt x="2746" y="2272"/>
                    <a:pt x="2886" y="2224"/>
                  </a:cubicBezTo>
                  <a:cubicBezTo>
                    <a:pt x="3003" y="2180"/>
                    <a:pt x="3073" y="2110"/>
                    <a:pt x="3118" y="2004"/>
                  </a:cubicBezTo>
                  <a:cubicBezTo>
                    <a:pt x="3129" y="1981"/>
                    <a:pt x="3143" y="1956"/>
                    <a:pt x="3154" y="1934"/>
                  </a:cubicBezTo>
                  <a:cubicBezTo>
                    <a:pt x="3246" y="1691"/>
                    <a:pt x="3352" y="1445"/>
                    <a:pt x="3492" y="1213"/>
                  </a:cubicBezTo>
                  <a:cubicBezTo>
                    <a:pt x="3514" y="1166"/>
                    <a:pt x="3526" y="1107"/>
                    <a:pt x="3526" y="1062"/>
                  </a:cubicBezTo>
                  <a:cubicBezTo>
                    <a:pt x="3514" y="853"/>
                    <a:pt x="3503" y="654"/>
                    <a:pt x="3478" y="445"/>
                  </a:cubicBezTo>
                  <a:cubicBezTo>
                    <a:pt x="3478" y="434"/>
                    <a:pt x="3467" y="420"/>
                    <a:pt x="3456" y="409"/>
                  </a:cubicBezTo>
                  <a:cubicBezTo>
                    <a:pt x="3397" y="364"/>
                    <a:pt x="3327" y="328"/>
                    <a:pt x="3283" y="280"/>
                  </a:cubicBezTo>
                  <a:cubicBezTo>
                    <a:pt x="3199" y="210"/>
                    <a:pt x="3118" y="140"/>
                    <a:pt x="3037" y="59"/>
                  </a:cubicBezTo>
                  <a:cubicBezTo>
                    <a:pt x="2989" y="26"/>
                    <a:pt x="2945" y="1"/>
                    <a:pt x="2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1"/>
            <p:cNvSpPr/>
            <p:nvPr/>
          </p:nvSpPr>
          <p:spPr>
            <a:xfrm>
              <a:off x="4151654" y="4185302"/>
              <a:ext cx="321840" cy="70656"/>
            </a:xfrm>
            <a:custGeom>
              <a:rect b="b" l="l" r="r" t="t"/>
              <a:pathLst>
                <a:path extrusionOk="0" h="1490" w="6787">
                  <a:moveTo>
                    <a:pt x="4218" y="0"/>
                  </a:moveTo>
                  <a:cubicBezTo>
                    <a:pt x="4130" y="0"/>
                    <a:pt x="4052" y="47"/>
                    <a:pt x="3982" y="100"/>
                  </a:cubicBezTo>
                  <a:cubicBezTo>
                    <a:pt x="3971" y="111"/>
                    <a:pt x="3957" y="122"/>
                    <a:pt x="3957" y="133"/>
                  </a:cubicBezTo>
                  <a:cubicBezTo>
                    <a:pt x="3934" y="240"/>
                    <a:pt x="3865" y="295"/>
                    <a:pt x="3761" y="332"/>
                  </a:cubicBezTo>
                  <a:cubicBezTo>
                    <a:pt x="3563" y="402"/>
                    <a:pt x="3376" y="471"/>
                    <a:pt x="3202" y="589"/>
                  </a:cubicBezTo>
                  <a:cubicBezTo>
                    <a:pt x="3166" y="611"/>
                    <a:pt x="3133" y="611"/>
                    <a:pt x="3085" y="611"/>
                  </a:cubicBezTo>
                  <a:cubicBezTo>
                    <a:pt x="3061" y="617"/>
                    <a:pt x="3035" y="617"/>
                    <a:pt x="3007" y="617"/>
                  </a:cubicBezTo>
                  <a:cubicBezTo>
                    <a:pt x="2980" y="617"/>
                    <a:pt x="2951" y="617"/>
                    <a:pt x="2923" y="622"/>
                  </a:cubicBezTo>
                  <a:cubicBezTo>
                    <a:pt x="2585" y="692"/>
                    <a:pt x="2247" y="762"/>
                    <a:pt x="1909" y="832"/>
                  </a:cubicBezTo>
                  <a:cubicBezTo>
                    <a:pt x="1815" y="849"/>
                    <a:pt x="1721" y="861"/>
                    <a:pt x="1628" y="861"/>
                  </a:cubicBezTo>
                  <a:cubicBezTo>
                    <a:pt x="1524" y="861"/>
                    <a:pt x="1420" y="846"/>
                    <a:pt x="1317" y="809"/>
                  </a:cubicBezTo>
                  <a:cubicBezTo>
                    <a:pt x="1152" y="751"/>
                    <a:pt x="990" y="714"/>
                    <a:pt x="828" y="670"/>
                  </a:cubicBezTo>
                  <a:cubicBezTo>
                    <a:pt x="663" y="622"/>
                    <a:pt x="490" y="575"/>
                    <a:pt x="314" y="530"/>
                  </a:cubicBezTo>
                  <a:cubicBezTo>
                    <a:pt x="269" y="519"/>
                    <a:pt x="233" y="483"/>
                    <a:pt x="210" y="435"/>
                  </a:cubicBezTo>
                  <a:cubicBezTo>
                    <a:pt x="185" y="390"/>
                    <a:pt x="152" y="343"/>
                    <a:pt x="115" y="284"/>
                  </a:cubicBezTo>
                  <a:cubicBezTo>
                    <a:pt x="82" y="332"/>
                    <a:pt x="60" y="390"/>
                    <a:pt x="34" y="424"/>
                  </a:cubicBezTo>
                  <a:cubicBezTo>
                    <a:pt x="1" y="471"/>
                    <a:pt x="1" y="530"/>
                    <a:pt x="23" y="575"/>
                  </a:cubicBezTo>
                  <a:cubicBezTo>
                    <a:pt x="60" y="670"/>
                    <a:pt x="104" y="762"/>
                    <a:pt x="152" y="868"/>
                  </a:cubicBezTo>
                  <a:lnTo>
                    <a:pt x="199" y="913"/>
                  </a:lnTo>
                  <a:cubicBezTo>
                    <a:pt x="363" y="1007"/>
                    <a:pt x="520" y="1081"/>
                    <a:pt x="707" y="1081"/>
                  </a:cubicBezTo>
                  <a:cubicBezTo>
                    <a:pt x="731" y="1081"/>
                    <a:pt x="755" y="1080"/>
                    <a:pt x="780" y="1078"/>
                  </a:cubicBezTo>
                  <a:cubicBezTo>
                    <a:pt x="1152" y="1041"/>
                    <a:pt x="1526" y="1008"/>
                    <a:pt x="1887" y="971"/>
                  </a:cubicBezTo>
                  <a:cubicBezTo>
                    <a:pt x="2130" y="949"/>
                    <a:pt x="2376" y="913"/>
                    <a:pt x="2607" y="879"/>
                  </a:cubicBezTo>
                  <a:cubicBezTo>
                    <a:pt x="2758" y="854"/>
                    <a:pt x="2909" y="809"/>
                    <a:pt x="3063" y="784"/>
                  </a:cubicBezTo>
                  <a:cubicBezTo>
                    <a:pt x="3096" y="784"/>
                    <a:pt x="3155" y="784"/>
                    <a:pt x="3177" y="809"/>
                  </a:cubicBezTo>
                  <a:cubicBezTo>
                    <a:pt x="3353" y="938"/>
                    <a:pt x="3515" y="1064"/>
                    <a:pt x="3677" y="1203"/>
                  </a:cubicBezTo>
                  <a:cubicBezTo>
                    <a:pt x="3910" y="1391"/>
                    <a:pt x="4162" y="1489"/>
                    <a:pt x="4438" y="1489"/>
                  </a:cubicBezTo>
                  <a:cubicBezTo>
                    <a:pt x="4524" y="1489"/>
                    <a:pt x="4612" y="1480"/>
                    <a:pt x="4703" y="1460"/>
                  </a:cubicBezTo>
                  <a:cubicBezTo>
                    <a:pt x="4912" y="1427"/>
                    <a:pt x="5111" y="1357"/>
                    <a:pt x="5309" y="1298"/>
                  </a:cubicBezTo>
                  <a:cubicBezTo>
                    <a:pt x="5418" y="1266"/>
                    <a:pt x="5521" y="1251"/>
                    <a:pt x="5623" y="1251"/>
                  </a:cubicBezTo>
                  <a:cubicBezTo>
                    <a:pt x="5673" y="1251"/>
                    <a:pt x="5723" y="1255"/>
                    <a:pt x="5773" y="1262"/>
                  </a:cubicBezTo>
                  <a:cubicBezTo>
                    <a:pt x="6088" y="1310"/>
                    <a:pt x="6401" y="1343"/>
                    <a:pt x="6717" y="1379"/>
                  </a:cubicBezTo>
                  <a:cubicBezTo>
                    <a:pt x="6776" y="1379"/>
                    <a:pt x="6787" y="1368"/>
                    <a:pt x="6787" y="1310"/>
                  </a:cubicBezTo>
                  <a:cubicBezTo>
                    <a:pt x="6787" y="1240"/>
                    <a:pt x="6787" y="1170"/>
                    <a:pt x="6776" y="1111"/>
                  </a:cubicBezTo>
                  <a:cubicBezTo>
                    <a:pt x="6750" y="938"/>
                    <a:pt x="6728" y="913"/>
                    <a:pt x="6555" y="879"/>
                  </a:cubicBezTo>
                  <a:cubicBezTo>
                    <a:pt x="6379" y="832"/>
                    <a:pt x="6206" y="798"/>
                    <a:pt x="6030" y="762"/>
                  </a:cubicBezTo>
                  <a:cubicBezTo>
                    <a:pt x="5917" y="746"/>
                    <a:pt x="5798" y="724"/>
                    <a:pt x="5681" y="724"/>
                  </a:cubicBezTo>
                  <a:cubicBezTo>
                    <a:pt x="5630" y="724"/>
                    <a:pt x="5579" y="729"/>
                    <a:pt x="5530" y="740"/>
                  </a:cubicBezTo>
                  <a:cubicBezTo>
                    <a:pt x="5284" y="798"/>
                    <a:pt x="5041" y="868"/>
                    <a:pt x="4809" y="913"/>
                  </a:cubicBezTo>
                  <a:cubicBezTo>
                    <a:pt x="4714" y="938"/>
                    <a:pt x="4622" y="971"/>
                    <a:pt x="4541" y="971"/>
                  </a:cubicBezTo>
                  <a:cubicBezTo>
                    <a:pt x="4261" y="971"/>
                    <a:pt x="4004" y="879"/>
                    <a:pt x="3761" y="740"/>
                  </a:cubicBezTo>
                  <a:cubicBezTo>
                    <a:pt x="3747" y="728"/>
                    <a:pt x="3736" y="714"/>
                    <a:pt x="3714" y="703"/>
                  </a:cubicBezTo>
                  <a:cubicBezTo>
                    <a:pt x="3703" y="681"/>
                    <a:pt x="3703" y="670"/>
                    <a:pt x="3725" y="659"/>
                  </a:cubicBezTo>
                  <a:cubicBezTo>
                    <a:pt x="3817" y="622"/>
                    <a:pt x="3901" y="589"/>
                    <a:pt x="3971" y="552"/>
                  </a:cubicBezTo>
                  <a:cubicBezTo>
                    <a:pt x="4055" y="507"/>
                    <a:pt x="4137" y="476"/>
                    <a:pt x="4216" y="476"/>
                  </a:cubicBezTo>
                  <a:cubicBezTo>
                    <a:pt x="4278" y="476"/>
                    <a:pt x="4340" y="495"/>
                    <a:pt x="4401" y="541"/>
                  </a:cubicBezTo>
                  <a:cubicBezTo>
                    <a:pt x="4447" y="571"/>
                    <a:pt x="4497" y="582"/>
                    <a:pt x="4546" y="582"/>
                  </a:cubicBezTo>
                  <a:cubicBezTo>
                    <a:pt x="4596" y="582"/>
                    <a:pt x="4645" y="571"/>
                    <a:pt x="4691" y="552"/>
                  </a:cubicBezTo>
                  <a:cubicBezTo>
                    <a:pt x="4784" y="530"/>
                    <a:pt x="4865" y="505"/>
                    <a:pt x="4949" y="483"/>
                  </a:cubicBezTo>
                  <a:cubicBezTo>
                    <a:pt x="5011" y="466"/>
                    <a:pt x="5072" y="457"/>
                    <a:pt x="5133" y="457"/>
                  </a:cubicBezTo>
                  <a:cubicBezTo>
                    <a:pt x="5194" y="457"/>
                    <a:pt x="5256" y="466"/>
                    <a:pt x="5320" y="483"/>
                  </a:cubicBezTo>
                  <a:cubicBezTo>
                    <a:pt x="5390" y="505"/>
                    <a:pt x="5449" y="519"/>
                    <a:pt x="5518" y="541"/>
                  </a:cubicBezTo>
                  <a:cubicBezTo>
                    <a:pt x="5541" y="545"/>
                    <a:pt x="5564" y="547"/>
                    <a:pt x="5587" y="547"/>
                  </a:cubicBezTo>
                  <a:cubicBezTo>
                    <a:pt x="5634" y="547"/>
                    <a:pt x="5681" y="537"/>
                    <a:pt x="5728" y="505"/>
                  </a:cubicBezTo>
                  <a:cubicBezTo>
                    <a:pt x="5809" y="460"/>
                    <a:pt x="5901" y="402"/>
                    <a:pt x="5982" y="343"/>
                  </a:cubicBezTo>
                  <a:cubicBezTo>
                    <a:pt x="5996" y="343"/>
                    <a:pt x="6007" y="332"/>
                    <a:pt x="6018" y="321"/>
                  </a:cubicBezTo>
                  <a:cubicBezTo>
                    <a:pt x="5868" y="214"/>
                    <a:pt x="5717" y="111"/>
                    <a:pt x="5541" y="86"/>
                  </a:cubicBezTo>
                  <a:cubicBezTo>
                    <a:pt x="5453" y="69"/>
                    <a:pt x="5365" y="62"/>
                    <a:pt x="5277" y="62"/>
                  </a:cubicBezTo>
                  <a:cubicBezTo>
                    <a:pt x="5132" y="62"/>
                    <a:pt x="4987" y="81"/>
                    <a:pt x="4842" y="111"/>
                  </a:cubicBezTo>
                  <a:cubicBezTo>
                    <a:pt x="4790" y="125"/>
                    <a:pt x="4737" y="133"/>
                    <a:pt x="4685" y="133"/>
                  </a:cubicBezTo>
                  <a:cubicBezTo>
                    <a:pt x="4609" y="133"/>
                    <a:pt x="4534" y="116"/>
                    <a:pt x="4460" y="75"/>
                  </a:cubicBezTo>
                  <a:cubicBezTo>
                    <a:pt x="4412" y="52"/>
                    <a:pt x="4353" y="30"/>
                    <a:pt x="4306" y="16"/>
                  </a:cubicBezTo>
                  <a:cubicBezTo>
                    <a:pt x="4275" y="5"/>
                    <a:pt x="4246" y="0"/>
                    <a:pt x="4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1"/>
            <p:cNvSpPr/>
            <p:nvPr/>
          </p:nvSpPr>
          <p:spPr>
            <a:xfrm>
              <a:off x="4506016" y="3941616"/>
              <a:ext cx="106031" cy="166160"/>
            </a:xfrm>
            <a:custGeom>
              <a:rect b="b" l="l" r="r" t="t"/>
              <a:pathLst>
                <a:path extrusionOk="0" h="3504" w="2236">
                  <a:moveTo>
                    <a:pt x="1560" y="1314"/>
                  </a:moveTo>
                  <a:cubicBezTo>
                    <a:pt x="1571" y="1314"/>
                    <a:pt x="1582" y="1328"/>
                    <a:pt x="1582" y="1339"/>
                  </a:cubicBezTo>
                  <a:cubicBezTo>
                    <a:pt x="1711" y="1523"/>
                    <a:pt x="1839" y="1710"/>
                    <a:pt x="1957" y="1898"/>
                  </a:cubicBezTo>
                  <a:cubicBezTo>
                    <a:pt x="1979" y="1920"/>
                    <a:pt x="1968" y="1942"/>
                    <a:pt x="1979" y="1979"/>
                  </a:cubicBezTo>
                  <a:cubicBezTo>
                    <a:pt x="1957" y="1956"/>
                    <a:pt x="1931" y="1942"/>
                    <a:pt x="1920" y="1920"/>
                  </a:cubicBezTo>
                  <a:cubicBezTo>
                    <a:pt x="1817" y="1769"/>
                    <a:pt x="1722" y="1618"/>
                    <a:pt x="1630" y="1467"/>
                  </a:cubicBezTo>
                  <a:cubicBezTo>
                    <a:pt x="1607" y="1431"/>
                    <a:pt x="1582" y="1409"/>
                    <a:pt x="1560" y="1372"/>
                  </a:cubicBezTo>
                  <a:cubicBezTo>
                    <a:pt x="1549" y="1361"/>
                    <a:pt x="1549" y="1339"/>
                    <a:pt x="1549" y="1328"/>
                  </a:cubicBezTo>
                  <a:cubicBezTo>
                    <a:pt x="1549" y="1314"/>
                    <a:pt x="1549" y="1314"/>
                    <a:pt x="1560" y="1314"/>
                  </a:cubicBezTo>
                  <a:close/>
                  <a:moveTo>
                    <a:pt x="1350" y="1"/>
                  </a:moveTo>
                  <a:cubicBezTo>
                    <a:pt x="1328" y="1"/>
                    <a:pt x="1292" y="23"/>
                    <a:pt x="1303" y="57"/>
                  </a:cubicBezTo>
                  <a:cubicBezTo>
                    <a:pt x="1303" y="82"/>
                    <a:pt x="1292" y="115"/>
                    <a:pt x="1303" y="140"/>
                  </a:cubicBezTo>
                  <a:cubicBezTo>
                    <a:pt x="1361" y="372"/>
                    <a:pt x="1420" y="593"/>
                    <a:pt x="1479" y="825"/>
                  </a:cubicBezTo>
                  <a:cubicBezTo>
                    <a:pt x="1490" y="839"/>
                    <a:pt x="1479" y="861"/>
                    <a:pt x="1479" y="884"/>
                  </a:cubicBezTo>
                  <a:lnTo>
                    <a:pt x="1456" y="884"/>
                  </a:lnTo>
                  <a:cubicBezTo>
                    <a:pt x="1456" y="872"/>
                    <a:pt x="1443" y="861"/>
                    <a:pt x="1431" y="839"/>
                  </a:cubicBezTo>
                  <a:cubicBezTo>
                    <a:pt x="1420" y="780"/>
                    <a:pt x="1409" y="733"/>
                    <a:pt x="1398" y="674"/>
                  </a:cubicBezTo>
                  <a:cubicBezTo>
                    <a:pt x="1350" y="512"/>
                    <a:pt x="1303" y="350"/>
                    <a:pt x="1258" y="174"/>
                  </a:cubicBezTo>
                  <a:cubicBezTo>
                    <a:pt x="1247" y="163"/>
                    <a:pt x="1222" y="126"/>
                    <a:pt x="1199" y="126"/>
                  </a:cubicBezTo>
                  <a:cubicBezTo>
                    <a:pt x="1163" y="126"/>
                    <a:pt x="1163" y="163"/>
                    <a:pt x="1163" y="196"/>
                  </a:cubicBezTo>
                  <a:cubicBezTo>
                    <a:pt x="1188" y="490"/>
                    <a:pt x="1199" y="780"/>
                    <a:pt x="1211" y="1071"/>
                  </a:cubicBezTo>
                  <a:cubicBezTo>
                    <a:pt x="1211" y="1152"/>
                    <a:pt x="1199" y="1233"/>
                    <a:pt x="1199" y="1314"/>
                  </a:cubicBezTo>
                  <a:cubicBezTo>
                    <a:pt x="1222" y="1303"/>
                    <a:pt x="1258" y="1291"/>
                    <a:pt x="1292" y="1280"/>
                  </a:cubicBezTo>
                  <a:cubicBezTo>
                    <a:pt x="1298" y="1279"/>
                    <a:pt x="1304" y="1278"/>
                    <a:pt x="1311" y="1278"/>
                  </a:cubicBezTo>
                  <a:cubicBezTo>
                    <a:pt x="1354" y="1278"/>
                    <a:pt x="1402" y="1309"/>
                    <a:pt x="1431" y="1350"/>
                  </a:cubicBezTo>
                  <a:cubicBezTo>
                    <a:pt x="1456" y="1398"/>
                    <a:pt x="1443" y="1431"/>
                    <a:pt x="1409" y="1467"/>
                  </a:cubicBezTo>
                  <a:cubicBezTo>
                    <a:pt x="1387" y="1490"/>
                    <a:pt x="1350" y="1523"/>
                    <a:pt x="1328" y="1548"/>
                  </a:cubicBezTo>
                  <a:cubicBezTo>
                    <a:pt x="1292" y="1593"/>
                    <a:pt x="1292" y="1641"/>
                    <a:pt x="1317" y="1688"/>
                  </a:cubicBezTo>
                  <a:cubicBezTo>
                    <a:pt x="1328" y="1699"/>
                    <a:pt x="1361" y="1722"/>
                    <a:pt x="1398" y="1722"/>
                  </a:cubicBezTo>
                  <a:cubicBezTo>
                    <a:pt x="1456" y="1747"/>
                    <a:pt x="1512" y="1747"/>
                    <a:pt x="1571" y="1758"/>
                  </a:cubicBezTo>
                  <a:cubicBezTo>
                    <a:pt x="1582" y="1758"/>
                    <a:pt x="1596" y="1780"/>
                    <a:pt x="1619" y="1791"/>
                  </a:cubicBezTo>
                  <a:cubicBezTo>
                    <a:pt x="1596" y="1791"/>
                    <a:pt x="1582" y="1803"/>
                    <a:pt x="1571" y="1803"/>
                  </a:cubicBezTo>
                  <a:cubicBezTo>
                    <a:pt x="1512" y="1803"/>
                    <a:pt x="1456" y="1791"/>
                    <a:pt x="1398" y="1780"/>
                  </a:cubicBezTo>
                  <a:cubicBezTo>
                    <a:pt x="1303" y="1769"/>
                    <a:pt x="1269" y="1747"/>
                    <a:pt x="1258" y="1652"/>
                  </a:cubicBezTo>
                  <a:cubicBezTo>
                    <a:pt x="1247" y="1593"/>
                    <a:pt x="1258" y="1548"/>
                    <a:pt x="1292" y="1512"/>
                  </a:cubicBezTo>
                  <a:cubicBezTo>
                    <a:pt x="1317" y="1490"/>
                    <a:pt x="1339" y="1467"/>
                    <a:pt x="1361" y="1442"/>
                  </a:cubicBezTo>
                  <a:cubicBezTo>
                    <a:pt x="1373" y="1420"/>
                    <a:pt x="1387" y="1384"/>
                    <a:pt x="1387" y="1384"/>
                  </a:cubicBezTo>
                  <a:cubicBezTo>
                    <a:pt x="1367" y="1358"/>
                    <a:pt x="1350" y="1331"/>
                    <a:pt x="1316" y="1331"/>
                  </a:cubicBezTo>
                  <a:cubicBezTo>
                    <a:pt x="1306" y="1331"/>
                    <a:pt x="1294" y="1333"/>
                    <a:pt x="1280" y="1339"/>
                  </a:cubicBezTo>
                  <a:cubicBezTo>
                    <a:pt x="1222" y="1361"/>
                    <a:pt x="1152" y="1398"/>
                    <a:pt x="1093" y="1431"/>
                  </a:cubicBezTo>
                  <a:cubicBezTo>
                    <a:pt x="968" y="1501"/>
                    <a:pt x="968" y="1501"/>
                    <a:pt x="990" y="1629"/>
                  </a:cubicBezTo>
                  <a:cubicBezTo>
                    <a:pt x="1012" y="1733"/>
                    <a:pt x="1037" y="1828"/>
                    <a:pt x="1071" y="1920"/>
                  </a:cubicBezTo>
                  <a:cubicBezTo>
                    <a:pt x="1118" y="1990"/>
                    <a:pt x="1188" y="2049"/>
                    <a:pt x="1233" y="2118"/>
                  </a:cubicBezTo>
                  <a:cubicBezTo>
                    <a:pt x="1247" y="2130"/>
                    <a:pt x="1258" y="2152"/>
                    <a:pt x="1258" y="2166"/>
                  </a:cubicBezTo>
                  <a:cubicBezTo>
                    <a:pt x="1233" y="2166"/>
                    <a:pt x="1211" y="2166"/>
                    <a:pt x="1199" y="2152"/>
                  </a:cubicBezTo>
                  <a:cubicBezTo>
                    <a:pt x="1163" y="2118"/>
                    <a:pt x="1141" y="2082"/>
                    <a:pt x="1118" y="2049"/>
                  </a:cubicBezTo>
                  <a:cubicBezTo>
                    <a:pt x="1099" y="2040"/>
                    <a:pt x="1073" y="2022"/>
                    <a:pt x="1053" y="2022"/>
                  </a:cubicBezTo>
                  <a:cubicBezTo>
                    <a:pt x="1047" y="2022"/>
                    <a:pt x="1042" y="2023"/>
                    <a:pt x="1037" y="2026"/>
                  </a:cubicBezTo>
                  <a:cubicBezTo>
                    <a:pt x="942" y="2037"/>
                    <a:pt x="839" y="2060"/>
                    <a:pt x="744" y="2082"/>
                  </a:cubicBezTo>
                  <a:cubicBezTo>
                    <a:pt x="733" y="2082"/>
                    <a:pt x="711" y="2096"/>
                    <a:pt x="711" y="2107"/>
                  </a:cubicBezTo>
                  <a:cubicBezTo>
                    <a:pt x="582" y="2269"/>
                    <a:pt x="465" y="2445"/>
                    <a:pt x="350" y="2607"/>
                  </a:cubicBezTo>
                  <a:cubicBezTo>
                    <a:pt x="211" y="2817"/>
                    <a:pt x="104" y="3037"/>
                    <a:pt x="35" y="3269"/>
                  </a:cubicBezTo>
                  <a:cubicBezTo>
                    <a:pt x="1" y="3364"/>
                    <a:pt x="23" y="3434"/>
                    <a:pt x="82" y="3504"/>
                  </a:cubicBezTo>
                  <a:cubicBezTo>
                    <a:pt x="116" y="3493"/>
                    <a:pt x="141" y="3479"/>
                    <a:pt x="174" y="3468"/>
                  </a:cubicBezTo>
                  <a:cubicBezTo>
                    <a:pt x="420" y="3328"/>
                    <a:pt x="674" y="3199"/>
                    <a:pt x="920" y="3060"/>
                  </a:cubicBezTo>
                  <a:cubicBezTo>
                    <a:pt x="1339" y="2828"/>
                    <a:pt x="1711" y="2537"/>
                    <a:pt x="2085" y="2236"/>
                  </a:cubicBezTo>
                  <a:cubicBezTo>
                    <a:pt x="2107" y="2211"/>
                    <a:pt x="2141" y="2166"/>
                    <a:pt x="2141" y="2130"/>
                  </a:cubicBezTo>
                  <a:cubicBezTo>
                    <a:pt x="2166" y="1990"/>
                    <a:pt x="2188" y="1850"/>
                    <a:pt x="2211" y="1710"/>
                  </a:cubicBezTo>
                  <a:cubicBezTo>
                    <a:pt x="2225" y="1607"/>
                    <a:pt x="2211" y="1512"/>
                    <a:pt x="2225" y="1409"/>
                  </a:cubicBezTo>
                  <a:cubicBezTo>
                    <a:pt x="2236" y="1328"/>
                    <a:pt x="2236" y="1258"/>
                    <a:pt x="2200" y="1174"/>
                  </a:cubicBezTo>
                  <a:cubicBezTo>
                    <a:pt x="2166" y="1082"/>
                    <a:pt x="2141" y="1001"/>
                    <a:pt x="2119" y="909"/>
                  </a:cubicBezTo>
                  <a:cubicBezTo>
                    <a:pt x="2085" y="803"/>
                    <a:pt x="2071" y="710"/>
                    <a:pt x="2060" y="604"/>
                  </a:cubicBezTo>
                  <a:cubicBezTo>
                    <a:pt x="2049" y="571"/>
                    <a:pt x="2049" y="523"/>
                    <a:pt x="2049" y="476"/>
                  </a:cubicBezTo>
                  <a:cubicBezTo>
                    <a:pt x="2038" y="442"/>
                    <a:pt x="2026" y="431"/>
                    <a:pt x="1990" y="431"/>
                  </a:cubicBezTo>
                  <a:cubicBezTo>
                    <a:pt x="1945" y="431"/>
                    <a:pt x="1945" y="453"/>
                    <a:pt x="1945" y="490"/>
                  </a:cubicBezTo>
                  <a:lnTo>
                    <a:pt x="1945" y="814"/>
                  </a:lnTo>
                  <a:lnTo>
                    <a:pt x="1945" y="850"/>
                  </a:lnTo>
                  <a:cubicBezTo>
                    <a:pt x="1945" y="861"/>
                    <a:pt x="1957" y="872"/>
                    <a:pt x="1957" y="895"/>
                  </a:cubicBezTo>
                  <a:cubicBezTo>
                    <a:pt x="1951" y="889"/>
                    <a:pt x="1942" y="889"/>
                    <a:pt x="1933" y="889"/>
                  </a:cubicBezTo>
                  <a:cubicBezTo>
                    <a:pt x="1924" y="889"/>
                    <a:pt x="1915" y="889"/>
                    <a:pt x="1909" y="884"/>
                  </a:cubicBezTo>
                  <a:cubicBezTo>
                    <a:pt x="1850" y="861"/>
                    <a:pt x="1839" y="803"/>
                    <a:pt x="1817" y="744"/>
                  </a:cubicBezTo>
                  <a:cubicBezTo>
                    <a:pt x="1758" y="559"/>
                    <a:pt x="1700" y="372"/>
                    <a:pt x="1641" y="174"/>
                  </a:cubicBezTo>
                  <a:cubicBezTo>
                    <a:pt x="1619" y="104"/>
                    <a:pt x="1596" y="104"/>
                    <a:pt x="1512" y="104"/>
                  </a:cubicBezTo>
                  <a:lnTo>
                    <a:pt x="1512" y="140"/>
                  </a:lnTo>
                  <a:cubicBezTo>
                    <a:pt x="1582" y="336"/>
                    <a:pt x="1652" y="546"/>
                    <a:pt x="1711" y="744"/>
                  </a:cubicBezTo>
                  <a:cubicBezTo>
                    <a:pt x="1722" y="769"/>
                    <a:pt x="1722" y="791"/>
                    <a:pt x="1722" y="814"/>
                  </a:cubicBezTo>
                  <a:cubicBezTo>
                    <a:pt x="1711" y="825"/>
                    <a:pt x="1711" y="825"/>
                    <a:pt x="1700" y="825"/>
                  </a:cubicBezTo>
                  <a:cubicBezTo>
                    <a:pt x="1688" y="803"/>
                    <a:pt x="1677" y="791"/>
                    <a:pt x="1677" y="769"/>
                  </a:cubicBezTo>
                  <a:cubicBezTo>
                    <a:pt x="1630" y="641"/>
                    <a:pt x="1582" y="501"/>
                    <a:pt x="1537" y="372"/>
                  </a:cubicBezTo>
                  <a:cubicBezTo>
                    <a:pt x="1501" y="255"/>
                    <a:pt x="1468" y="152"/>
                    <a:pt x="1420" y="34"/>
                  </a:cubicBezTo>
                  <a:cubicBezTo>
                    <a:pt x="1409" y="23"/>
                    <a:pt x="1373" y="1"/>
                    <a:pt x="1350" y="1"/>
                  </a:cubicBezTo>
                  <a:close/>
                </a:path>
              </a:pathLst>
            </a:custGeom>
            <a:solidFill>
              <a:srgbClr val="F4C3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1"/>
            <p:cNvSpPr/>
            <p:nvPr/>
          </p:nvSpPr>
          <p:spPr>
            <a:xfrm>
              <a:off x="4246539" y="3865081"/>
              <a:ext cx="109303" cy="87063"/>
            </a:xfrm>
            <a:custGeom>
              <a:rect b="b" l="l" r="r" t="t"/>
              <a:pathLst>
                <a:path extrusionOk="0" h="1836" w="2305">
                  <a:moveTo>
                    <a:pt x="1222" y="1"/>
                  </a:moveTo>
                  <a:cubicBezTo>
                    <a:pt x="1054" y="1"/>
                    <a:pt x="895" y="57"/>
                    <a:pt x="746" y="148"/>
                  </a:cubicBezTo>
                  <a:cubicBezTo>
                    <a:pt x="537" y="274"/>
                    <a:pt x="363" y="450"/>
                    <a:pt x="235" y="659"/>
                  </a:cubicBezTo>
                  <a:cubicBezTo>
                    <a:pt x="59" y="939"/>
                    <a:pt x="0" y="1240"/>
                    <a:pt x="48" y="1567"/>
                  </a:cubicBezTo>
                  <a:cubicBezTo>
                    <a:pt x="59" y="1648"/>
                    <a:pt x="70" y="1740"/>
                    <a:pt x="95" y="1835"/>
                  </a:cubicBezTo>
                  <a:cubicBezTo>
                    <a:pt x="129" y="1810"/>
                    <a:pt x="165" y="1788"/>
                    <a:pt x="199" y="1766"/>
                  </a:cubicBezTo>
                  <a:cubicBezTo>
                    <a:pt x="224" y="1754"/>
                    <a:pt x="235" y="1740"/>
                    <a:pt x="235" y="1707"/>
                  </a:cubicBezTo>
                  <a:cubicBezTo>
                    <a:pt x="235" y="1615"/>
                    <a:pt x="235" y="1531"/>
                    <a:pt x="257" y="1439"/>
                  </a:cubicBezTo>
                  <a:cubicBezTo>
                    <a:pt x="267" y="1356"/>
                    <a:pt x="381" y="1262"/>
                    <a:pt x="481" y="1262"/>
                  </a:cubicBezTo>
                  <a:cubicBezTo>
                    <a:pt x="492" y="1262"/>
                    <a:pt x="503" y="1263"/>
                    <a:pt x="514" y="1266"/>
                  </a:cubicBezTo>
                  <a:cubicBezTo>
                    <a:pt x="537" y="1266"/>
                    <a:pt x="559" y="1288"/>
                    <a:pt x="584" y="1310"/>
                  </a:cubicBezTo>
                  <a:cubicBezTo>
                    <a:pt x="606" y="1335"/>
                    <a:pt x="618" y="1369"/>
                    <a:pt x="629" y="1391"/>
                  </a:cubicBezTo>
                  <a:cubicBezTo>
                    <a:pt x="816" y="1321"/>
                    <a:pt x="1003" y="1252"/>
                    <a:pt x="1176" y="1182"/>
                  </a:cubicBezTo>
                  <a:cubicBezTo>
                    <a:pt x="1188" y="1171"/>
                    <a:pt x="1201" y="1148"/>
                    <a:pt x="1201" y="1126"/>
                  </a:cubicBezTo>
                  <a:cubicBezTo>
                    <a:pt x="1188" y="1031"/>
                    <a:pt x="1165" y="950"/>
                    <a:pt x="1154" y="858"/>
                  </a:cubicBezTo>
                  <a:cubicBezTo>
                    <a:pt x="1143" y="777"/>
                    <a:pt x="1154" y="777"/>
                    <a:pt x="1235" y="777"/>
                  </a:cubicBezTo>
                  <a:cubicBezTo>
                    <a:pt x="1257" y="777"/>
                    <a:pt x="1294" y="788"/>
                    <a:pt x="1327" y="788"/>
                  </a:cubicBezTo>
                  <a:cubicBezTo>
                    <a:pt x="1654" y="799"/>
                    <a:pt x="1981" y="810"/>
                    <a:pt x="2305" y="821"/>
                  </a:cubicBezTo>
                  <a:lnTo>
                    <a:pt x="2305" y="810"/>
                  </a:lnTo>
                  <a:cubicBezTo>
                    <a:pt x="2305" y="799"/>
                    <a:pt x="2305" y="788"/>
                    <a:pt x="2294" y="788"/>
                  </a:cubicBezTo>
                  <a:cubicBezTo>
                    <a:pt x="2249" y="567"/>
                    <a:pt x="2132" y="402"/>
                    <a:pt x="1970" y="263"/>
                  </a:cubicBezTo>
                  <a:cubicBezTo>
                    <a:pt x="1805" y="148"/>
                    <a:pt x="1621" y="89"/>
                    <a:pt x="1433" y="31"/>
                  </a:cubicBezTo>
                  <a:cubicBezTo>
                    <a:pt x="1362" y="10"/>
                    <a:pt x="1291" y="1"/>
                    <a:pt x="12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1"/>
            <p:cNvSpPr/>
            <p:nvPr/>
          </p:nvSpPr>
          <p:spPr>
            <a:xfrm>
              <a:off x="4524178" y="4463842"/>
              <a:ext cx="127086" cy="75540"/>
            </a:xfrm>
            <a:custGeom>
              <a:rect b="b" l="l" r="r" t="t"/>
              <a:pathLst>
                <a:path extrusionOk="0" h="1593" w="2680">
                  <a:moveTo>
                    <a:pt x="323" y="1"/>
                  </a:moveTo>
                  <a:cubicBezTo>
                    <a:pt x="296" y="1"/>
                    <a:pt x="267" y="12"/>
                    <a:pt x="235" y="34"/>
                  </a:cubicBezTo>
                  <a:cubicBezTo>
                    <a:pt x="118" y="93"/>
                    <a:pt x="71" y="207"/>
                    <a:pt x="26" y="313"/>
                  </a:cubicBezTo>
                  <a:cubicBezTo>
                    <a:pt x="1" y="347"/>
                    <a:pt x="12" y="372"/>
                    <a:pt x="37" y="394"/>
                  </a:cubicBezTo>
                  <a:cubicBezTo>
                    <a:pt x="118" y="475"/>
                    <a:pt x="188" y="556"/>
                    <a:pt x="269" y="637"/>
                  </a:cubicBezTo>
                  <a:cubicBezTo>
                    <a:pt x="316" y="685"/>
                    <a:pt x="386" y="732"/>
                    <a:pt x="445" y="766"/>
                  </a:cubicBezTo>
                  <a:cubicBezTo>
                    <a:pt x="735" y="872"/>
                    <a:pt x="1026" y="964"/>
                    <a:pt x="1305" y="1070"/>
                  </a:cubicBezTo>
                  <a:cubicBezTo>
                    <a:pt x="1375" y="1093"/>
                    <a:pt x="1445" y="1115"/>
                    <a:pt x="1515" y="1151"/>
                  </a:cubicBezTo>
                  <a:cubicBezTo>
                    <a:pt x="1758" y="1266"/>
                    <a:pt x="1993" y="1383"/>
                    <a:pt x="2224" y="1489"/>
                  </a:cubicBezTo>
                  <a:cubicBezTo>
                    <a:pt x="2294" y="1523"/>
                    <a:pt x="2364" y="1545"/>
                    <a:pt x="2423" y="1570"/>
                  </a:cubicBezTo>
                  <a:cubicBezTo>
                    <a:pt x="2445" y="1582"/>
                    <a:pt x="2481" y="1582"/>
                    <a:pt x="2515" y="1593"/>
                  </a:cubicBezTo>
                  <a:cubicBezTo>
                    <a:pt x="2563" y="1570"/>
                    <a:pt x="2621" y="1545"/>
                    <a:pt x="2680" y="1512"/>
                  </a:cubicBezTo>
                  <a:lnTo>
                    <a:pt x="2680" y="1475"/>
                  </a:lnTo>
                  <a:cubicBezTo>
                    <a:pt x="2655" y="1394"/>
                    <a:pt x="2632" y="1313"/>
                    <a:pt x="2596" y="1244"/>
                  </a:cubicBezTo>
                  <a:cubicBezTo>
                    <a:pt x="2540" y="1126"/>
                    <a:pt x="2481" y="1012"/>
                    <a:pt x="2412" y="894"/>
                  </a:cubicBezTo>
                  <a:cubicBezTo>
                    <a:pt x="2342" y="777"/>
                    <a:pt x="2272" y="662"/>
                    <a:pt x="2202" y="545"/>
                  </a:cubicBezTo>
                  <a:cubicBezTo>
                    <a:pt x="2174" y="509"/>
                    <a:pt x="2148" y="494"/>
                    <a:pt x="2111" y="494"/>
                  </a:cubicBezTo>
                  <a:cubicBezTo>
                    <a:pt x="2100" y="494"/>
                    <a:pt x="2087" y="495"/>
                    <a:pt x="2074" y="498"/>
                  </a:cubicBezTo>
                  <a:cubicBezTo>
                    <a:pt x="2009" y="510"/>
                    <a:pt x="1948" y="519"/>
                    <a:pt x="1887" y="519"/>
                  </a:cubicBezTo>
                  <a:cubicBezTo>
                    <a:pt x="1826" y="519"/>
                    <a:pt x="1765" y="510"/>
                    <a:pt x="1702" y="486"/>
                  </a:cubicBezTo>
                  <a:cubicBezTo>
                    <a:pt x="1607" y="453"/>
                    <a:pt x="1504" y="428"/>
                    <a:pt x="1409" y="405"/>
                  </a:cubicBezTo>
                  <a:cubicBezTo>
                    <a:pt x="1213" y="372"/>
                    <a:pt x="1004" y="347"/>
                    <a:pt x="805" y="324"/>
                  </a:cubicBezTo>
                  <a:cubicBezTo>
                    <a:pt x="688" y="302"/>
                    <a:pt x="585" y="277"/>
                    <a:pt x="515" y="174"/>
                  </a:cubicBezTo>
                  <a:cubicBezTo>
                    <a:pt x="490" y="137"/>
                    <a:pt x="456" y="93"/>
                    <a:pt x="420" y="56"/>
                  </a:cubicBezTo>
                  <a:cubicBezTo>
                    <a:pt x="388" y="18"/>
                    <a:pt x="356" y="1"/>
                    <a:pt x="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1"/>
            <p:cNvSpPr/>
            <p:nvPr/>
          </p:nvSpPr>
          <p:spPr>
            <a:xfrm>
              <a:off x="4544046" y="4443310"/>
              <a:ext cx="87348" cy="42583"/>
            </a:xfrm>
            <a:custGeom>
              <a:rect b="b" l="l" r="r" t="t"/>
              <a:pathLst>
                <a:path extrusionOk="0" h="898" w="1842">
                  <a:moveTo>
                    <a:pt x="886" y="0"/>
                  </a:moveTo>
                  <a:cubicBezTo>
                    <a:pt x="747" y="59"/>
                    <a:pt x="607" y="106"/>
                    <a:pt x="478" y="162"/>
                  </a:cubicBezTo>
                  <a:cubicBezTo>
                    <a:pt x="316" y="246"/>
                    <a:pt x="166" y="327"/>
                    <a:pt x="1" y="408"/>
                  </a:cubicBezTo>
                  <a:cubicBezTo>
                    <a:pt x="59" y="467"/>
                    <a:pt x="107" y="526"/>
                    <a:pt x="140" y="581"/>
                  </a:cubicBezTo>
                  <a:cubicBezTo>
                    <a:pt x="199" y="651"/>
                    <a:pt x="280" y="688"/>
                    <a:pt x="361" y="688"/>
                  </a:cubicBezTo>
                  <a:cubicBezTo>
                    <a:pt x="654" y="710"/>
                    <a:pt x="934" y="757"/>
                    <a:pt x="1213" y="838"/>
                  </a:cubicBezTo>
                  <a:cubicBezTo>
                    <a:pt x="1294" y="875"/>
                    <a:pt x="1386" y="897"/>
                    <a:pt x="1479" y="897"/>
                  </a:cubicBezTo>
                  <a:cubicBezTo>
                    <a:pt x="1596" y="897"/>
                    <a:pt x="1713" y="875"/>
                    <a:pt x="1842" y="861"/>
                  </a:cubicBezTo>
                  <a:cubicBezTo>
                    <a:pt x="1828" y="850"/>
                    <a:pt x="1828" y="838"/>
                    <a:pt x="1817" y="838"/>
                  </a:cubicBezTo>
                  <a:cubicBezTo>
                    <a:pt x="1526" y="559"/>
                    <a:pt x="1236" y="280"/>
                    <a:pt x="9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1"/>
            <p:cNvSpPr/>
            <p:nvPr/>
          </p:nvSpPr>
          <p:spPr>
            <a:xfrm>
              <a:off x="4258726" y="4005631"/>
              <a:ext cx="73406" cy="51972"/>
            </a:xfrm>
            <a:custGeom>
              <a:rect b="b" l="l" r="r" t="t"/>
              <a:pathLst>
                <a:path extrusionOk="0" h="1096" w="1548">
                  <a:moveTo>
                    <a:pt x="1037" y="0"/>
                  </a:moveTo>
                  <a:cubicBezTo>
                    <a:pt x="1000" y="70"/>
                    <a:pt x="989" y="151"/>
                    <a:pt x="944" y="198"/>
                  </a:cubicBezTo>
                  <a:cubicBezTo>
                    <a:pt x="816" y="338"/>
                    <a:pt x="676" y="478"/>
                    <a:pt x="537" y="617"/>
                  </a:cubicBezTo>
                  <a:cubicBezTo>
                    <a:pt x="397" y="746"/>
                    <a:pt x="257" y="872"/>
                    <a:pt x="106" y="1000"/>
                  </a:cubicBezTo>
                  <a:cubicBezTo>
                    <a:pt x="70" y="1025"/>
                    <a:pt x="48" y="1059"/>
                    <a:pt x="0" y="1095"/>
                  </a:cubicBezTo>
                  <a:lnTo>
                    <a:pt x="37" y="1095"/>
                  </a:lnTo>
                  <a:cubicBezTo>
                    <a:pt x="302" y="1081"/>
                    <a:pt x="570" y="1070"/>
                    <a:pt x="838" y="1059"/>
                  </a:cubicBezTo>
                  <a:cubicBezTo>
                    <a:pt x="908" y="1048"/>
                    <a:pt x="978" y="1037"/>
                    <a:pt x="1025" y="978"/>
                  </a:cubicBezTo>
                  <a:cubicBezTo>
                    <a:pt x="1037" y="967"/>
                    <a:pt x="1059" y="956"/>
                    <a:pt x="1084" y="942"/>
                  </a:cubicBezTo>
                  <a:cubicBezTo>
                    <a:pt x="1235" y="919"/>
                    <a:pt x="1305" y="802"/>
                    <a:pt x="1350" y="676"/>
                  </a:cubicBezTo>
                  <a:cubicBezTo>
                    <a:pt x="1397" y="581"/>
                    <a:pt x="1433" y="478"/>
                    <a:pt x="1503" y="383"/>
                  </a:cubicBezTo>
                  <a:cubicBezTo>
                    <a:pt x="1514" y="360"/>
                    <a:pt x="1537" y="338"/>
                    <a:pt x="1548" y="302"/>
                  </a:cubicBezTo>
                  <a:cubicBezTo>
                    <a:pt x="1548" y="291"/>
                    <a:pt x="1548" y="268"/>
                    <a:pt x="1537" y="257"/>
                  </a:cubicBezTo>
                  <a:cubicBezTo>
                    <a:pt x="1503" y="210"/>
                    <a:pt x="1456" y="162"/>
                    <a:pt x="1408" y="129"/>
                  </a:cubicBezTo>
                  <a:cubicBezTo>
                    <a:pt x="1408" y="117"/>
                    <a:pt x="1386" y="117"/>
                    <a:pt x="1375" y="117"/>
                  </a:cubicBezTo>
                  <a:cubicBezTo>
                    <a:pt x="1365" y="119"/>
                    <a:pt x="1355" y="120"/>
                    <a:pt x="1345" y="120"/>
                  </a:cubicBezTo>
                  <a:cubicBezTo>
                    <a:pt x="1296" y="120"/>
                    <a:pt x="1247" y="100"/>
                    <a:pt x="1199" y="81"/>
                  </a:cubicBezTo>
                  <a:cubicBezTo>
                    <a:pt x="1140" y="48"/>
                    <a:pt x="1084" y="22"/>
                    <a:pt x="10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1"/>
            <p:cNvSpPr/>
            <p:nvPr/>
          </p:nvSpPr>
          <p:spPr>
            <a:xfrm>
              <a:off x="4492265" y="4356153"/>
              <a:ext cx="57947" cy="64539"/>
            </a:xfrm>
            <a:custGeom>
              <a:rect b="b" l="l" r="r" t="t"/>
              <a:pathLst>
                <a:path extrusionOk="0" h="1361" w="1222">
                  <a:moveTo>
                    <a:pt x="839" y="0"/>
                  </a:moveTo>
                  <a:cubicBezTo>
                    <a:pt x="813" y="11"/>
                    <a:pt x="813" y="22"/>
                    <a:pt x="802" y="34"/>
                  </a:cubicBezTo>
                  <a:cubicBezTo>
                    <a:pt x="663" y="210"/>
                    <a:pt x="523" y="383"/>
                    <a:pt x="383" y="570"/>
                  </a:cubicBezTo>
                  <a:cubicBezTo>
                    <a:pt x="255" y="757"/>
                    <a:pt x="126" y="942"/>
                    <a:pt x="45" y="1162"/>
                  </a:cubicBezTo>
                  <a:cubicBezTo>
                    <a:pt x="0" y="1268"/>
                    <a:pt x="0" y="1268"/>
                    <a:pt x="93" y="1338"/>
                  </a:cubicBezTo>
                  <a:cubicBezTo>
                    <a:pt x="104" y="1349"/>
                    <a:pt x="115" y="1349"/>
                    <a:pt x="126" y="1361"/>
                  </a:cubicBezTo>
                  <a:lnTo>
                    <a:pt x="126" y="1349"/>
                  </a:lnTo>
                  <a:cubicBezTo>
                    <a:pt x="280" y="1291"/>
                    <a:pt x="442" y="1246"/>
                    <a:pt x="593" y="1199"/>
                  </a:cubicBezTo>
                  <a:cubicBezTo>
                    <a:pt x="615" y="1187"/>
                    <a:pt x="640" y="1176"/>
                    <a:pt x="651" y="1162"/>
                  </a:cubicBezTo>
                  <a:cubicBezTo>
                    <a:pt x="769" y="1059"/>
                    <a:pt x="883" y="942"/>
                    <a:pt x="1001" y="838"/>
                  </a:cubicBezTo>
                  <a:cubicBezTo>
                    <a:pt x="1070" y="780"/>
                    <a:pt x="1151" y="721"/>
                    <a:pt x="1221" y="662"/>
                  </a:cubicBezTo>
                  <a:cubicBezTo>
                    <a:pt x="1093" y="442"/>
                    <a:pt x="964" y="221"/>
                    <a:pt x="8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1"/>
            <p:cNvSpPr/>
            <p:nvPr/>
          </p:nvSpPr>
          <p:spPr>
            <a:xfrm>
              <a:off x="4273663" y="4472045"/>
              <a:ext cx="38078" cy="53822"/>
            </a:xfrm>
            <a:custGeom>
              <a:rect b="b" l="l" r="r" t="t"/>
              <a:pathLst>
                <a:path extrusionOk="0" h="1135" w="803">
                  <a:moveTo>
                    <a:pt x="641" y="1"/>
                  </a:moveTo>
                  <a:cubicBezTo>
                    <a:pt x="604" y="45"/>
                    <a:pt x="571" y="104"/>
                    <a:pt x="546" y="163"/>
                  </a:cubicBezTo>
                  <a:cubicBezTo>
                    <a:pt x="490" y="269"/>
                    <a:pt x="406" y="339"/>
                    <a:pt x="303" y="361"/>
                  </a:cubicBezTo>
                  <a:cubicBezTo>
                    <a:pt x="233" y="383"/>
                    <a:pt x="174" y="408"/>
                    <a:pt x="104" y="431"/>
                  </a:cubicBezTo>
                  <a:cubicBezTo>
                    <a:pt x="71" y="442"/>
                    <a:pt x="57" y="453"/>
                    <a:pt x="57" y="489"/>
                  </a:cubicBezTo>
                  <a:cubicBezTo>
                    <a:pt x="57" y="651"/>
                    <a:pt x="71" y="827"/>
                    <a:pt x="12" y="990"/>
                  </a:cubicBezTo>
                  <a:cubicBezTo>
                    <a:pt x="1" y="1037"/>
                    <a:pt x="12" y="1082"/>
                    <a:pt x="12" y="1129"/>
                  </a:cubicBezTo>
                  <a:cubicBezTo>
                    <a:pt x="20" y="1129"/>
                    <a:pt x="27" y="1134"/>
                    <a:pt x="31" y="1134"/>
                  </a:cubicBezTo>
                  <a:cubicBezTo>
                    <a:pt x="33" y="1134"/>
                    <a:pt x="34" y="1133"/>
                    <a:pt x="34" y="1129"/>
                  </a:cubicBezTo>
                  <a:cubicBezTo>
                    <a:pt x="222" y="1059"/>
                    <a:pt x="420" y="990"/>
                    <a:pt x="604" y="908"/>
                  </a:cubicBezTo>
                  <a:cubicBezTo>
                    <a:pt x="674" y="872"/>
                    <a:pt x="722" y="814"/>
                    <a:pt x="722" y="721"/>
                  </a:cubicBezTo>
                  <a:cubicBezTo>
                    <a:pt x="722" y="699"/>
                    <a:pt x="722" y="674"/>
                    <a:pt x="733" y="663"/>
                  </a:cubicBezTo>
                  <a:cubicBezTo>
                    <a:pt x="733" y="548"/>
                    <a:pt x="733" y="442"/>
                    <a:pt x="769" y="339"/>
                  </a:cubicBezTo>
                  <a:cubicBezTo>
                    <a:pt x="803" y="199"/>
                    <a:pt x="769" y="82"/>
                    <a:pt x="6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1"/>
            <p:cNvSpPr/>
            <p:nvPr/>
          </p:nvSpPr>
          <p:spPr>
            <a:xfrm>
              <a:off x="4510426" y="4418130"/>
              <a:ext cx="61883" cy="36229"/>
            </a:xfrm>
            <a:custGeom>
              <a:rect b="b" l="l" r="r" t="t"/>
              <a:pathLst>
                <a:path extrusionOk="0" h="764" w="1305">
                  <a:moveTo>
                    <a:pt x="1150" y="0"/>
                  </a:moveTo>
                  <a:cubicBezTo>
                    <a:pt x="1129" y="0"/>
                    <a:pt x="1107" y="3"/>
                    <a:pt x="1084" y="9"/>
                  </a:cubicBezTo>
                  <a:lnTo>
                    <a:pt x="1059" y="9"/>
                  </a:lnTo>
                  <a:cubicBezTo>
                    <a:pt x="838" y="54"/>
                    <a:pt x="618" y="90"/>
                    <a:pt x="386" y="123"/>
                  </a:cubicBezTo>
                  <a:cubicBezTo>
                    <a:pt x="268" y="160"/>
                    <a:pt x="140" y="193"/>
                    <a:pt x="0" y="230"/>
                  </a:cubicBezTo>
                  <a:cubicBezTo>
                    <a:pt x="221" y="380"/>
                    <a:pt x="372" y="579"/>
                    <a:pt x="537" y="763"/>
                  </a:cubicBezTo>
                  <a:cubicBezTo>
                    <a:pt x="581" y="741"/>
                    <a:pt x="629" y="719"/>
                    <a:pt x="651" y="682"/>
                  </a:cubicBezTo>
                  <a:cubicBezTo>
                    <a:pt x="827" y="461"/>
                    <a:pt x="1037" y="299"/>
                    <a:pt x="1268" y="160"/>
                  </a:cubicBezTo>
                  <a:cubicBezTo>
                    <a:pt x="1280" y="149"/>
                    <a:pt x="1305" y="135"/>
                    <a:pt x="1305" y="135"/>
                  </a:cubicBezTo>
                  <a:cubicBezTo>
                    <a:pt x="1277" y="37"/>
                    <a:pt x="1222" y="0"/>
                    <a:pt x="1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1"/>
            <p:cNvSpPr/>
            <p:nvPr/>
          </p:nvSpPr>
          <p:spPr>
            <a:xfrm>
              <a:off x="4452528" y="4335052"/>
              <a:ext cx="73454" cy="62974"/>
            </a:xfrm>
            <a:custGeom>
              <a:rect b="b" l="l" r="r" t="t"/>
              <a:pathLst>
                <a:path extrusionOk="0" h="1328" w="1549">
                  <a:moveTo>
                    <a:pt x="1361" y="1"/>
                  </a:moveTo>
                  <a:cubicBezTo>
                    <a:pt x="1244" y="141"/>
                    <a:pt x="1151" y="280"/>
                    <a:pt x="1034" y="409"/>
                  </a:cubicBezTo>
                  <a:cubicBezTo>
                    <a:pt x="989" y="456"/>
                    <a:pt x="942" y="515"/>
                    <a:pt x="883" y="548"/>
                  </a:cubicBezTo>
                  <a:cubicBezTo>
                    <a:pt x="674" y="688"/>
                    <a:pt x="453" y="828"/>
                    <a:pt x="243" y="968"/>
                  </a:cubicBezTo>
                  <a:cubicBezTo>
                    <a:pt x="185" y="1007"/>
                    <a:pt x="127" y="1055"/>
                    <a:pt x="49" y="1055"/>
                  </a:cubicBezTo>
                  <a:cubicBezTo>
                    <a:pt x="34" y="1055"/>
                    <a:pt x="17" y="1053"/>
                    <a:pt x="0" y="1049"/>
                  </a:cubicBezTo>
                  <a:lnTo>
                    <a:pt x="0" y="1049"/>
                  </a:lnTo>
                  <a:cubicBezTo>
                    <a:pt x="70" y="1166"/>
                    <a:pt x="140" y="1258"/>
                    <a:pt x="232" y="1328"/>
                  </a:cubicBezTo>
                  <a:cubicBezTo>
                    <a:pt x="243" y="1317"/>
                    <a:pt x="243" y="1317"/>
                    <a:pt x="255" y="1317"/>
                  </a:cubicBezTo>
                  <a:cubicBezTo>
                    <a:pt x="442" y="1118"/>
                    <a:pt x="662" y="968"/>
                    <a:pt x="931" y="875"/>
                  </a:cubicBezTo>
                  <a:cubicBezTo>
                    <a:pt x="942" y="875"/>
                    <a:pt x="953" y="864"/>
                    <a:pt x="953" y="853"/>
                  </a:cubicBezTo>
                  <a:cubicBezTo>
                    <a:pt x="1104" y="629"/>
                    <a:pt x="1302" y="467"/>
                    <a:pt x="1501" y="294"/>
                  </a:cubicBezTo>
                  <a:cubicBezTo>
                    <a:pt x="1512" y="280"/>
                    <a:pt x="1523" y="269"/>
                    <a:pt x="1548" y="258"/>
                  </a:cubicBezTo>
                  <a:cubicBezTo>
                    <a:pt x="1489" y="177"/>
                    <a:pt x="1431" y="96"/>
                    <a:pt x="1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1"/>
            <p:cNvSpPr/>
            <p:nvPr/>
          </p:nvSpPr>
          <p:spPr>
            <a:xfrm>
              <a:off x="4248768" y="4490729"/>
              <a:ext cx="26555" cy="37794"/>
            </a:xfrm>
            <a:custGeom>
              <a:rect b="b" l="l" r="r" t="t"/>
              <a:pathLst>
                <a:path extrusionOk="0" h="797" w="560">
                  <a:moveTo>
                    <a:pt x="107" y="0"/>
                  </a:moveTo>
                  <a:cubicBezTo>
                    <a:pt x="37" y="140"/>
                    <a:pt x="12" y="294"/>
                    <a:pt x="1" y="445"/>
                  </a:cubicBezTo>
                  <a:cubicBezTo>
                    <a:pt x="1" y="652"/>
                    <a:pt x="148" y="796"/>
                    <a:pt x="327" y="796"/>
                  </a:cubicBezTo>
                  <a:cubicBezTo>
                    <a:pt x="380" y="796"/>
                    <a:pt x="435" y="784"/>
                    <a:pt x="490" y="758"/>
                  </a:cubicBezTo>
                  <a:cubicBezTo>
                    <a:pt x="467" y="665"/>
                    <a:pt x="501" y="573"/>
                    <a:pt x="512" y="489"/>
                  </a:cubicBezTo>
                  <a:cubicBezTo>
                    <a:pt x="537" y="350"/>
                    <a:pt x="548" y="210"/>
                    <a:pt x="559" y="59"/>
                  </a:cubicBezTo>
                  <a:lnTo>
                    <a:pt x="559" y="59"/>
                  </a:lnTo>
                  <a:cubicBezTo>
                    <a:pt x="512" y="70"/>
                    <a:pt x="501" y="70"/>
                    <a:pt x="478" y="84"/>
                  </a:cubicBezTo>
                  <a:cubicBezTo>
                    <a:pt x="409" y="95"/>
                    <a:pt x="339" y="107"/>
                    <a:pt x="269" y="118"/>
                  </a:cubicBezTo>
                  <a:cubicBezTo>
                    <a:pt x="259" y="120"/>
                    <a:pt x="250" y="121"/>
                    <a:pt x="241" y="121"/>
                  </a:cubicBezTo>
                  <a:cubicBezTo>
                    <a:pt x="195" y="121"/>
                    <a:pt x="157" y="97"/>
                    <a:pt x="129" y="48"/>
                  </a:cubicBezTo>
                  <a:cubicBezTo>
                    <a:pt x="129" y="37"/>
                    <a:pt x="118" y="26"/>
                    <a:pt x="1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1"/>
            <p:cNvSpPr/>
            <p:nvPr/>
          </p:nvSpPr>
          <p:spPr>
            <a:xfrm>
              <a:off x="4484441" y="4349515"/>
              <a:ext cx="46424" cy="65772"/>
            </a:xfrm>
            <a:custGeom>
              <a:rect b="b" l="l" r="r" t="t"/>
              <a:pathLst>
                <a:path extrusionOk="0" h="1387" w="979">
                  <a:moveTo>
                    <a:pt x="897" y="0"/>
                  </a:moveTo>
                  <a:cubicBezTo>
                    <a:pt x="897" y="0"/>
                    <a:pt x="886" y="0"/>
                    <a:pt x="886" y="12"/>
                  </a:cubicBezTo>
                  <a:cubicBezTo>
                    <a:pt x="596" y="232"/>
                    <a:pt x="339" y="489"/>
                    <a:pt x="177" y="827"/>
                  </a:cubicBezTo>
                  <a:cubicBezTo>
                    <a:pt x="107" y="967"/>
                    <a:pt x="26" y="1107"/>
                    <a:pt x="12" y="1269"/>
                  </a:cubicBezTo>
                  <a:cubicBezTo>
                    <a:pt x="1" y="1280"/>
                    <a:pt x="12" y="1302"/>
                    <a:pt x="26" y="1316"/>
                  </a:cubicBezTo>
                  <a:cubicBezTo>
                    <a:pt x="48" y="1339"/>
                    <a:pt x="96" y="1361"/>
                    <a:pt x="129" y="1386"/>
                  </a:cubicBezTo>
                  <a:cubicBezTo>
                    <a:pt x="210" y="1107"/>
                    <a:pt x="361" y="883"/>
                    <a:pt x="526" y="651"/>
                  </a:cubicBezTo>
                  <a:cubicBezTo>
                    <a:pt x="654" y="489"/>
                    <a:pt x="780" y="338"/>
                    <a:pt x="909" y="174"/>
                  </a:cubicBezTo>
                  <a:cubicBezTo>
                    <a:pt x="978" y="93"/>
                    <a:pt x="978" y="93"/>
                    <a:pt x="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1"/>
            <p:cNvSpPr/>
            <p:nvPr/>
          </p:nvSpPr>
          <p:spPr>
            <a:xfrm>
              <a:off x="4144541" y="4077946"/>
              <a:ext cx="41872" cy="53774"/>
            </a:xfrm>
            <a:custGeom>
              <a:rect b="b" l="l" r="r" t="t"/>
              <a:pathLst>
                <a:path extrusionOk="0" h="1134" w="883">
                  <a:moveTo>
                    <a:pt x="0" y="0"/>
                  </a:moveTo>
                  <a:cubicBezTo>
                    <a:pt x="0" y="12"/>
                    <a:pt x="11" y="23"/>
                    <a:pt x="11" y="45"/>
                  </a:cubicBezTo>
                  <a:cubicBezTo>
                    <a:pt x="11" y="59"/>
                    <a:pt x="22" y="70"/>
                    <a:pt x="22" y="93"/>
                  </a:cubicBezTo>
                  <a:cubicBezTo>
                    <a:pt x="70" y="350"/>
                    <a:pt x="140" y="604"/>
                    <a:pt x="265" y="827"/>
                  </a:cubicBezTo>
                  <a:cubicBezTo>
                    <a:pt x="302" y="908"/>
                    <a:pt x="349" y="989"/>
                    <a:pt x="383" y="1070"/>
                  </a:cubicBezTo>
                  <a:cubicBezTo>
                    <a:pt x="398" y="1110"/>
                    <a:pt x="420" y="1134"/>
                    <a:pt x="451" y="1134"/>
                  </a:cubicBezTo>
                  <a:cubicBezTo>
                    <a:pt x="465" y="1134"/>
                    <a:pt x="482" y="1129"/>
                    <a:pt x="500" y="1118"/>
                  </a:cubicBezTo>
                  <a:cubicBezTo>
                    <a:pt x="629" y="1048"/>
                    <a:pt x="754" y="967"/>
                    <a:pt x="883" y="897"/>
                  </a:cubicBezTo>
                  <a:cubicBezTo>
                    <a:pt x="861" y="861"/>
                    <a:pt x="838" y="850"/>
                    <a:pt x="813" y="827"/>
                  </a:cubicBezTo>
                  <a:cubicBezTo>
                    <a:pt x="732" y="780"/>
                    <a:pt x="651" y="721"/>
                    <a:pt x="570" y="674"/>
                  </a:cubicBezTo>
                  <a:cubicBezTo>
                    <a:pt x="324" y="523"/>
                    <a:pt x="126" y="338"/>
                    <a:pt x="34" y="59"/>
                  </a:cubicBezTo>
                  <a:cubicBezTo>
                    <a:pt x="22" y="34"/>
                    <a:pt x="11" y="23"/>
                    <a:pt x="11" y="0"/>
                  </a:cubicBezTo>
                  <a:close/>
                </a:path>
              </a:pathLst>
            </a:custGeom>
            <a:solidFill>
              <a:srgbClr val="F4C3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1"/>
            <p:cNvSpPr/>
            <p:nvPr/>
          </p:nvSpPr>
          <p:spPr>
            <a:xfrm>
              <a:off x="4160426" y="4342354"/>
              <a:ext cx="64159" cy="23236"/>
            </a:xfrm>
            <a:custGeom>
              <a:rect b="b" l="l" r="r" t="t"/>
              <a:pathLst>
                <a:path extrusionOk="0" h="490" w="1353">
                  <a:moveTo>
                    <a:pt x="478" y="1"/>
                  </a:moveTo>
                  <a:cubicBezTo>
                    <a:pt x="327" y="45"/>
                    <a:pt x="165" y="93"/>
                    <a:pt x="0" y="140"/>
                  </a:cubicBezTo>
                  <a:cubicBezTo>
                    <a:pt x="140" y="221"/>
                    <a:pt x="269" y="302"/>
                    <a:pt x="386" y="372"/>
                  </a:cubicBezTo>
                  <a:cubicBezTo>
                    <a:pt x="478" y="431"/>
                    <a:pt x="573" y="442"/>
                    <a:pt x="665" y="442"/>
                  </a:cubicBezTo>
                  <a:cubicBezTo>
                    <a:pt x="692" y="443"/>
                    <a:pt x="720" y="444"/>
                    <a:pt x="747" y="444"/>
                  </a:cubicBezTo>
                  <a:cubicBezTo>
                    <a:pt x="836" y="444"/>
                    <a:pt x="925" y="438"/>
                    <a:pt x="1013" y="438"/>
                  </a:cubicBezTo>
                  <a:cubicBezTo>
                    <a:pt x="1128" y="438"/>
                    <a:pt x="1242" y="448"/>
                    <a:pt x="1352" y="489"/>
                  </a:cubicBezTo>
                  <a:cubicBezTo>
                    <a:pt x="1294" y="453"/>
                    <a:pt x="1235" y="420"/>
                    <a:pt x="1165" y="394"/>
                  </a:cubicBezTo>
                  <a:cubicBezTo>
                    <a:pt x="933" y="291"/>
                    <a:pt x="724" y="163"/>
                    <a:pt x="526" y="12"/>
                  </a:cubicBezTo>
                  <a:cubicBezTo>
                    <a:pt x="514" y="1"/>
                    <a:pt x="489" y="1"/>
                    <a:pt x="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1"/>
            <p:cNvSpPr/>
            <p:nvPr/>
          </p:nvSpPr>
          <p:spPr>
            <a:xfrm>
              <a:off x="4254506" y="4468726"/>
              <a:ext cx="47325" cy="25180"/>
            </a:xfrm>
            <a:custGeom>
              <a:rect b="b" l="l" r="r" t="t"/>
              <a:pathLst>
                <a:path extrusionOk="0" h="531" w="998">
                  <a:moveTo>
                    <a:pt x="997" y="1"/>
                  </a:moveTo>
                  <a:lnTo>
                    <a:pt x="997" y="1"/>
                  </a:lnTo>
                  <a:cubicBezTo>
                    <a:pt x="793" y="130"/>
                    <a:pt x="577" y="203"/>
                    <a:pt x="349" y="203"/>
                  </a:cubicBezTo>
                  <a:cubicBezTo>
                    <a:pt x="253" y="203"/>
                    <a:pt x="155" y="190"/>
                    <a:pt x="56" y="163"/>
                  </a:cubicBezTo>
                  <a:cubicBezTo>
                    <a:pt x="42" y="233"/>
                    <a:pt x="31" y="291"/>
                    <a:pt x="19" y="361"/>
                  </a:cubicBezTo>
                  <a:cubicBezTo>
                    <a:pt x="0" y="441"/>
                    <a:pt x="66" y="530"/>
                    <a:pt x="144" y="530"/>
                  </a:cubicBezTo>
                  <a:cubicBezTo>
                    <a:pt x="156" y="530"/>
                    <a:pt x="169" y="528"/>
                    <a:pt x="181" y="523"/>
                  </a:cubicBezTo>
                  <a:cubicBezTo>
                    <a:pt x="369" y="478"/>
                    <a:pt x="556" y="420"/>
                    <a:pt x="754" y="361"/>
                  </a:cubicBezTo>
                  <a:cubicBezTo>
                    <a:pt x="788" y="350"/>
                    <a:pt x="835" y="314"/>
                    <a:pt x="857" y="280"/>
                  </a:cubicBezTo>
                  <a:cubicBezTo>
                    <a:pt x="905" y="221"/>
                    <a:pt x="927" y="163"/>
                    <a:pt x="964" y="93"/>
                  </a:cubicBezTo>
                  <a:cubicBezTo>
                    <a:pt x="986" y="71"/>
                    <a:pt x="986" y="34"/>
                    <a:pt x="9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1"/>
            <p:cNvSpPr/>
            <p:nvPr/>
          </p:nvSpPr>
          <p:spPr>
            <a:xfrm>
              <a:off x="4500468" y="4410590"/>
              <a:ext cx="66815" cy="16455"/>
            </a:xfrm>
            <a:custGeom>
              <a:rect b="b" l="l" r="r" t="t"/>
              <a:pathLst>
                <a:path extrusionOk="0" h="347" w="1409">
                  <a:moveTo>
                    <a:pt x="1119" y="0"/>
                  </a:moveTo>
                  <a:cubicBezTo>
                    <a:pt x="1103" y="0"/>
                    <a:pt x="1086" y="1"/>
                    <a:pt x="1071" y="3"/>
                  </a:cubicBezTo>
                  <a:cubicBezTo>
                    <a:pt x="828" y="28"/>
                    <a:pt x="582" y="73"/>
                    <a:pt x="339" y="120"/>
                  </a:cubicBezTo>
                  <a:cubicBezTo>
                    <a:pt x="221" y="143"/>
                    <a:pt x="118" y="201"/>
                    <a:pt x="1" y="238"/>
                  </a:cubicBezTo>
                  <a:lnTo>
                    <a:pt x="1" y="260"/>
                  </a:lnTo>
                  <a:cubicBezTo>
                    <a:pt x="48" y="282"/>
                    <a:pt x="93" y="319"/>
                    <a:pt x="140" y="341"/>
                  </a:cubicBezTo>
                  <a:cubicBezTo>
                    <a:pt x="144" y="345"/>
                    <a:pt x="148" y="346"/>
                    <a:pt x="152" y="346"/>
                  </a:cubicBezTo>
                  <a:cubicBezTo>
                    <a:pt x="159" y="346"/>
                    <a:pt x="167" y="341"/>
                    <a:pt x="177" y="341"/>
                  </a:cubicBezTo>
                  <a:cubicBezTo>
                    <a:pt x="571" y="224"/>
                    <a:pt x="978" y="143"/>
                    <a:pt x="1409" y="98"/>
                  </a:cubicBezTo>
                  <a:cubicBezTo>
                    <a:pt x="1375" y="73"/>
                    <a:pt x="1364" y="39"/>
                    <a:pt x="1339" y="28"/>
                  </a:cubicBezTo>
                  <a:cubicBezTo>
                    <a:pt x="1264" y="17"/>
                    <a:pt x="1189" y="0"/>
                    <a:pt x="11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1"/>
            <p:cNvSpPr/>
            <p:nvPr/>
          </p:nvSpPr>
          <p:spPr>
            <a:xfrm>
              <a:off x="4257114" y="4450991"/>
              <a:ext cx="41398" cy="19063"/>
            </a:xfrm>
            <a:custGeom>
              <a:rect b="b" l="l" r="r" t="t"/>
              <a:pathLst>
                <a:path extrusionOk="0" h="402" w="873">
                  <a:moveTo>
                    <a:pt x="12" y="0"/>
                  </a:moveTo>
                  <a:lnTo>
                    <a:pt x="12" y="199"/>
                  </a:lnTo>
                  <a:cubicBezTo>
                    <a:pt x="1" y="257"/>
                    <a:pt x="23" y="280"/>
                    <a:pt x="71" y="316"/>
                  </a:cubicBezTo>
                  <a:cubicBezTo>
                    <a:pt x="151" y="374"/>
                    <a:pt x="261" y="401"/>
                    <a:pt x="374" y="401"/>
                  </a:cubicBezTo>
                  <a:cubicBezTo>
                    <a:pt x="556" y="401"/>
                    <a:pt x="749" y="332"/>
                    <a:pt x="850" y="210"/>
                  </a:cubicBezTo>
                  <a:cubicBezTo>
                    <a:pt x="872" y="188"/>
                    <a:pt x="861" y="154"/>
                    <a:pt x="872" y="129"/>
                  </a:cubicBezTo>
                  <a:lnTo>
                    <a:pt x="872" y="129"/>
                  </a:lnTo>
                  <a:cubicBezTo>
                    <a:pt x="756" y="205"/>
                    <a:pt x="648" y="235"/>
                    <a:pt x="547" y="235"/>
                  </a:cubicBezTo>
                  <a:cubicBezTo>
                    <a:pt x="352" y="235"/>
                    <a:pt x="179" y="123"/>
                    <a:pt x="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1"/>
            <p:cNvSpPr/>
            <p:nvPr/>
          </p:nvSpPr>
          <p:spPr>
            <a:xfrm>
              <a:off x="4510426" y="4092788"/>
              <a:ext cx="33147" cy="25702"/>
            </a:xfrm>
            <a:custGeom>
              <a:rect b="b" l="l" r="r" t="t"/>
              <a:pathLst>
                <a:path extrusionOk="0" h="542" w="699">
                  <a:moveTo>
                    <a:pt x="687" y="0"/>
                  </a:moveTo>
                  <a:cubicBezTo>
                    <a:pt x="467" y="118"/>
                    <a:pt x="232" y="246"/>
                    <a:pt x="0" y="375"/>
                  </a:cubicBezTo>
                  <a:cubicBezTo>
                    <a:pt x="36" y="419"/>
                    <a:pt x="59" y="467"/>
                    <a:pt x="81" y="514"/>
                  </a:cubicBezTo>
                  <a:cubicBezTo>
                    <a:pt x="95" y="533"/>
                    <a:pt x="111" y="541"/>
                    <a:pt x="129" y="541"/>
                  </a:cubicBezTo>
                  <a:cubicBezTo>
                    <a:pt x="144" y="541"/>
                    <a:pt x="160" y="536"/>
                    <a:pt x="176" y="526"/>
                  </a:cubicBezTo>
                  <a:cubicBezTo>
                    <a:pt x="257" y="478"/>
                    <a:pt x="338" y="431"/>
                    <a:pt x="419" y="397"/>
                  </a:cubicBezTo>
                  <a:cubicBezTo>
                    <a:pt x="606" y="327"/>
                    <a:pt x="640" y="165"/>
                    <a:pt x="699" y="11"/>
                  </a:cubicBezTo>
                  <a:lnTo>
                    <a:pt x="6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1"/>
            <p:cNvSpPr/>
            <p:nvPr/>
          </p:nvSpPr>
          <p:spPr>
            <a:xfrm>
              <a:off x="4537455" y="4437572"/>
              <a:ext cx="48131" cy="24042"/>
            </a:xfrm>
            <a:custGeom>
              <a:rect b="b" l="l" r="r" t="t"/>
              <a:pathLst>
                <a:path extrusionOk="0" h="507" w="1015">
                  <a:moveTo>
                    <a:pt x="932" y="0"/>
                  </a:moveTo>
                  <a:cubicBezTo>
                    <a:pt x="922" y="0"/>
                    <a:pt x="910" y="2"/>
                    <a:pt x="897" y="4"/>
                  </a:cubicBezTo>
                  <a:cubicBezTo>
                    <a:pt x="640" y="74"/>
                    <a:pt x="408" y="180"/>
                    <a:pt x="176" y="297"/>
                  </a:cubicBezTo>
                  <a:cubicBezTo>
                    <a:pt x="117" y="331"/>
                    <a:pt x="59" y="367"/>
                    <a:pt x="0" y="401"/>
                  </a:cubicBezTo>
                  <a:cubicBezTo>
                    <a:pt x="11" y="412"/>
                    <a:pt x="11" y="423"/>
                    <a:pt x="25" y="437"/>
                  </a:cubicBezTo>
                  <a:cubicBezTo>
                    <a:pt x="25" y="448"/>
                    <a:pt x="25" y="448"/>
                    <a:pt x="36" y="459"/>
                  </a:cubicBezTo>
                  <a:cubicBezTo>
                    <a:pt x="49" y="492"/>
                    <a:pt x="58" y="507"/>
                    <a:pt x="72" y="507"/>
                  </a:cubicBezTo>
                  <a:cubicBezTo>
                    <a:pt x="83" y="507"/>
                    <a:pt x="97" y="498"/>
                    <a:pt x="117" y="482"/>
                  </a:cubicBezTo>
                  <a:cubicBezTo>
                    <a:pt x="129" y="482"/>
                    <a:pt x="140" y="471"/>
                    <a:pt x="151" y="471"/>
                  </a:cubicBezTo>
                  <a:cubicBezTo>
                    <a:pt x="408" y="320"/>
                    <a:pt x="676" y="191"/>
                    <a:pt x="967" y="88"/>
                  </a:cubicBezTo>
                  <a:cubicBezTo>
                    <a:pt x="978" y="74"/>
                    <a:pt x="1003" y="74"/>
                    <a:pt x="1014" y="63"/>
                  </a:cubicBezTo>
                  <a:cubicBezTo>
                    <a:pt x="995" y="17"/>
                    <a:pt x="970" y="0"/>
                    <a:pt x="9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1"/>
            <p:cNvSpPr/>
            <p:nvPr/>
          </p:nvSpPr>
          <p:spPr>
            <a:xfrm>
              <a:off x="4254885" y="4436149"/>
              <a:ext cx="42536" cy="17166"/>
            </a:xfrm>
            <a:custGeom>
              <a:rect b="b" l="l" r="r" t="t"/>
              <a:pathLst>
                <a:path extrusionOk="0" h="362" w="897">
                  <a:moveTo>
                    <a:pt x="11" y="0"/>
                  </a:moveTo>
                  <a:lnTo>
                    <a:pt x="11" y="0"/>
                  </a:lnTo>
                  <a:cubicBezTo>
                    <a:pt x="0" y="70"/>
                    <a:pt x="23" y="129"/>
                    <a:pt x="81" y="163"/>
                  </a:cubicBezTo>
                  <a:cubicBezTo>
                    <a:pt x="118" y="188"/>
                    <a:pt x="140" y="210"/>
                    <a:pt x="173" y="232"/>
                  </a:cubicBezTo>
                  <a:cubicBezTo>
                    <a:pt x="297" y="315"/>
                    <a:pt x="426" y="361"/>
                    <a:pt x="561" y="361"/>
                  </a:cubicBezTo>
                  <a:cubicBezTo>
                    <a:pt x="654" y="361"/>
                    <a:pt x="750" y="339"/>
                    <a:pt x="849" y="291"/>
                  </a:cubicBezTo>
                  <a:cubicBezTo>
                    <a:pt x="886" y="269"/>
                    <a:pt x="897" y="244"/>
                    <a:pt x="886" y="199"/>
                  </a:cubicBezTo>
                  <a:lnTo>
                    <a:pt x="886" y="199"/>
                  </a:lnTo>
                  <a:cubicBezTo>
                    <a:pt x="829" y="209"/>
                    <a:pt x="773" y="214"/>
                    <a:pt x="718" y="214"/>
                  </a:cubicBezTo>
                  <a:cubicBezTo>
                    <a:pt x="469" y="214"/>
                    <a:pt x="240" y="115"/>
                    <a:pt x="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1"/>
            <p:cNvSpPr/>
            <p:nvPr/>
          </p:nvSpPr>
          <p:spPr>
            <a:xfrm>
              <a:off x="4629638" y="4486556"/>
              <a:ext cx="28262" cy="47278"/>
            </a:xfrm>
            <a:custGeom>
              <a:rect b="b" l="l" r="r" t="t"/>
              <a:pathLst>
                <a:path extrusionOk="0" h="997" w="596">
                  <a:moveTo>
                    <a:pt x="69" y="0"/>
                  </a:moveTo>
                  <a:cubicBezTo>
                    <a:pt x="51" y="0"/>
                    <a:pt x="29" y="7"/>
                    <a:pt x="0" y="19"/>
                  </a:cubicBezTo>
                  <a:cubicBezTo>
                    <a:pt x="93" y="172"/>
                    <a:pt x="188" y="334"/>
                    <a:pt x="269" y="485"/>
                  </a:cubicBezTo>
                  <a:cubicBezTo>
                    <a:pt x="361" y="647"/>
                    <a:pt x="467" y="812"/>
                    <a:pt x="501" y="996"/>
                  </a:cubicBezTo>
                  <a:cubicBezTo>
                    <a:pt x="548" y="963"/>
                    <a:pt x="596" y="952"/>
                    <a:pt x="570" y="893"/>
                  </a:cubicBezTo>
                  <a:cubicBezTo>
                    <a:pt x="501" y="765"/>
                    <a:pt x="456" y="636"/>
                    <a:pt x="386" y="508"/>
                  </a:cubicBezTo>
                  <a:cubicBezTo>
                    <a:pt x="316" y="357"/>
                    <a:pt x="232" y="206"/>
                    <a:pt x="151" y="66"/>
                  </a:cubicBezTo>
                  <a:cubicBezTo>
                    <a:pt x="123" y="21"/>
                    <a:pt x="102" y="0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1"/>
            <p:cNvSpPr/>
            <p:nvPr/>
          </p:nvSpPr>
          <p:spPr>
            <a:xfrm>
              <a:off x="4259769" y="4515624"/>
              <a:ext cx="47088" cy="19774"/>
            </a:xfrm>
            <a:custGeom>
              <a:rect b="b" l="l" r="r" t="t"/>
              <a:pathLst>
                <a:path extrusionOk="0" h="417" w="993">
                  <a:moveTo>
                    <a:pt x="978" y="1"/>
                  </a:moveTo>
                  <a:lnTo>
                    <a:pt x="978" y="1"/>
                  </a:lnTo>
                  <a:cubicBezTo>
                    <a:pt x="724" y="129"/>
                    <a:pt x="456" y="244"/>
                    <a:pt x="177" y="302"/>
                  </a:cubicBezTo>
                  <a:cubicBezTo>
                    <a:pt x="118" y="314"/>
                    <a:pt x="59" y="314"/>
                    <a:pt x="1" y="328"/>
                  </a:cubicBezTo>
                  <a:cubicBezTo>
                    <a:pt x="37" y="389"/>
                    <a:pt x="92" y="417"/>
                    <a:pt x="163" y="417"/>
                  </a:cubicBezTo>
                  <a:cubicBezTo>
                    <a:pt x="186" y="417"/>
                    <a:pt x="210" y="414"/>
                    <a:pt x="235" y="409"/>
                  </a:cubicBezTo>
                  <a:cubicBezTo>
                    <a:pt x="294" y="383"/>
                    <a:pt x="339" y="372"/>
                    <a:pt x="397" y="350"/>
                  </a:cubicBezTo>
                  <a:cubicBezTo>
                    <a:pt x="559" y="291"/>
                    <a:pt x="724" y="221"/>
                    <a:pt x="886" y="152"/>
                  </a:cubicBezTo>
                  <a:cubicBezTo>
                    <a:pt x="967" y="118"/>
                    <a:pt x="992" y="71"/>
                    <a:pt x="9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1"/>
            <p:cNvSpPr/>
            <p:nvPr/>
          </p:nvSpPr>
          <p:spPr>
            <a:xfrm>
              <a:off x="4465094" y="4379863"/>
              <a:ext cx="29875" cy="22904"/>
            </a:xfrm>
            <a:custGeom>
              <a:rect b="b" l="l" r="r" t="t"/>
              <a:pathLst>
                <a:path extrusionOk="0" h="483" w="630">
                  <a:moveTo>
                    <a:pt x="629" y="0"/>
                  </a:moveTo>
                  <a:lnTo>
                    <a:pt x="629" y="0"/>
                  </a:lnTo>
                  <a:cubicBezTo>
                    <a:pt x="397" y="81"/>
                    <a:pt x="188" y="221"/>
                    <a:pt x="1" y="408"/>
                  </a:cubicBezTo>
                  <a:cubicBezTo>
                    <a:pt x="37" y="430"/>
                    <a:pt x="48" y="442"/>
                    <a:pt x="71" y="467"/>
                  </a:cubicBezTo>
                  <a:cubicBezTo>
                    <a:pt x="87" y="477"/>
                    <a:pt x="100" y="482"/>
                    <a:pt x="114" y="482"/>
                  </a:cubicBezTo>
                  <a:cubicBezTo>
                    <a:pt x="131" y="482"/>
                    <a:pt x="150" y="473"/>
                    <a:pt x="177" y="453"/>
                  </a:cubicBezTo>
                  <a:cubicBezTo>
                    <a:pt x="269" y="372"/>
                    <a:pt x="375" y="280"/>
                    <a:pt x="490" y="210"/>
                  </a:cubicBezTo>
                  <a:cubicBezTo>
                    <a:pt x="559" y="151"/>
                    <a:pt x="585" y="70"/>
                    <a:pt x="6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1"/>
            <p:cNvSpPr/>
            <p:nvPr/>
          </p:nvSpPr>
          <p:spPr>
            <a:xfrm>
              <a:off x="4256450" y="4463178"/>
              <a:ext cx="44290" cy="13278"/>
            </a:xfrm>
            <a:custGeom>
              <a:rect b="b" l="l" r="r" t="t"/>
              <a:pathLst>
                <a:path extrusionOk="0" h="280" w="934">
                  <a:moveTo>
                    <a:pt x="897" y="0"/>
                  </a:moveTo>
                  <a:lnTo>
                    <a:pt x="897" y="0"/>
                  </a:lnTo>
                  <a:cubicBezTo>
                    <a:pt x="783" y="118"/>
                    <a:pt x="629" y="162"/>
                    <a:pt x="478" y="188"/>
                  </a:cubicBezTo>
                  <a:cubicBezTo>
                    <a:pt x="448" y="190"/>
                    <a:pt x="417" y="191"/>
                    <a:pt x="387" y="191"/>
                  </a:cubicBezTo>
                  <a:cubicBezTo>
                    <a:pt x="259" y="191"/>
                    <a:pt x="139" y="167"/>
                    <a:pt x="26" y="81"/>
                  </a:cubicBezTo>
                  <a:cubicBezTo>
                    <a:pt x="26" y="118"/>
                    <a:pt x="26" y="129"/>
                    <a:pt x="15" y="151"/>
                  </a:cubicBezTo>
                  <a:cubicBezTo>
                    <a:pt x="1" y="221"/>
                    <a:pt x="26" y="246"/>
                    <a:pt x="85" y="257"/>
                  </a:cubicBezTo>
                  <a:cubicBezTo>
                    <a:pt x="158" y="272"/>
                    <a:pt x="229" y="280"/>
                    <a:pt x="299" y="280"/>
                  </a:cubicBezTo>
                  <a:cubicBezTo>
                    <a:pt x="503" y="280"/>
                    <a:pt x="692" y="216"/>
                    <a:pt x="875" y="93"/>
                  </a:cubicBezTo>
                  <a:cubicBezTo>
                    <a:pt x="909" y="70"/>
                    <a:pt x="934" y="48"/>
                    <a:pt x="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1"/>
            <p:cNvSpPr/>
            <p:nvPr/>
          </p:nvSpPr>
          <p:spPr>
            <a:xfrm>
              <a:off x="4546844" y="4425670"/>
              <a:ext cx="29827" cy="22050"/>
            </a:xfrm>
            <a:custGeom>
              <a:rect b="b" l="l" r="r" t="t"/>
              <a:pathLst>
                <a:path extrusionOk="0" h="465" w="629">
                  <a:moveTo>
                    <a:pt x="582" y="1"/>
                  </a:moveTo>
                  <a:cubicBezTo>
                    <a:pt x="361" y="129"/>
                    <a:pt x="162" y="280"/>
                    <a:pt x="0" y="465"/>
                  </a:cubicBezTo>
                  <a:cubicBezTo>
                    <a:pt x="118" y="420"/>
                    <a:pt x="210" y="361"/>
                    <a:pt x="327" y="325"/>
                  </a:cubicBezTo>
                  <a:cubicBezTo>
                    <a:pt x="467" y="291"/>
                    <a:pt x="537" y="174"/>
                    <a:pt x="629" y="82"/>
                  </a:cubicBezTo>
                  <a:cubicBezTo>
                    <a:pt x="618" y="59"/>
                    <a:pt x="595" y="34"/>
                    <a:pt x="5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1"/>
            <p:cNvSpPr/>
            <p:nvPr/>
          </p:nvSpPr>
          <p:spPr>
            <a:xfrm>
              <a:off x="4526976" y="4389773"/>
              <a:ext cx="27598" cy="21529"/>
            </a:xfrm>
            <a:custGeom>
              <a:rect b="b" l="l" r="r" t="t"/>
              <a:pathLst>
                <a:path extrusionOk="0" h="454" w="582">
                  <a:moveTo>
                    <a:pt x="512" y="1"/>
                  </a:moveTo>
                  <a:cubicBezTo>
                    <a:pt x="338" y="140"/>
                    <a:pt x="176" y="291"/>
                    <a:pt x="0" y="442"/>
                  </a:cubicBezTo>
                  <a:cubicBezTo>
                    <a:pt x="0" y="442"/>
                    <a:pt x="12" y="442"/>
                    <a:pt x="12" y="453"/>
                  </a:cubicBezTo>
                  <a:cubicBezTo>
                    <a:pt x="70" y="442"/>
                    <a:pt x="129" y="431"/>
                    <a:pt x="188" y="420"/>
                  </a:cubicBezTo>
                  <a:cubicBezTo>
                    <a:pt x="221" y="420"/>
                    <a:pt x="257" y="397"/>
                    <a:pt x="280" y="372"/>
                  </a:cubicBezTo>
                  <a:cubicBezTo>
                    <a:pt x="350" y="314"/>
                    <a:pt x="419" y="233"/>
                    <a:pt x="500" y="163"/>
                  </a:cubicBezTo>
                  <a:cubicBezTo>
                    <a:pt x="581" y="93"/>
                    <a:pt x="581" y="93"/>
                    <a:pt x="5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1"/>
            <p:cNvSpPr/>
            <p:nvPr/>
          </p:nvSpPr>
          <p:spPr>
            <a:xfrm>
              <a:off x="4254364" y="4423963"/>
              <a:ext cx="42536" cy="20296"/>
            </a:xfrm>
            <a:custGeom>
              <a:rect b="b" l="l" r="r" t="t"/>
              <a:pathLst>
                <a:path extrusionOk="0" h="428" w="897">
                  <a:moveTo>
                    <a:pt x="0" y="0"/>
                  </a:moveTo>
                  <a:cubicBezTo>
                    <a:pt x="11" y="48"/>
                    <a:pt x="11" y="95"/>
                    <a:pt x="11" y="129"/>
                  </a:cubicBezTo>
                  <a:cubicBezTo>
                    <a:pt x="11" y="176"/>
                    <a:pt x="22" y="199"/>
                    <a:pt x="59" y="210"/>
                  </a:cubicBezTo>
                  <a:cubicBezTo>
                    <a:pt x="221" y="316"/>
                    <a:pt x="394" y="375"/>
                    <a:pt x="570" y="408"/>
                  </a:cubicBezTo>
                  <a:cubicBezTo>
                    <a:pt x="626" y="415"/>
                    <a:pt x="684" y="427"/>
                    <a:pt x="741" y="427"/>
                  </a:cubicBezTo>
                  <a:cubicBezTo>
                    <a:pt x="777" y="427"/>
                    <a:pt x="814" y="422"/>
                    <a:pt x="849" y="408"/>
                  </a:cubicBezTo>
                  <a:cubicBezTo>
                    <a:pt x="860" y="397"/>
                    <a:pt x="872" y="386"/>
                    <a:pt x="897" y="386"/>
                  </a:cubicBezTo>
                  <a:cubicBezTo>
                    <a:pt x="883" y="375"/>
                    <a:pt x="883" y="375"/>
                    <a:pt x="883" y="361"/>
                  </a:cubicBezTo>
                  <a:cubicBezTo>
                    <a:pt x="857" y="363"/>
                    <a:pt x="832" y="364"/>
                    <a:pt x="808" y="364"/>
                  </a:cubicBezTo>
                  <a:cubicBezTo>
                    <a:pt x="665" y="364"/>
                    <a:pt x="534" y="331"/>
                    <a:pt x="394" y="291"/>
                  </a:cubicBezTo>
                  <a:cubicBezTo>
                    <a:pt x="243" y="235"/>
                    <a:pt x="129" y="118"/>
                    <a:pt x="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1"/>
            <p:cNvSpPr/>
            <p:nvPr/>
          </p:nvSpPr>
          <p:spPr>
            <a:xfrm>
              <a:off x="4257114" y="4446107"/>
              <a:ext cx="40876" cy="13799"/>
            </a:xfrm>
            <a:custGeom>
              <a:rect b="b" l="l" r="r" t="t"/>
              <a:pathLst>
                <a:path extrusionOk="0" h="291" w="862">
                  <a:moveTo>
                    <a:pt x="1" y="0"/>
                  </a:moveTo>
                  <a:cubicBezTo>
                    <a:pt x="12" y="11"/>
                    <a:pt x="12" y="22"/>
                    <a:pt x="23" y="34"/>
                  </a:cubicBezTo>
                  <a:cubicBezTo>
                    <a:pt x="23" y="47"/>
                    <a:pt x="34" y="59"/>
                    <a:pt x="45" y="59"/>
                  </a:cubicBezTo>
                  <a:cubicBezTo>
                    <a:pt x="163" y="173"/>
                    <a:pt x="302" y="257"/>
                    <a:pt x="464" y="279"/>
                  </a:cubicBezTo>
                  <a:cubicBezTo>
                    <a:pt x="495" y="287"/>
                    <a:pt x="525" y="290"/>
                    <a:pt x="555" y="290"/>
                  </a:cubicBezTo>
                  <a:cubicBezTo>
                    <a:pt x="659" y="290"/>
                    <a:pt x="756" y="245"/>
                    <a:pt x="839" y="162"/>
                  </a:cubicBezTo>
                  <a:cubicBezTo>
                    <a:pt x="850" y="151"/>
                    <a:pt x="850" y="140"/>
                    <a:pt x="861" y="117"/>
                  </a:cubicBezTo>
                  <a:cubicBezTo>
                    <a:pt x="850" y="117"/>
                    <a:pt x="850" y="117"/>
                    <a:pt x="850" y="103"/>
                  </a:cubicBezTo>
                  <a:cubicBezTo>
                    <a:pt x="729" y="167"/>
                    <a:pt x="614" y="195"/>
                    <a:pt x="504" y="195"/>
                  </a:cubicBezTo>
                  <a:cubicBezTo>
                    <a:pt x="328" y="195"/>
                    <a:pt x="164" y="122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1"/>
            <p:cNvSpPr/>
            <p:nvPr/>
          </p:nvSpPr>
          <p:spPr>
            <a:xfrm>
              <a:off x="4543003" y="4396412"/>
              <a:ext cx="19395" cy="12234"/>
            </a:xfrm>
            <a:custGeom>
              <a:rect b="b" l="l" r="r" t="t"/>
              <a:pathLst>
                <a:path extrusionOk="0" h="258" w="409">
                  <a:moveTo>
                    <a:pt x="269" y="0"/>
                  </a:moveTo>
                  <a:cubicBezTo>
                    <a:pt x="174" y="93"/>
                    <a:pt x="81" y="162"/>
                    <a:pt x="0" y="243"/>
                  </a:cubicBezTo>
                  <a:cubicBezTo>
                    <a:pt x="0" y="243"/>
                    <a:pt x="0" y="257"/>
                    <a:pt x="12" y="257"/>
                  </a:cubicBezTo>
                  <a:lnTo>
                    <a:pt x="408" y="257"/>
                  </a:lnTo>
                  <a:cubicBezTo>
                    <a:pt x="372" y="174"/>
                    <a:pt x="313" y="93"/>
                    <a:pt x="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1"/>
            <p:cNvSpPr/>
            <p:nvPr/>
          </p:nvSpPr>
          <p:spPr>
            <a:xfrm>
              <a:off x="4473440" y="4391386"/>
              <a:ext cx="14890" cy="18304"/>
            </a:xfrm>
            <a:custGeom>
              <a:rect b="b" l="l" r="r" t="t"/>
              <a:pathLst>
                <a:path extrusionOk="0" h="386" w="314">
                  <a:moveTo>
                    <a:pt x="314" y="0"/>
                  </a:moveTo>
                  <a:lnTo>
                    <a:pt x="314" y="0"/>
                  </a:lnTo>
                  <a:cubicBezTo>
                    <a:pt x="199" y="95"/>
                    <a:pt x="82" y="165"/>
                    <a:pt x="1" y="280"/>
                  </a:cubicBezTo>
                  <a:cubicBezTo>
                    <a:pt x="59" y="316"/>
                    <a:pt x="118" y="349"/>
                    <a:pt x="174" y="386"/>
                  </a:cubicBezTo>
                  <a:cubicBezTo>
                    <a:pt x="221" y="257"/>
                    <a:pt x="269" y="140"/>
                    <a:pt x="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1"/>
            <p:cNvSpPr/>
            <p:nvPr/>
          </p:nvSpPr>
          <p:spPr>
            <a:xfrm>
              <a:off x="4267593" y="4431787"/>
              <a:ext cx="28120" cy="7445"/>
            </a:xfrm>
            <a:custGeom>
              <a:rect b="b" l="l" r="r" t="t"/>
              <a:pathLst>
                <a:path extrusionOk="0" h="157" w="593">
                  <a:moveTo>
                    <a:pt x="0" y="0"/>
                  </a:moveTo>
                  <a:cubicBezTo>
                    <a:pt x="91" y="82"/>
                    <a:pt x="358" y="157"/>
                    <a:pt x="506" y="157"/>
                  </a:cubicBezTo>
                  <a:cubicBezTo>
                    <a:pt x="545" y="157"/>
                    <a:pt x="576" y="152"/>
                    <a:pt x="593" y="140"/>
                  </a:cubicBezTo>
                  <a:cubicBezTo>
                    <a:pt x="408" y="92"/>
                    <a:pt x="210" y="4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1"/>
            <p:cNvSpPr/>
            <p:nvPr/>
          </p:nvSpPr>
          <p:spPr>
            <a:xfrm>
              <a:off x="4572782" y="4431123"/>
              <a:ext cx="8299" cy="6117"/>
            </a:xfrm>
            <a:custGeom>
              <a:rect b="b" l="l" r="r" t="t"/>
              <a:pathLst>
                <a:path extrusionOk="0" h="129" w="175">
                  <a:moveTo>
                    <a:pt x="118" y="0"/>
                  </a:moveTo>
                  <a:cubicBezTo>
                    <a:pt x="82" y="48"/>
                    <a:pt x="48" y="84"/>
                    <a:pt x="1" y="129"/>
                  </a:cubicBezTo>
                  <a:cubicBezTo>
                    <a:pt x="71" y="106"/>
                    <a:pt x="118" y="95"/>
                    <a:pt x="174" y="84"/>
                  </a:cubicBezTo>
                  <a:cubicBezTo>
                    <a:pt x="163" y="48"/>
                    <a:pt x="141" y="37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1"/>
            <p:cNvSpPr/>
            <p:nvPr/>
          </p:nvSpPr>
          <p:spPr>
            <a:xfrm>
              <a:off x="4328811" y="3933602"/>
              <a:ext cx="14463" cy="5833"/>
            </a:xfrm>
            <a:custGeom>
              <a:rect b="b" l="l" r="r" t="t"/>
              <a:pathLst>
                <a:path extrusionOk="0" h="123" w="305">
                  <a:moveTo>
                    <a:pt x="94" y="0"/>
                  </a:moveTo>
                  <a:cubicBezTo>
                    <a:pt x="66" y="0"/>
                    <a:pt x="40" y="18"/>
                    <a:pt x="0" y="52"/>
                  </a:cubicBezTo>
                  <a:cubicBezTo>
                    <a:pt x="106" y="75"/>
                    <a:pt x="210" y="100"/>
                    <a:pt x="305" y="122"/>
                  </a:cubicBezTo>
                  <a:cubicBezTo>
                    <a:pt x="268" y="86"/>
                    <a:pt x="210" y="52"/>
                    <a:pt x="165" y="30"/>
                  </a:cubicBezTo>
                  <a:cubicBezTo>
                    <a:pt x="135" y="10"/>
                    <a:pt x="114" y="0"/>
                    <a:pt x="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1"/>
            <p:cNvSpPr/>
            <p:nvPr/>
          </p:nvSpPr>
          <p:spPr>
            <a:xfrm>
              <a:off x="4333316" y="3947591"/>
              <a:ext cx="7160" cy="3367"/>
            </a:xfrm>
            <a:custGeom>
              <a:rect b="b" l="l" r="r" t="t"/>
              <a:pathLst>
                <a:path extrusionOk="0" h="71" w="151">
                  <a:moveTo>
                    <a:pt x="151" y="0"/>
                  </a:moveTo>
                  <a:cubicBezTo>
                    <a:pt x="92" y="0"/>
                    <a:pt x="45" y="0"/>
                    <a:pt x="0" y="14"/>
                  </a:cubicBezTo>
                  <a:lnTo>
                    <a:pt x="0" y="26"/>
                  </a:lnTo>
                  <a:cubicBezTo>
                    <a:pt x="45" y="37"/>
                    <a:pt x="92" y="48"/>
                    <a:pt x="151" y="70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1"/>
            <p:cNvSpPr/>
            <p:nvPr/>
          </p:nvSpPr>
          <p:spPr>
            <a:xfrm>
              <a:off x="4129035" y="3862521"/>
              <a:ext cx="531009" cy="679197"/>
            </a:xfrm>
            <a:custGeom>
              <a:rect b="b" l="l" r="r" t="t"/>
              <a:pathLst>
                <a:path extrusionOk="0" h="14323" w="11198">
                  <a:moveTo>
                    <a:pt x="3700" y="55"/>
                  </a:moveTo>
                  <a:cubicBezTo>
                    <a:pt x="3769" y="55"/>
                    <a:pt x="3840" y="64"/>
                    <a:pt x="3911" y="85"/>
                  </a:cubicBezTo>
                  <a:cubicBezTo>
                    <a:pt x="4099" y="143"/>
                    <a:pt x="4283" y="202"/>
                    <a:pt x="4448" y="317"/>
                  </a:cubicBezTo>
                  <a:cubicBezTo>
                    <a:pt x="4610" y="456"/>
                    <a:pt x="4727" y="621"/>
                    <a:pt x="4772" y="842"/>
                  </a:cubicBezTo>
                  <a:cubicBezTo>
                    <a:pt x="4783" y="842"/>
                    <a:pt x="4783" y="853"/>
                    <a:pt x="4783" y="864"/>
                  </a:cubicBezTo>
                  <a:lnTo>
                    <a:pt x="4783" y="875"/>
                  </a:lnTo>
                  <a:cubicBezTo>
                    <a:pt x="4459" y="864"/>
                    <a:pt x="4132" y="853"/>
                    <a:pt x="3805" y="842"/>
                  </a:cubicBezTo>
                  <a:cubicBezTo>
                    <a:pt x="3772" y="842"/>
                    <a:pt x="3735" y="831"/>
                    <a:pt x="3713" y="831"/>
                  </a:cubicBezTo>
                  <a:cubicBezTo>
                    <a:pt x="3632" y="831"/>
                    <a:pt x="3621" y="831"/>
                    <a:pt x="3632" y="912"/>
                  </a:cubicBezTo>
                  <a:cubicBezTo>
                    <a:pt x="3643" y="1004"/>
                    <a:pt x="3666" y="1085"/>
                    <a:pt x="3679" y="1180"/>
                  </a:cubicBezTo>
                  <a:cubicBezTo>
                    <a:pt x="3679" y="1202"/>
                    <a:pt x="3666" y="1225"/>
                    <a:pt x="3654" y="1236"/>
                  </a:cubicBezTo>
                  <a:cubicBezTo>
                    <a:pt x="3481" y="1306"/>
                    <a:pt x="3294" y="1375"/>
                    <a:pt x="3107" y="1445"/>
                  </a:cubicBezTo>
                  <a:cubicBezTo>
                    <a:pt x="3096" y="1423"/>
                    <a:pt x="3084" y="1389"/>
                    <a:pt x="3062" y="1364"/>
                  </a:cubicBezTo>
                  <a:cubicBezTo>
                    <a:pt x="3037" y="1342"/>
                    <a:pt x="3015" y="1320"/>
                    <a:pt x="2992" y="1320"/>
                  </a:cubicBezTo>
                  <a:cubicBezTo>
                    <a:pt x="2981" y="1317"/>
                    <a:pt x="2970" y="1316"/>
                    <a:pt x="2959" y="1316"/>
                  </a:cubicBezTo>
                  <a:cubicBezTo>
                    <a:pt x="2859" y="1316"/>
                    <a:pt x="2745" y="1410"/>
                    <a:pt x="2735" y="1493"/>
                  </a:cubicBezTo>
                  <a:cubicBezTo>
                    <a:pt x="2713" y="1585"/>
                    <a:pt x="2713" y="1669"/>
                    <a:pt x="2713" y="1761"/>
                  </a:cubicBezTo>
                  <a:cubicBezTo>
                    <a:pt x="2713" y="1794"/>
                    <a:pt x="2702" y="1808"/>
                    <a:pt x="2677" y="1820"/>
                  </a:cubicBezTo>
                  <a:cubicBezTo>
                    <a:pt x="2643" y="1842"/>
                    <a:pt x="2607" y="1864"/>
                    <a:pt x="2573" y="1889"/>
                  </a:cubicBezTo>
                  <a:cubicBezTo>
                    <a:pt x="2548" y="1794"/>
                    <a:pt x="2537" y="1702"/>
                    <a:pt x="2526" y="1621"/>
                  </a:cubicBezTo>
                  <a:cubicBezTo>
                    <a:pt x="2478" y="1294"/>
                    <a:pt x="2537" y="993"/>
                    <a:pt x="2713" y="713"/>
                  </a:cubicBezTo>
                  <a:cubicBezTo>
                    <a:pt x="2841" y="504"/>
                    <a:pt x="3015" y="328"/>
                    <a:pt x="3224" y="202"/>
                  </a:cubicBezTo>
                  <a:cubicBezTo>
                    <a:pt x="3373" y="111"/>
                    <a:pt x="3532" y="55"/>
                    <a:pt x="3700" y="55"/>
                  </a:cubicBezTo>
                  <a:close/>
                  <a:moveTo>
                    <a:pt x="3772" y="3018"/>
                  </a:moveTo>
                  <a:cubicBezTo>
                    <a:pt x="3819" y="3040"/>
                    <a:pt x="3875" y="3066"/>
                    <a:pt x="3934" y="3099"/>
                  </a:cubicBezTo>
                  <a:cubicBezTo>
                    <a:pt x="3982" y="3118"/>
                    <a:pt x="4031" y="3138"/>
                    <a:pt x="4080" y="3138"/>
                  </a:cubicBezTo>
                  <a:cubicBezTo>
                    <a:pt x="4090" y="3138"/>
                    <a:pt x="4100" y="3137"/>
                    <a:pt x="4110" y="3135"/>
                  </a:cubicBezTo>
                  <a:cubicBezTo>
                    <a:pt x="4121" y="3135"/>
                    <a:pt x="4143" y="3135"/>
                    <a:pt x="4143" y="3147"/>
                  </a:cubicBezTo>
                  <a:cubicBezTo>
                    <a:pt x="4191" y="3180"/>
                    <a:pt x="4238" y="3228"/>
                    <a:pt x="4272" y="3275"/>
                  </a:cubicBezTo>
                  <a:cubicBezTo>
                    <a:pt x="4283" y="3286"/>
                    <a:pt x="4283" y="3309"/>
                    <a:pt x="4283" y="3320"/>
                  </a:cubicBezTo>
                  <a:cubicBezTo>
                    <a:pt x="4272" y="3356"/>
                    <a:pt x="4249" y="3378"/>
                    <a:pt x="4238" y="3401"/>
                  </a:cubicBezTo>
                  <a:cubicBezTo>
                    <a:pt x="4168" y="3496"/>
                    <a:pt x="4132" y="3599"/>
                    <a:pt x="4085" y="3694"/>
                  </a:cubicBezTo>
                  <a:cubicBezTo>
                    <a:pt x="4040" y="3820"/>
                    <a:pt x="3970" y="3937"/>
                    <a:pt x="3819" y="3960"/>
                  </a:cubicBezTo>
                  <a:cubicBezTo>
                    <a:pt x="3794" y="3974"/>
                    <a:pt x="3772" y="3985"/>
                    <a:pt x="3760" y="3996"/>
                  </a:cubicBezTo>
                  <a:cubicBezTo>
                    <a:pt x="3713" y="4055"/>
                    <a:pt x="3643" y="4066"/>
                    <a:pt x="3573" y="4077"/>
                  </a:cubicBezTo>
                  <a:cubicBezTo>
                    <a:pt x="3305" y="4088"/>
                    <a:pt x="3037" y="4099"/>
                    <a:pt x="2772" y="4113"/>
                  </a:cubicBezTo>
                  <a:lnTo>
                    <a:pt x="2735" y="4113"/>
                  </a:lnTo>
                  <a:cubicBezTo>
                    <a:pt x="2783" y="4077"/>
                    <a:pt x="2805" y="4043"/>
                    <a:pt x="2841" y="4018"/>
                  </a:cubicBezTo>
                  <a:cubicBezTo>
                    <a:pt x="2992" y="3890"/>
                    <a:pt x="3132" y="3764"/>
                    <a:pt x="3272" y="3635"/>
                  </a:cubicBezTo>
                  <a:cubicBezTo>
                    <a:pt x="3411" y="3496"/>
                    <a:pt x="3551" y="3356"/>
                    <a:pt x="3679" y="3216"/>
                  </a:cubicBezTo>
                  <a:cubicBezTo>
                    <a:pt x="3724" y="3169"/>
                    <a:pt x="3735" y="3088"/>
                    <a:pt x="3772" y="3018"/>
                  </a:cubicBezTo>
                  <a:close/>
                  <a:moveTo>
                    <a:pt x="9300" y="1669"/>
                  </a:moveTo>
                  <a:cubicBezTo>
                    <a:pt x="9323" y="1669"/>
                    <a:pt x="9359" y="1691"/>
                    <a:pt x="9370" y="1702"/>
                  </a:cubicBezTo>
                  <a:cubicBezTo>
                    <a:pt x="9418" y="1820"/>
                    <a:pt x="9451" y="1923"/>
                    <a:pt x="9487" y="2040"/>
                  </a:cubicBezTo>
                  <a:cubicBezTo>
                    <a:pt x="9532" y="2169"/>
                    <a:pt x="9580" y="2309"/>
                    <a:pt x="9627" y="2437"/>
                  </a:cubicBezTo>
                  <a:cubicBezTo>
                    <a:pt x="9627" y="2459"/>
                    <a:pt x="9638" y="2471"/>
                    <a:pt x="9650" y="2493"/>
                  </a:cubicBezTo>
                  <a:cubicBezTo>
                    <a:pt x="9661" y="2493"/>
                    <a:pt x="9661" y="2493"/>
                    <a:pt x="9672" y="2482"/>
                  </a:cubicBezTo>
                  <a:cubicBezTo>
                    <a:pt x="9672" y="2459"/>
                    <a:pt x="9672" y="2437"/>
                    <a:pt x="9661" y="2412"/>
                  </a:cubicBezTo>
                  <a:cubicBezTo>
                    <a:pt x="9602" y="2214"/>
                    <a:pt x="9532" y="2004"/>
                    <a:pt x="9462" y="1808"/>
                  </a:cubicBezTo>
                  <a:lnTo>
                    <a:pt x="9462" y="1772"/>
                  </a:lnTo>
                  <a:cubicBezTo>
                    <a:pt x="9546" y="1772"/>
                    <a:pt x="9569" y="1772"/>
                    <a:pt x="9591" y="1842"/>
                  </a:cubicBezTo>
                  <a:cubicBezTo>
                    <a:pt x="9650" y="2040"/>
                    <a:pt x="9708" y="2227"/>
                    <a:pt x="9767" y="2412"/>
                  </a:cubicBezTo>
                  <a:cubicBezTo>
                    <a:pt x="9789" y="2471"/>
                    <a:pt x="9800" y="2529"/>
                    <a:pt x="9859" y="2552"/>
                  </a:cubicBezTo>
                  <a:cubicBezTo>
                    <a:pt x="9865" y="2557"/>
                    <a:pt x="9874" y="2557"/>
                    <a:pt x="9883" y="2557"/>
                  </a:cubicBezTo>
                  <a:cubicBezTo>
                    <a:pt x="9892" y="2557"/>
                    <a:pt x="9901" y="2557"/>
                    <a:pt x="9907" y="2563"/>
                  </a:cubicBezTo>
                  <a:cubicBezTo>
                    <a:pt x="9907" y="2540"/>
                    <a:pt x="9895" y="2529"/>
                    <a:pt x="9895" y="2518"/>
                  </a:cubicBezTo>
                  <a:lnTo>
                    <a:pt x="9895" y="2482"/>
                  </a:lnTo>
                  <a:lnTo>
                    <a:pt x="9895" y="2158"/>
                  </a:lnTo>
                  <a:cubicBezTo>
                    <a:pt x="9895" y="2121"/>
                    <a:pt x="9895" y="2099"/>
                    <a:pt x="9940" y="2099"/>
                  </a:cubicBezTo>
                  <a:cubicBezTo>
                    <a:pt x="9976" y="2099"/>
                    <a:pt x="9988" y="2110"/>
                    <a:pt x="9999" y="2144"/>
                  </a:cubicBezTo>
                  <a:cubicBezTo>
                    <a:pt x="9999" y="2191"/>
                    <a:pt x="9999" y="2239"/>
                    <a:pt x="10010" y="2272"/>
                  </a:cubicBezTo>
                  <a:cubicBezTo>
                    <a:pt x="10021" y="2378"/>
                    <a:pt x="10035" y="2471"/>
                    <a:pt x="10069" y="2577"/>
                  </a:cubicBezTo>
                  <a:cubicBezTo>
                    <a:pt x="10091" y="2669"/>
                    <a:pt x="10116" y="2750"/>
                    <a:pt x="10150" y="2842"/>
                  </a:cubicBezTo>
                  <a:cubicBezTo>
                    <a:pt x="10186" y="2926"/>
                    <a:pt x="10186" y="2996"/>
                    <a:pt x="10175" y="3077"/>
                  </a:cubicBezTo>
                  <a:cubicBezTo>
                    <a:pt x="10161" y="3180"/>
                    <a:pt x="10175" y="3275"/>
                    <a:pt x="10161" y="3378"/>
                  </a:cubicBezTo>
                  <a:cubicBezTo>
                    <a:pt x="10138" y="3518"/>
                    <a:pt x="10116" y="3658"/>
                    <a:pt x="10091" y="3798"/>
                  </a:cubicBezTo>
                  <a:cubicBezTo>
                    <a:pt x="10091" y="3834"/>
                    <a:pt x="10057" y="3879"/>
                    <a:pt x="10035" y="3904"/>
                  </a:cubicBezTo>
                  <a:cubicBezTo>
                    <a:pt x="9661" y="4205"/>
                    <a:pt x="9289" y="4496"/>
                    <a:pt x="8870" y="4728"/>
                  </a:cubicBezTo>
                  <a:cubicBezTo>
                    <a:pt x="8624" y="4867"/>
                    <a:pt x="8370" y="4996"/>
                    <a:pt x="8124" y="5136"/>
                  </a:cubicBezTo>
                  <a:cubicBezTo>
                    <a:pt x="8091" y="5147"/>
                    <a:pt x="8066" y="5161"/>
                    <a:pt x="8032" y="5172"/>
                  </a:cubicBezTo>
                  <a:cubicBezTo>
                    <a:pt x="7973" y="5102"/>
                    <a:pt x="7951" y="5032"/>
                    <a:pt x="7985" y="4937"/>
                  </a:cubicBezTo>
                  <a:cubicBezTo>
                    <a:pt x="8054" y="4705"/>
                    <a:pt x="8161" y="4485"/>
                    <a:pt x="8300" y="4275"/>
                  </a:cubicBezTo>
                  <a:cubicBezTo>
                    <a:pt x="8415" y="4113"/>
                    <a:pt x="8532" y="3937"/>
                    <a:pt x="8661" y="3775"/>
                  </a:cubicBezTo>
                  <a:cubicBezTo>
                    <a:pt x="8661" y="3764"/>
                    <a:pt x="8683" y="3750"/>
                    <a:pt x="8694" y="3750"/>
                  </a:cubicBezTo>
                  <a:cubicBezTo>
                    <a:pt x="8789" y="3728"/>
                    <a:pt x="8892" y="3705"/>
                    <a:pt x="8987" y="3694"/>
                  </a:cubicBezTo>
                  <a:cubicBezTo>
                    <a:pt x="8992" y="3691"/>
                    <a:pt x="8997" y="3690"/>
                    <a:pt x="9003" y="3690"/>
                  </a:cubicBezTo>
                  <a:cubicBezTo>
                    <a:pt x="9023" y="3690"/>
                    <a:pt x="9049" y="3708"/>
                    <a:pt x="9068" y="3717"/>
                  </a:cubicBezTo>
                  <a:cubicBezTo>
                    <a:pt x="9091" y="3750"/>
                    <a:pt x="9113" y="3786"/>
                    <a:pt x="9149" y="3820"/>
                  </a:cubicBezTo>
                  <a:cubicBezTo>
                    <a:pt x="9161" y="3834"/>
                    <a:pt x="9183" y="3834"/>
                    <a:pt x="9208" y="3834"/>
                  </a:cubicBezTo>
                  <a:cubicBezTo>
                    <a:pt x="9208" y="3820"/>
                    <a:pt x="9197" y="3798"/>
                    <a:pt x="9183" y="3786"/>
                  </a:cubicBezTo>
                  <a:cubicBezTo>
                    <a:pt x="9138" y="3717"/>
                    <a:pt x="9068" y="3658"/>
                    <a:pt x="9021" y="3588"/>
                  </a:cubicBezTo>
                  <a:cubicBezTo>
                    <a:pt x="8987" y="3496"/>
                    <a:pt x="8962" y="3401"/>
                    <a:pt x="8940" y="3297"/>
                  </a:cubicBezTo>
                  <a:cubicBezTo>
                    <a:pt x="8918" y="3169"/>
                    <a:pt x="8918" y="3169"/>
                    <a:pt x="9043" y="3099"/>
                  </a:cubicBezTo>
                  <a:cubicBezTo>
                    <a:pt x="9102" y="3066"/>
                    <a:pt x="9172" y="3029"/>
                    <a:pt x="9230" y="3007"/>
                  </a:cubicBezTo>
                  <a:cubicBezTo>
                    <a:pt x="9244" y="3001"/>
                    <a:pt x="9256" y="2999"/>
                    <a:pt x="9266" y="2999"/>
                  </a:cubicBezTo>
                  <a:cubicBezTo>
                    <a:pt x="9300" y="2999"/>
                    <a:pt x="9317" y="3026"/>
                    <a:pt x="9337" y="3052"/>
                  </a:cubicBezTo>
                  <a:cubicBezTo>
                    <a:pt x="9337" y="3052"/>
                    <a:pt x="9323" y="3088"/>
                    <a:pt x="9311" y="3110"/>
                  </a:cubicBezTo>
                  <a:cubicBezTo>
                    <a:pt x="9289" y="3135"/>
                    <a:pt x="9267" y="3158"/>
                    <a:pt x="9242" y="3180"/>
                  </a:cubicBezTo>
                  <a:cubicBezTo>
                    <a:pt x="9208" y="3216"/>
                    <a:pt x="9197" y="3261"/>
                    <a:pt x="9208" y="3320"/>
                  </a:cubicBezTo>
                  <a:cubicBezTo>
                    <a:pt x="9219" y="3415"/>
                    <a:pt x="9253" y="3437"/>
                    <a:pt x="9348" y="3448"/>
                  </a:cubicBezTo>
                  <a:cubicBezTo>
                    <a:pt x="9406" y="3459"/>
                    <a:pt x="9462" y="3471"/>
                    <a:pt x="9521" y="3471"/>
                  </a:cubicBezTo>
                  <a:cubicBezTo>
                    <a:pt x="9532" y="3471"/>
                    <a:pt x="9546" y="3459"/>
                    <a:pt x="9569" y="3459"/>
                  </a:cubicBezTo>
                  <a:cubicBezTo>
                    <a:pt x="9546" y="3448"/>
                    <a:pt x="9532" y="3426"/>
                    <a:pt x="9521" y="3426"/>
                  </a:cubicBezTo>
                  <a:cubicBezTo>
                    <a:pt x="9462" y="3415"/>
                    <a:pt x="9406" y="3415"/>
                    <a:pt x="9348" y="3390"/>
                  </a:cubicBezTo>
                  <a:cubicBezTo>
                    <a:pt x="9311" y="3390"/>
                    <a:pt x="9278" y="3367"/>
                    <a:pt x="9267" y="3356"/>
                  </a:cubicBezTo>
                  <a:cubicBezTo>
                    <a:pt x="9242" y="3309"/>
                    <a:pt x="9242" y="3261"/>
                    <a:pt x="9278" y="3216"/>
                  </a:cubicBezTo>
                  <a:cubicBezTo>
                    <a:pt x="9300" y="3191"/>
                    <a:pt x="9337" y="3158"/>
                    <a:pt x="9359" y="3135"/>
                  </a:cubicBezTo>
                  <a:cubicBezTo>
                    <a:pt x="9393" y="3099"/>
                    <a:pt x="9406" y="3066"/>
                    <a:pt x="9381" y="3018"/>
                  </a:cubicBezTo>
                  <a:cubicBezTo>
                    <a:pt x="9352" y="2977"/>
                    <a:pt x="9304" y="2946"/>
                    <a:pt x="9261" y="2946"/>
                  </a:cubicBezTo>
                  <a:cubicBezTo>
                    <a:pt x="9254" y="2946"/>
                    <a:pt x="9248" y="2947"/>
                    <a:pt x="9242" y="2948"/>
                  </a:cubicBezTo>
                  <a:cubicBezTo>
                    <a:pt x="9208" y="2959"/>
                    <a:pt x="9172" y="2971"/>
                    <a:pt x="9149" y="2982"/>
                  </a:cubicBezTo>
                  <a:cubicBezTo>
                    <a:pt x="9149" y="2901"/>
                    <a:pt x="9161" y="2820"/>
                    <a:pt x="9161" y="2739"/>
                  </a:cubicBezTo>
                  <a:cubicBezTo>
                    <a:pt x="9149" y="2448"/>
                    <a:pt x="9138" y="2158"/>
                    <a:pt x="9113" y="1864"/>
                  </a:cubicBezTo>
                  <a:cubicBezTo>
                    <a:pt x="9113" y="1831"/>
                    <a:pt x="9113" y="1794"/>
                    <a:pt x="9149" y="1794"/>
                  </a:cubicBezTo>
                  <a:cubicBezTo>
                    <a:pt x="9172" y="1794"/>
                    <a:pt x="9197" y="1831"/>
                    <a:pt x="9208" y="1842"/>
                  </a:cubicBezTo>
                  <a:cubicBezTo>
                    <a:pt x="9253" y="2018"/>
                    <a:pt x="9300" y="2180"/>
                    <a:pt x="9348" y="2342"/>
                  </a:cubicBezTo>
                  <a:cubicBezTo>
                    <a:pt x="9359" y="2401"/>
                    <a:pt x="9370" y="2448"/>
                    <a:pt x="9381" y="2507"/>
                  </a:cubicBezTo>
                  <a:cubicBezTo>
                    <a:pt x="9393" y="2529"/>
                    <a:pt x="9406" y="2540"/>
                    <a:pt x="9406" y="2552"/>
                  </a:cubicBezTo>
                  <a:lnTo>
                    <a:pt x="9429" y="2552"/>
                  </a:lnTo>
                  <a:cubicBezTo>
                    <a:pt x="9429" y="2529"/>
                    <a:pt x="9440" y="2507"/>
                    <a:pt x="9429" y="2493"/>
                  </a:cubicBezTo>
                  <a:cubicBezTo>
                    <a:pt x="9370" y="2261"/>
                    <a:pt x="9311" y="2040"/>
                    <a:pt x="9253" y="1808"/>
                  </a:cubicBezTo>
                  <a:cubicBezTo>
                    <a:pt x="9242" y="1783"/>
                    <a:pt x="9253" y="1750"/>
                    <a:pt x="9253" y="1725"/>
                  </a:cubicBezTo>
                  <a:cubicBezTo>
                    <a:pt x="9242" y="1691"/>
                    <a:pt x="9278" y="1669"/>
                    <a:pt x="9300" y="1669"/>
                  </a:cubicBezTo>
                  <a:close/>
                  <a:moveTo>
                    <a:pt x="8730" y="4856"/>
                  </a:moveTo>
                  <a:lnTo>
                    <a:pt x="8742" y="4867"/>
                  </a:lnTo>
                  <a:cubicBezTo>
                    <a:pt x="8683" y="5021"/>
                    <a:pt x="8649" y="5183"/>
                    <a:pt x="8462" y="5253"/>
                  </a:cubicBezTo>
                  <a:cubicBezTo>
                    <a:pt x="8381" y="5287"/>
                    <a:pt x="8300" y="5334"/>
                    <a:pt x="8219" y="5382"/>
                  </a:cubicBezTo>
                  <a:cubicBezTo>
                    <a:pt x="8203" y="5392"/>
                    <a:pt x="8187" y="5397"/>
                    <a:pt x="8172" y="5397"/>
                  </a:cubicBezTo>
                  <a:cubicBezTo>
                    <a:pt x="8154" y="5397"/>
                    <a:pt x="8138" y="5389"/>
                    <a:pt x="8124" y="5370"/>
                  </a:cubicBezTo>
                  <a:cubicBezTo>
                    <a:pt x="8102" y="5323"/>
                    <a:pt x="8079" y="5275"/>
                    <a:pt x="8043" y="5231"/>
                  </a:cubicBezTo>
                  <a:cubicBezTo>
                    <a:pt x="8275" y="5102"/>
                    <a:pt x="8510" y="4974"/>
                    <a:pt x="8730" y="4856"/>
                  </a:cubicBezTo>
                  <a:close/>
                  <a:moveTo>
                    <a:pt x="3679" y="875"/>
                  </a:moveTo>
                  <a:lnTo>
                    <a:pt x="3679" y="875"/>
                  </a:lnTo>
                  <a:cubicBezTo>
                    <a:pt x="3749" y="887"/>
                    <a:pt x="3805" y="887"/>
                    <a:pt x="3864" y="887"/>
                  </a:cubicBezTo>
                  <a:cubicBezTo>
                    <a:pt x="4085" y="901"/>
                    <a:pt x="4308" y="901"/>
                    <a:pt x="4529" y="912"/>
                  </a:cubicBezTo>
                  <a:cubicBezTo>
                    <a:pt x="4599" y="912"/>
                    <a:pt x="4680" y="923"/>
                    <a:pt x="4749" y="934"/>
                  </a:cubicBezTo>
                  <a:cubicBezTo>
                    <a:pt x="4783" y="934"/>
                    <a:pt x="4808" y="956"/>
                    <a:pt x="4808" y="993"/>
                  </a:cubicBezTo>
                  <a:cubicBezTo>
                    <a:pt x="4819" y="1155"/>
                    <a:pt x="4842" y="1320"/>
                    <a:pt x="4853" y="1470"/>
                  </a:cubicBezTo>
                  <a:cubicBezTo>
                    <a:pt x="4867" y="1551"/>
                    <a:pt x="4842" y="1621"/>
                    <a:pt x="4797" y="1680"/>
                  </a:cubicBezTo>
                  <a:cubicBezTo>
                    <a:pt x="4761" y="1725"/>
                    <a:pt x="4727" y="1783"/>
                    <a:pt x="4691" y="1831"/>
                  </a:cubicBezTo>
                  <a:cubicBezTo>
                    <a:pt x="4643" y="1889"/>
                    <a:pt x="4632" y="1959"/>
                    <a:pt x="4657" y="2040"/>
                  </a:cubicBezTo>
                  <a:cubicBezTo>
                    <a:pt x="4668" y="2099"/>
                    <a:pt x="4691" y="2144"/>
                    <a:pt x="4702" y="2202"/>
                  </a:cubicBezTo>
                  <a:cubicBezTo>
                    <a:pt x="4727" y="2261"/>
                    <a:pt x="4702" y="2297"/>
                    <a:pt x="4643" y="2320"/>
                  </a:cubicBezTo>
                  <a:cubicBezTo>
                    <a:pt x="4599" y="2331"/>
                    <a:pt x="4529" y="2342"/>
                    <a:pt x="4470" y="2353"/>
                  </a:cubicBezTo>
                  <a:cubicBezTo>
                    <a:pt x="4423" y="2353"/>
                    <a:pt x="4400" y="2309"/>
                    <a:pt x="4423" y="2261"/>
                  </a:cubicBezTo>
                  <a:cubicBezTo>
                    <a:pt x="4434" y="2250"/>
                    <a:pt x="4423" y="2227"/>
                    <a:pt x="4423" y="2202"/>
                  </a:cubicBezTo>
                  <a:cubicBezTo>
                    <a:pt x="4411" y="2214"/>
                    <a:pt x="4389" y="2227"/>
                    <a:pt x="4389" y="2239"/>
                  </a:cubicBezTo>
                  <a:cubicBezTo>
                    <a:pt x="4378" y="2261"/>
                    <a:pt x="4353" y="2309"/>
                    <a:pt x="4364" y="2331"/>
                  </a:cubicBezTo>
                  <a:cubicBezTo>
                    <a:pt x="4389" y="2353"/>
                    <a:pt x="4423" y="2390"/>
                    <a:pt x="4459" y="2401"/>
                  </a:cubicBezTo>
                  <a:cubicBezTo>
                    <a:pt x="4470" y="2404"/>
                    <a:pt x="4482" y="2406"/>
                    <a:pt x="4493" y="2406"/>
                  </a:cubicBezTo>
                  <a:cubicBezTo>
                    <a:pt x="4515" y="2406"/>
                    <a:pt x="4536" y="2401"/>
                    <a:pt x="4551" y="2401"/>
                  </a:cubicBezTo>
                  <a:cubicBezTo>
                    <a:pt x="4551" y="2493"/>
                    <a:pt x="4504" y="2577"/>
                    <a:pt x="4459" y="2647"/>
                  </a:cubicBezTo>
                  <a:cubicBezTo>
                    <a:pt x="4378" y="2761"/>
                    <a:pt x="4294" y="2890"/>
                    <a:pt x="4213" y="3007"/>
                  </a:cubicBezTo>
                  <a:cubicBezTo>
                    <a:pt x="4174" y="3060"/>
                    <a:pt x="4131" y="3088"/>
                    <a:pt x="4082" y="3088"/>
                  </a:cubicBezTo>
                  <a:cubicBezTo>
                    <a:pt x="4057" y="3088"/>
                    <a:pt x="4031" y="3081"/>
                    <a:pt x="4004" y="3066"/>
                  </a:cubicBezTo>
                  <a:cubicBezTo>
                    <a:pt x="3805" y="2948"/>
                    <a:pt x="3596" y="2912"/>
                    <a:pt x="3375" y="2867"/>
                  </a:cubicBezTo>
                  <a:lnTo>
                    <a:pt x="3330" y="2867"/>
                  </a:lnTo>
                  <a:cubicBezTo>
                    <a:pt x="3213" y="2867"/>
                    <a:pt x="3165" y="2797"/>
                    <a:pt x="3143" y="2691"/>
                  </a:cubicBezTo>
                  <a:cubicBezTo>
                    <a:pt x="3121" y="2610"/>
                    <a:pt x="3096" y="2540"/>
                    <a:pt x="3084" y="2471"/>
                  </a:cubicBezTo>
                  <a:cubicBezTo>
                    <a:pt x="3073" y="2448"/>
                    <a:pt x="3062" y="2423"/>
                    <a:pt x="3051" y="2390"/>
                  </a:cubicBezTo>
                  <a:cubicBezTo>
                    <a:pt x="3037" y="2401"/>
                    <a:pt x="3026" y="2401"/>
                    <a:pt x="3026" y="2401"/>
                  </a:cubicBezTo>
                  <a:lnTo>
                    <a:pt x="3026" y="2482"/>
                  </a:lnTo>
                  <a:cubicBezTo>
                    <a:pt x="3051" y="2588"/>
                    <a:pt x="3084" y="2680"/>
                    <a:pt x="3107" y="2786"/>
                  </a:cubicBezTo>
                  <a:cubicBezTo>
                    <a:pt x="3132" y="2856"/>
                    <a:pt x="3177" y="2901"/>
                    <a:pt x="3260" y="2912"/>
                  </a:cubicBezTo>
                  <a:cubicBezTo>
                    <a:pt x="3400" y="2937"/>
                    <a:pt x="3526" y="2971"/>
                    <a:pt x="3654" y="2996"/>
                  </a:cubicBezTo>
                  <a:cubicBezTo>
                    <a:pt x="3679" y="2996"/>
                    <a:pt x="3691" y="3007"/>
                    <a:pt x="3702" y="3007"/>
                  </a:cubicBezTo>
                  <a:cubicBezTo>
                    <a:pt x="3691" y="3077"/>
                    <a:pt x="3679" y="3147"/>
                    <a:pt x="3621" y="3205"/>
                  </a:cubicBezTo>
                  <a:cubicBezTo>
                    <a:pt x="3481" y="3367"/>
                    <a:pt x="3330" y="3529"/>
                    <a:pt x="3154" y="3669"/>
                  </a:cubicBezTo>
                  <a:cubicBezTo>
                    <a:pt x="3003" y="3786"/>
                    <a:pt x="2864" y="3926"/>
                    <a:pt x="2713" y="4066"/>
                  </a:cubicBezTo>
                  <a:cubicBezTo>
                    <a:pt x="2665" y="4113"/>
                    <a:pt x="2618" y="4113"/>
                    <a:pt x="2562" y="4113"/>
                  </a:cubicBezTo>
                  <a:cubicBezTo>
                    <a:pt x="2364" y="4088"/>
                    <a:pt x="2165" y="4066"/>
                    <a:pt x="1978" y="3985"/>
                  </a:cubicBezTo>
                  <a:lnTo>
                    <a:pt x="1945" y="3985"/>
                  </a:lnTo>
                  <a:cubicBezTo>
                    <a:pt x="1897" y="3974"/>
                    <a:pt x="1850" y="3985"/>
                    <a:pt x="1805" y="3937"/>
                  </a:cubicBezTo>
                  <a:cubicBezTo>
                    <a:pt x="1746" y="3879"/>
                    <a:pt x="1665" y="3834"/>
                    <a:pt x="1640" y="3739"/>
                  </a:cubicBezTo>
                  <a:cubicBezTo>
                    <a:pt x="1629" y="3680"/>
                    <a:pt x="1618" y="3635"/>
                    <a:pt x="1595" y="3577"/>
                  </a:cubicBezTo>
                  <a:cubicBezTo>
                    <a:pt x="1559" y="3471"/>
                    <a:pt x="1467" y="3415"/>
                    <a:pt x="1386" y="3345"/>
                  </a:cubicBezTo>
                  <a:cubicBezTo>
                    <a:pt x="1380" y="3338"/>
                    <a:pt x="1374" y="3334"/>
                    <a:pt x="1368" y="3334"/>
                  </a:cubicBezTo>
                  <a:cubicBezTo>
                    <a:pt x="1361" y="3334"/>
                    <a:pt x="1355" y="3338"/>
                    <a:pt x="1350" y="3345"/>
                  </a:cubicBezTo>
                  <a:lnTo>
                    <a:pt x="1350" y="3378"/>
                  </a:lnTo>
                  <a:lnTo>
                    <a:pt x="1408" y="3437"/>
                  </a:lnTo>
                  <a:cubicBezTo>
                    <a:pt x="1489" y="3496"/>
                    <a:pt x="1548" y="3566"/>
                    <a:pt x="1570" y="3669"/>
                  </a:cubicBezTo>
                  <a:cubicBezTo>
                    <a:pt x="1595" y="3798"/>
                    <a:pt x="1654" y="3915"/>
                    <a:pt x="1769" y="3985"/>
                  </a:cubicBezTo>
                  <a:lnTo>
                    <a:pt x="1780" y="3996"/>
                  </a:lnTo>
                  <a:lnTo>
                    <a:pt x="1780" y="4007"/>
                  </a:lnTo>
                  <a:cubicBezTo>
                    <a:pt x="1735" y="4029"/>
                    <a:pt x="1688" y="4055"/>
                    <a:pt x="1640" y="4077"/>
                  </a:cubicBezTo>
                  <a:cubicBezTo>
                    <a:pt x="1618" y="4088"/>
                    <a:pt x="1618" y="4113"/>
                    <a:pt x="1607" y="4124"/>
                  </a:cubicBezTo>
                  <a:cubicBezTo>
                    <a:pt x="1614" y="4124"/>
                    <a:pt x="1626" y="4129"/>
                    <a:pt x="1641" y="4129"/>
                  </a:cubicBezTo>
                  <a:cubicBezTo>
                    <a:pt x="1649" y="4129"/>
                    <a:pt x="1657" y="4128"/>
                    <a:pt x="1665" y="4124"/>
                  </a:cubicBezTo>
                  <a:cubicBezTo>
                    <a:pt x="1724" y="4099"/>
                    <a:pt x="1780" y="4066"/>
                    <a:pt x="1850" y="4055"/>
                  </a:cubicBezTo>
                  <a:cubicBezTo>
                    <a:pt x="1868" y="4049"/>
                    <a:pt x="1892" y="4046"/>
                    <a:pt x="1916" y="4046"/>
                  </a:cubicBezTo>
                  <a:cubicBezTo>
                    <a:pt x="1941" y="4046"/>
                    <a:pt x="1967" y="4049"/>
                    <a:pt x="1989" y="4055"/>
                  </a:cubicBezTo>
                  <a:cubicBezTo>
                    <a:pt x="2176" y="4136"/>
                    <a:pt x="2386" y="4158"/>
                    <a:pt x="2596" y="4169"/>
                  </a:cubicBezTo>
                  <a:cubicBezTo>
                    <a:pt x="2685" y="4176"/>
                    <a:pt x="2775" y="4179"/>
                    <a:pt x="2866" y="4179"/>
                  </a:cubicBezTo>
                  <a:cubicBezTo>
                    <a:pt x="3094" y="4179"/>
                    <a:pt x="3325" y="4160"/>
                    <a:pt x="3551" y="4136"/>
                  </a:cubicBezTo>
                  <a:cubicBezTo>
                    <a:pt x="3643" y="4124"/>
                    <a:pt x="3724" y="4113"/>
                    <a:pt x="3783" y="4043"/>
                  </a:cubicBezTo>
                  <a:cubicBezTo>
                    <a:pt x="3794" y="4029"/>
                    <a:pt x="3819" y="4018"/>
                    <a:pt x="3842" y="4007"/>
                  </a:cubicBezTo>
                  <a:cubicBezTo>
                    <a:pt x="3992" y="3985"/>
                    <a:pt x="4073" y="3856"/>
                    <a:pt x="4121" y="3728"/>
                  </a:cubicBezTo>
                  <a:cubicBezTo>
                    <a:pt x="4180" y="3599"/>
                    <a:pt x="4238" y="3485"/>
                    <a:pt x="4308" y="3367"/>
                  </a:cubicBezTo>
                  <a:cubicBezTo>
                    <a:pt x="4389" y="3250"/>
                    <a:pt x="4459" y="3121"/>
                    <a:pt x="4540" y="3007"/>
                  </a:cubicBezTo>
                  <a:cubicBezTo>
                    <a:pt x="4549" y="2977"/>
                    <a:pt x="4566" y="2957"/>
                    <a:pt x="4592" y="2957"/>
                  </a:cubicBezTo>
                  <a:cubicBezTo>
                    <a:pt x="4597" y="2957"/>
                    <a:pt x="4603" y="2957"/>
                    <a:pt x="4610" y="2959"/>
                  </a:cubicBezTo>
                  <a:cubicBezTo>
                    <a:pt x="4540" y="3110"/>
                    <a:pt x="4459" y="3250"/>
                    <a:pt x="4389" y="3390"/>
                  </a:cubicBezTo>
                  <a:lnTo>
                    <a:pt x="4411" y="3415"/>
                  </a:lnTo>
                  <a:cubicBezTo>
                    <a:pt x="4423" y="3401"/>
                    <a:pt x="4434" y="3390"/>
                    <a:pt x="4434" y="3378"/>
                  </a:cubicBezTo>
                  <a:cubicBezTo>
                    <a:pt x="4470" y="3309"/>
                    <a:pt x="4504" y="3239"/>
                    <a:pt x="4540" y="3180"/>
                  </a:cubicBezTo>
                  <a:cubicBezTo>
                    <a:pt x="4573" y="3110"/>
                    <a:pt x="4621" y="3052"/>
                    <a:pt x="4668" y="2982"/>
                  </a:cubicBezTo>
                  <a:cubicBezTo>
                    <a:pt x="4702" y="3018"/>
                    <a:pt x="4702" y="3029"/>
                    <a:pt x="4691" y="3066"/>
                  </a:cubicBezTo>
                  <a:cubicBezTo>
                    <a:pt x="4643" y="3147"/>
                    <a:pt x="4610" y="3216"/>
                    <a:pt x="4562" y="3297"/>
                  </a:cubicBezTo>
                  <a:cubicBezTo>
                    <a:pt x="4562" y="3320"/>
                    <a:pt x="4551" y="3345"/>
                    <a:pt x="4551" y="3356"/>
                  </a:cubicBezTo>
                  <a:cubicBezTo>
                    <a:pt x="4562" y="3367"/>
                    <a:pt x="4562" y="3367"/>
                    <a:pt x="4573" y="3367"/>
                  </a:cubicBezTo>
                  <a:cubicBezTo>
                    <a:pt x="4632" y="3261"/>
                    <a:pt x="4691" y="3158"/>
                    <a:pt x="4749" y="3066"/>
                  </a:cubicBezTo>
                  <a:lnTo>
                    <a:pt x="4772" y="3066"/>
                  </a:lnTo>
                  <a:cubicBezTo>
                    <a:pt x="4772" y="3110"/>
                    <a:pt x="4772" y="3147"/>
                    <a:pt x="4761" y="3180"/>
                  </a:cubicBezTo>
                  <a:cubicBezTo>
                    <a:pt x="4749" y="3261"/>
                    <a:pt x="4713" y="3331"/>
                    <a:pt x="4702" y="3415"/>
                  </a:cubicBezTo>
                  <a:cubicBezTo>
                    <a:pt x="4680" y="3529"/>
                    <a:pt x="4668" y="3647"/>
                    <a:pt x="4668" y="3764"/>
                  </a:cubicBezTo>
                  <a:cubicBezTo>
                    <a:pt x="4643" y="3985"/>
                    <a:pt x="4551" y="4194"/>
                    <a:pt x="4423" y="4393"/>
                  </a:cubicBezTo>
                  <a:cubicBezTo>
                    <a:pt x="4400" y="4437"/>
                    <a:pt x="4364" y="4496"/>
                    <a:pt x="4342" y="4543"/>
                  </a:cubicBezTo>
                  <a:cubicBezTo>
                    <a:pt x="4330" y="4555"/>
                    <a:pt x="4342" y="4577"/>
                    <a:pt x="4342" y="4588"/>
                  </a:cubicBezTo>
                  <a:cubicBezTo>
                    <a:pt x="4353" y="4588"/>
                    <a:pt x="4364" y="4577"/>
                    <a:pt x="4378" y="4566"/>
                  </a:cubicBezTo>
                  <a:cubicBezTo>
                    <a:pt x="4400" y="4543"/>
                    <a:pt x="4411" y="4496"/>
                    <a:pt x="4434" y="4474"/>
                  </a:cubicBezTo>
                  <a:cubicBezTo>
                    <a:pt x="4459" y="4448"/>
                    <a:pt x="4492" y="4437"/>
                    <a:pt x="4518" y="4437"/>
                  </a:cubicBezTo>
                  <a:cubicBezTo>
                    <a:pt x="4540" y="4437"/>
                    <a:pt x="4551" y="4507"/>
                    <a:pt x="4529" y="4543"/>
                  </a:cubicBezTo>
                  <a:cubicBezTo>
                    <a:pt x="4411" y="4705"/>
                    <a:pt x="4238" y="4786"/>
                    <a:pt x="4051" y="4823"/>
                  </a:cubicBezTo>
                  <a:cubicBezTo>
                    <a:pt x="4030" y="4826"/>
                    <a:pt x="4008" y="4827"/>
                    <a:pt x="3987" y="4827"/>
                  </a:cubicBezTo>
                  <a:cubicBezTo>
                    <a:pt x="3927" y="4827"/>
                    <a:pt x="3867" y="4816"/>
                    <a:pt x="3805" y="4798"/>
                  </a:cubicBezTo>
                  <a:cubicBezTo>
                    <a:pt x="3749" y="4798"/>
                    <a:pt x="3702" y="4798"/>
                    <a:pt x="3654" y="4823"/>
                  </a:cubicBezTo>
                  <a:cubicBezTo>
                    <a:pt x="3470" y="4926"/>
                    <a:pt x="3305" y="5032"/>
                    <a:pt x="3121" y="5125"/>
                  </a:cubicBezTo>
                  <a:cubicBezTo>
                    <a:pt x="2772" y="5301"/>
                    <a:pt x="2397" y="5451"/>
                    <a:pt x="2003" y="5474"/>
                  </a:cubicBezTo>
                  <a:cubicBezTo>
                    <a:pt x="1875" y="5474"/>
                    <a:pt x="1746" y="5485"/>
                    <a:pt x="1629" y="5555"/>
                  </a:cubicBezTo>
                  <a:cubicBezTo>
                    <a:pt x="1607" y="5566"/>
                    <a:pt x="1570" y="5566"/>
                    <a:pt x="1548" y="5566"/>
                  </a:cubicBezTo>
                  <a:cubicBezTo>
                    <a:pt x="1445" y="5532"/>
                    <a:pt x="1350" y="5496"/>
                    <a:pt x="1257" y="5415"/>
                  </a:cubicBezTo>
                  <a:cubicBezTo>
                    <a:pt x="1165" y="5323"/>
                    <a:pt x="1048" y="5253"/>
                    <a:pt x="931" y="5183"/>
                  </a:cubicBezTo>
                  <a:cubicBezTo>
                    <a:pt x="802" y="5102"/>
                    <a:pt x="676" y="4996"/>
                    <a:pt x="570" y="4881"/>
                  </a:cubicBezTo>
                  <a:cubicBezTo>
                    <a:pt x="489" y="4798"/>
                    <a:pt x="442" y="4705"/>
                    <a:pt x="419" y="4602"/>
                  </a:cubicBezTo>
                  <a:cubicBezTo>
                    <a:pt x="383" y="4496"/>
                    <a:pt x="349" y="4404"/>
                    <a:pt x="268" y="4323"/>
                  </a:cubicBezTo>
                  <a:cubicBezTo>
                    <a:pt x="162" y="4217"/>
                    <a:pt x="92" y="4088"/>
                    <a:pt x="81" y="3926"/>
                  </a:cubicBezTo>
                  <a:cubicBezTo>
                    <a:pt x="81" y="3798"/>
                    <a:pt x="70" y="3669"/>
                    <a:pt x="70" y="3541"/>
                  </a:cubicBezTo>
                  <a:cubicBezTo>
                    <a:pt x="70" y="3507"/>
                    <a:pt x="70" y="3485"/>
                    <a:pt x="81" y="3459"/>
                  </a:cubicBezTo>
                  <a:cubicBezTo>
                    <a:pt x="162" y="3286"/>
                    <a:pt x="257" y="3121"/>
                    <a:pt x="419" y="3007"/>
                  </a:cubicBezTo>
                  <a:cubicBezTo>
                    <a:pt x="489" y="2959"/>
                    <a:pt x="570" y="2937"/>
                    <a:pt x="651" y="2937"/>
                  </a:cubicBezTo>
                  <a:cubicBezTo>
                    <a:pt x="886" y="2937"/>
                    <a:pt x="1118" y="2890"/>
                    <a:pt x="1338" y="2809"/>
                  </a:cubicBezTo>
                  <a:cubicBezTo>
                    <a:pt x="1548" y="2739"/>
                    <a:pt x="1769" y="2702"/>
                    <a:pt x="1978" y="2647"/>
                  </a:cubicBezTo>
                  <a:cubicBezTo>
                    <a:pt x="2073" y="2621"/>
                    <a:pt x="2154" y="2599"/>
                    <a:pt x="2246" y="2588"/>
                  </a:cubicBezTo>
                  <a:cubicBezTo>
                    <a:pt x="2375" y="2552"/>
                    <a:pt x="2456" y="2459"/>
                    <a:pt x="2492" y="2331"/>
                  </a:cubicBezTo>
                  <a:cubicBezTo>
                    <a:pt x="2515" y="2227"/>
                    <a:pt x="2526" y="2133"/>
                    <a:pt x="2548" y="2029"/>
                  </a:cubicBezTo>
                  <a:cubicBezTo>
                    <a:pt x="2562" y="1970"/>
                    <a:pt x="2584" y="1934"/>
                    <a:pt x="2632" y="1901"/>
                  </a:cubicBezTo>
                  <a:cubicBezTo>
                    <a:pt x="2665" y="1889"/>
                    <a:pt x="2688" y="1864"/>
                    <a:pt x="2713" y="1842"/>
                  </a:cubicBezTo>
                  <a:cubicBezTo>
                    <a:pt x="2772" y="1912"/>
                    <a:pt x="2827" y="1982"/>
                    <a:pt x="2886" y="2040"/>
                  </a:cubicBezTo>
                  <a:cubicBezTo>
                    <a:pt x="2915" y="2075"/>
                    <a:pt x="2965" y="2093"/>
                    <a:pt x="3015" y="2093"/>
                  </a:cubicBezTo>
                  <a:cubicBezTo>
                    <a:pt x="3064" y="2093"/>
                    <a:pt x="3114" y="2075"/>
                    <a:pt x="3143" y="2040"/>
                  </a:cubicBezTo>
                  <a:cubicBezTo>
                    <a:pt x="3165" y="2018"/>
                    <a:pt x="3154" y="1970"/>
                    <a:pt x="3165" y="1934"/>
                  </a:cubicBezTo>
                  <a:cubicBezTo>
                    <a:pt x="3165" y="1923"/>
                    <a:pt x="3143" y="1923"/>
                    <a:pt x="3132" y="1912"/>
                  </a:cubicBezTo>
                  <a:cubicBezTo>
                    <a:pt x="3132" y="1923"/>
                    <a:pt x="3107" y="1923"/>
                    <a:pt x="3121" y="1934"/>
                  </a:cubicBezTo>
                  <a:cubicBezTo>
                    <a:pt x="3132" y="2018"/>
                    <a:pt x="3073" y="2029"/>
                    <a:pt x="3015" y="2040"/>
                  </a:cubicBezTo>
                  <a:cubicBezTo>
                    <a:pt x="2992" y="2040"/>
                    <a:pt x="2956" y="2029"/>
                    <a:pt x="2934" y="2004"/>
                  </a:cubicBezTo>
                  <a:cubicBezTo>
                    <a:pt x="2886" y="1970"/>
                    <a:pt x="2841" y="1912"/>
                    <a:pt x="2805" y="1864"/>
                  </a:cubicBezTo>
                  <a:cubicBezTo>
                    <a:pt x="2783" y="1820"/>
                    <a:pt x="2758" y="1772"/>
                    <a:pt x="2758" y="1725"/>
                  </a:cubicBezTo>
                  <a:cubicBezTo>
                    <a:pt x="2758" y="1669"/>
                    <a:pt x="2772" y="1610"/>
                    <a:pt x="2772" y="1551"/>
                  </a:cubicBezTo>
                  <a:cubicBezTo>
                    <a:pt x="2794" y="1445"/>
                    <a:pt x="2841" y="1389"/>
                    <a:pt x="2956" y="1375"/>
                  </a:cubicBezTo>
                  <a:cubicBezTo>
                    <a:pt x="2958" y="1373"/>
                    <a:pt x="2960" y="1373"/>
                    <a:pt x="2963" y="1373"/>
                  </a:cubicBezTo>
                  <a:cubicBezTo>
                    <a:pt x="2976" y="1373"/>
                    <a:pt x="2996" y="1391"/>
                    <a:pt x="3015" y="1401"/>
                  </a:cubicBezTo>
                  <a:lnTo>
                    <a:pt x="3015" y="1412"/>
                  </a:lnTo>
                  <a:cubicBezTo>
                    <a:pt x="3057" y="1474"/>
                    <a:pt x="3073" y="1499"/>
                    <a:pt x="3106" y="1499"/>
                  </a:cubicBezTo>
                  <a:cubicBezTo>
                    <a:pt x="3127" y="1499"/>
                    <a:pt x="3155" y="1488"/>
                    <a:pt x="3202" y="1470"/>
                  </a:cubicBezTo>
                  <a:cubicBezTo>
                    <a:pt x="3364" y="1401"/>
                    <a:pt x="3515" y="1342"/>
                    <a:pt x="3679" y="1283"/>
                  </a:cubicBezTo>
                  <a:cubicBezTo>
                    <a:pt x="3735" y="1261"/>
                    <a:pt x="3749" y="1236"/>
                    <a:pt x="3724" y="1166"/>
                  </a:cubicBezTo>
                  <a:cubicBezTo>
                    <a:pt x="3713" y="1074"/>
                    <a:pt x="3691" y="982"/>
                    <a:pt x="3679" y="875"/>
                  </a:cubicBezTo>
                  <a:close/>
                  <a:moveTo>
                    <a:pt x="338" y="4543"/>
                  </a:moveTo>
                  <a:cubicBezTo>
                    <a:pt x="338" y="4566"/>
                    <a:pt x="349" y="4577"/>
                    <a:pt x="361" y="4602"/>
                  </a:cubicBezTo>
                  <a:cubicBezTo>
                    <a:pt x="453" y="4881"/>
                    <a:pt x="651" y="5066"/>
                    <a:pt x="897" y="5217"/>
                  </a:cubicBezTo>
                  <a:cubicBezTo>
                    <a:pt x="978" y="5264"/>
                    <a:pt x="1059" y="5323"/>
                    <a:pt x="1140" y="5370"/>
                  </a:cubicBezTo>
                  <a:cubicBezTo>
                    <a:pt x="1165" y="5393"/>
                    <a:pt x="1188" y="5404"/>
                    <a:pt x="1210" y="5440"/>
                  </a:cubicBezTo>
                  <a:cubicBezTo>
                    <a:pt x="1081" y="5510"/>
                    <a:pt x="956" y="5591"/>
                    <a:pt x="827" y="5661"/>
                  </a:cubicBezTo>
                  <a:cubicBezTo>
                    <a:pt x="809" y="5672"/>
                    <a:pt x="792" y="5677"/>
                    <a:pt x="778" y="5677"/>
                  </a:cubicBezTo>
                  <a:cubicBezTo>
                    <a:pt x="747" y="5677"/>
                    <a:pt x="725" y="5653"/>
                    <a:pt x="710" y="5613"/>
                  </a:cubicBezTo>
                  <a:cubicBezTo>
                    <a:pt x="676" y="5532"/>
                    <a:pt x="629" y="5451"/>
                    <a:pt x="592" y="5370"/>
                  </a:cubicBezTo>
                  <a:cubicBezTo>
                    <a:pt x="467" y="5147"/>
                    <a:pt x="397" y="4893"/>
                    <a:pt x="349" y="4636"/>
                  </a:cubicBezTo>
                  <a:cubicBezTo>
                    <a:pt x="349" y="4613"/>
                    <a:pt x="338" y="4602"/>
                    <a:pt x="338" y="4588"/>
                  </a:cubicBezTo>
                  <a:cubicBezTo>
                    <a:pt x="338" y="4566"/>
                    <a:pt x="327" y="4555"/>
                    <a:pt x="327" y="4543"/>
                  </a:cubicBezTo>
                  <a:close/>
                  <a:moveTo>
                    <a:pt x="5299" y="3319"/>
                  </a:moveTo>
                  <a:cubicBezTo>
                    <a:pt x="5336" y="3319"/>
                    <a:pt x="5371" y="3332"/>
                    <a:pt x="5400" y="3356"/>
                  </a:cubicBezTo>
                  <a:cubicBezTo>
                    <a:pt x="5518" y="3426"/>
                    <a:pt x="5635" y="3485"/>
                    <a:pt x="5738" y="3566"/>
                  </a:cubicBezTo>
                  <a:cubicBezTo>
                    <a:pt x="5848" y="3659"/>
                    <a:pt x="5966" y="3722"/>
                    <a:pt x="6097" y="3722"/>
                  </a:cubicBezTo>
                  <a:cubicBezTo>
                    <a:pt x="6146" y="3722"/>
                    <a:pt x="6197" y="3713"/>
                    <a:pt x="6250" y="3694"/>
                  </a:cubicBezTo>
                  <a:cubicBezTo>
                    <a:pt x="6276" y="3689"/>
                    <a:pt x="6303" y="3686"/>
                    <a:pt x="6329" y="3686"/>
                  </a:cubicBezTo>
                  <a:cubicBezTo>
                    <a:pt x="6371" y="3686"/>
                    <a:pt x="6412" y="3694"/>
                    <a:pt x="6448" y="3717"/>
                  </a:cubicBezTo>
                  <a:cubicBezTo>
                    <a:pt x="6588" y="3775"/>
                    <a:pt x="6716" y="3834"/>
                    <a:pt x="6856" y="3904"/>
                  </a:cubicBezTo>
                  <a:cubicBezTo>
                    <a:pt x="6908" y="3925"/>
                    <a:pt x="6956" y="3938"/>
                    <a:pt x="7009" y="3938"/>
                  </a:cubicBezTo>
                  <a:cubicBezTo>
                    <a:pt x="7038" y="3938"/>
                    <a:pt x="7068" y="3934"/>
                    <a:pt x="7102" y="3926"/>
                  </a:cubicBezTo>
                  <a:cubicBezTo>
                    <a:pt x="7241" y="3890"/>
                    <a:pt x="7367" y="3845"/>
                    <a:pt x="7507" y="3809"/>
                  </a:cubicBezTo>
                  <a:cubicBezTo>
                    <a:pt x="7683" y="3786"/>
                    <a:pt x="7856" y="3775"/>
                    <a:pt x="8032" y="3764"/>
                  </a:cubicBezTo>
                  <a:cubicBezTo>
                    <a:pt x="8194" y="3750"/>
                    <a:pt x="8370" y="3750"/>
                    <a:pt x="8543" y="3750"/>
                  </a:cubicBezTo>
                  <a:lnTo>
                    <a:pt x="8613" y="3750"/>
                  </a:lnTo>
                  <a:cubicBezTo>
                    <a:pt x="8591" y="3775"/>
                    <a:pt x="8580" y="3798"/>
                    <a:pt x="8568" y="3809"/>
                  </a:cubicBezTo>
                  <a:cubicBezTo>
                    <a:pt x="8429" y="4007"/>
                    <a:pt x="8289" y="4205"/>
                    <a:pt x="8161" y="4404"/>
                  </a:cubicBezTo>
                  <a:cubicBezTo>
                    <a:pt x="8043" y="4577"/>
                    <a:pt x="7973" y="4764"/>
                    <a:pt x="7926" y="4951"/>
                  </a:cubicBezTo>
                  <a:cubicBezTo>
                    <a:pt x="7903" y="5007"/>
                    <a:pt x="7915" y="5066"/>
                    <a:pt x="7940" y="5113"/>
                  </a:cubicBezTo>
                  <a:cubicBezTo>
                    <a:pt x="7962" y="5206"/>
                    <a:pt x="8010" y="5275"/>
                    <a:pt x="8054" y="5356"/>
                  </a:cubicBezTo>
                  <a:cubicBezTo>
                    <a:pt x="8085" y="5417"/>
                    <a:pt x="8124" y="5457"/>
                    <a:pt x="8176" y="5457"/>
                  </a:cubicBezTo>
                  <a:cubicBezTo>
                    <a:pt x="8205" y="5457"/>
                    <a:pt x="8238" y="5444"/>
                    <a:pt x="8275" y="5415"/>
                  </a:cubicBezTo>
                  <a:cubicBezTo>
                    <a:pt x="8345" y="5370"/>
                    <a:pt x="8440" y="5323"/>
                    <a:pt x="8521" y="5287"/>
                  </a:cubicBezTo>
                  <a:cubicBezTo>
                    <a:pt x="8613" y="5242"/>
                    <a:pt x="8683" y="5161"/>
                    <a:pt x="8730" y="5066"/>
                  </a:cubicBezTo>
                  <a:cubicBezTo>
                    <a:pt x="8753" y="4996"/>
                    <a:pt x="8778" y="4926"/>
                    <a:pt x="8800" y="4856"/>
                  </a:cubicBezTo>
                  <a:cubicBezTo>
                    <a:pt x="8811" y="4834"/>
                    <a:pt x="8823" y="4823"/>
                    <a:pt x="8834" y="4812"/>
                  </a:cubicBezTo>
                  <a:lnTo>
                    <a:pt x="8848" y="4823"/>
                  </a:lnTo>
                  <a:cubicBezTo>
                    <a:pt x="8848" y="4856"/>
                    <a:pt x="8834" y="4893"/>
                    <a:pt x="8834" y="4915"/>
                  </a:cubicBezTo>
                  <a:cubicBezTo>
                    <a:pt x="8811" y="5021"/>
                    <a:pt x="8789" y="5125"/>
                    <a:pt x="8753" y="5217"/>
                  </a:cubicBezTo>
                  <a:cubicBezTo>
                    <a:pt x="8742" y="5253"/>
                    <a:pt x="8719" y="5301"/>
                    <a:pt x="8683" y="5323"/>
                  </a:cubicBezTo>
                  <a:cubicBezTo>
                    <a:pt x="8543" y="5404"/>
                    <a:pt x="8404" y="5474"/>
                    <a:pt x="8264" y="5544"/>
                  </a:cubicBezTo>
                  <a:cubicBezTo>
                    <a:pt x="8194" y="5566"/>
                    <a:pt x="8124" y="5580"/>
                    <a:pt x="8054" y="5580"/>
                  </a:cubicBezTo>
                  <a:cubicBezTo>
                    <a:pt x="7881" y="5580"/>
                    <a:pt x="7705" y="5580"/>
                    <a:pt x="7532" y="5532"/>
                  </a:cubicBezTo>
                  <a:cubicBezTo>
                    <a:pt x="7417" y="5500"/>
                    <a:pt x="7301" y="5490"/>
                    <a:pt x="7183" y="5490"/>
                  </a:cubicBezTo>
                  <a:cubicBezTo>
                    <a:pt x="7002" y="5490"/>
                    <a:pt x="6818" y="5514"/>
                    <a:pt x="6635" y="5521"/>
                  </a:cubicBezTo>
                  <a:cubicBezTo>
                    <a:pt x="6414" y="5521"/>
                    <a:pt x="6205" y="5544"/>
                    <a:pt x="5984" y="5555"/>
                  </a:cubicBezTo>
                  <a:cubicBezTo>
                    <a:pt x="5965" y="5556"/>
                    <a:pt x="5947" y="5556"/>
                    <a:pt x="5928" y="5556"/>
                  </a:cubicBezTo>
                  <a:cubicBezTo>
                    <a:pt x="5774" y="5556"/>
                    <a:pt x="5627" y="5517"/>
                    <a:pt x="5470" y="5485"/>
                  </a:cubicBezTo>
                  <a:cubicBezTo>
                    <a:pt x="5412" y="5474"/>
                    <a:pt x="5356" y="5463"/>
                    <a:pt x="5286" y="5451"/>
                  </a:cubicBezTo>
                  <a:cubicBezTo>
                    <a:pt x="5248" y="5440"/>
                    <a:pt x="5210" y="5434"/>
                    <a:pt x="5173" y="5434"/>
                  </a:cubicBezTo>
                  <a:cubicBezTo>
                    <a:pt x="5095" y="5434"/>
                    <a:pt x="5018" y="5458"/>
                    <a:pt x="4948" y="5496"/>
                  </a:cubicBezTo>
                  <a:cubicBezTo>
                    <a:pt x="4819" y="5555"/>
                    <a:pt x="4691" y="5613"/>
                    <a:pt x="4551" y="5683"/>
                  </a:cubicBezTo>
                  <a:cubicBezTo>
                    <a:pt x="4551" y="5591"/>
                    <a:pt x="4540" y="5510"/>
                    <a:pt x="4529" y="5426"/>
                  </a:cubicBezTo>
                  <a:cubicBezTo>
                    <a:pt x="4504" y="5287"/>
                    <a:pt x="4540" y="5172"/>
                    <a:pt x="4610" y="5043"/>
                  </a:cubicBezTo>
                  <a:cubicBezTo>
                    <a:pt x="4621" y="5021"/>
                    <a:pt x="4632" y="4985"/>
                    <a:pt x="4643" y="4962"/>
                  </a:cubicBezTo>
                  <a:cubicBezTo>
                    <a:pt x="4632" y="4962"/>
                    <a:pt x="4632" y="4951"/>
                    <a:pt x="4632" y="4951"/>
                  </a:cubicBezTo>
                  <a:cubicBezTo>
                    <a:pt x="4610" y="4962"/>
                    <a:pt x="4587" y="4974"/>
                    <a:pt x="4587" y="4985"/>
                  </a:cubicBezTo>
                  <a:cubicBezTo>
                    <a:pt x="4540" y="5066"/>
                    <a:pt x="4492" y="5136"/>
                    <a:pt x="4481" y="5217"/>
                  </a:cubicBezTo>
                  <a:cubicBezTo>
                    <a:pt x="4459" y="5287"/>
                    <a:pt x="4470" y="5356"/>
                    <a:pt x="4470" y="5426"/>
                  </a:cubicBezTo>
                  <a:cubicBezTo>
                    <a:pt x="4504" y="5683"/>
                    <a:pt x="4518" y="5940"/>
                    <a:pt x="4599" y="6194"/>
                  </a:cubicBezTo>
                  <a:cubicBezTo>
                    <a:pt x="4632" y="6264"/>
                    <a:pt x="4621" y="6334"/>
                    <a:pt x="4573" y="6404"/>
                  </a:cubicBezTo>
                  <a:cubicBezTo>
                    <a:pt x="4481" y="6544"/>
                    <a:pt x="4423" y="6709"/>
                    <a:pt x="4400" y="6871"/>
                  </a:cubicBezTo>
                  <a:cubicBezTo>
                    <a:pt x="4378" y="6988"/>
                    <a:pt x="4319" y="7058"/>
                    <a:pt x="4202" y="7091"/>
                  </a:cubicBezTo>
                  <a:cubicBezTo>
                    <a:pt x="4015" y="7150"/>
                    <a:pt x="3819" y="7231"/>
                    <a:pt x="3654" y="7348"/>
                  </a:cubicBezTo>
                  <a:cubicBezTo>
                    <a:pt x="3632" y="7359"/>
                    <a:pt x="3596" y="7359"/>
                    <a:pt x="3562" y="7371"/>
                  </a:cubicBezTo>
                  <a:cubicBezTo>
                    <a:pt x="3503" y="7371"/>
                    <a:pt x="3434" y="7371"/>
                    <a:pt x="3375" y="7382"/>
                  </a:cubicBezTo>
                  <a:cubicBezTo>
                    <a:pt x="2992" y="7452"/>
                    <a:pt x="2607" y="7535"/>
                    <a:pt x="2235" y="7605"/>
                  </a:cubicBezTo>
                  <a:cubicBezTo>
                    <a:pt x="2194" y="7613"/>
                    <a:pt x="2154" y="7617"/>
                    <a:pt x="2114" y="7617"/>
                  </a:cubicBezTo>
                  <a:cubicBezTo>
                    <a:pt x="2039" y="7617"/>
                    <a:pt x="1966" y="7604"/>
                    <a:pt x="1897" y="7580"/>
                  </a:cubicBezTo>
                  <a:cubicBezTo>
                    <a:pt x="1548" y="7488"/>
                    <a:pt x="1188" y="7396"/>
                    <a:pt x="838" y="7301"/>
                  </a:cubicBezTo>
                  <a:cubicBezTo>
                    <a:pt x="780" y="7290"/>
                    <a:pt x="746" y="7256"/>
                    <a:pt x="721" y="7197"/>
                  </a:cubicBezTo>
                  <a:cubicBezTo>
                    <a:pt x="687" y="7116"/>
                    <a:pt x="618" y="7047"/>
                    <a:pt x="581" y="6963"/>
                  </a:cubicBezTo>
                  <a:cubicBezTo>
                    <a:pt x="489" y="6778"/>
                    <a:pt x="397" y="6591"/>
                    <a:pt x="313" y="6404"/>
                  </a:cubicBezTo>
                  <a:cubicBezTo>
                    <a:pt x="280" y="6348"/>
                    <a:pt x="291" y="6289"/>
                    <a:pt x="313" y="6231"/>
                  </a:cubicBezTo>
                  <a:cubicBezTo>
                    <a:pt x="361" y="6125"/>
                    <a:pt x="419" y="6021"/>
                    <a:pt x="467" y="5915"/>
                  </a:cubicBezTo>
                  <a:lnTo>
                    <a:pt x="570" y="6021"/>
                  </a:lnTo>
                  <a:cubicBezTo>
                    <a:pt x="570" y="6010"/>
                    <a:pt x="581" y="6010"/>
                    <a:pt x="592" y="5999"/>
                  </a:cubicBezTo>
                  <a:cubicBezTo>
                    <a:pt x="581" y="5974"/>
                    <a:pt x="570" y="5951"/>
                    <a:pt x="559" y="5940"/>
                  </a:cubicBezTo>
                  <a:cubicBezTo>
                    <a:pt x="489" y="5834"/>
                    <a:pt x="419" y="5731"/>
                    <a:pt x="338" y="5636"/>
                  </a:cubicBezTo>
                  <a:cubicBezTo>
                    <a:pt x="243" y="5521"/>
                    <a:pt x="199" y="5393"/>
                    <a:pt x="199" y="5242"/>
                  </a:cubicBezTo>
                  <a:cubicBezTo>
                    <a:pt x="187" y="5217"/>
                    <a:pt x="187" y="5183"/>
                    <a:pt x="187" y="5161"/>
                  </a:cubicBezTo>
                  <a:cubicBezTo>
                    <a:pt x="140" y="4996"/>
                    <a:pt x="221" y="4867"/>
                    <a:pt x="313" y="4728"/>
                  </a:cubicBezTo>
                  <a:cubicBezTo>
                    <a:pt x="313" y="4764"/>
                    <a:pt x="327" y="4786"/>
                    <a:pt x="327" y="4812"/>
                  </a:cubicBezTo>
                  <a:cubicBezTo>
                    <a:pt x="372" y="5055"/>
                    <a:pt x="467" y="5275"/>
                    <a:pt x="592" y="5496"/>
                  </a:cubicBezTo>
                  <a:cubicBezTo>
                    <a:pt x="629" y="5555"/>
                    <a:pt x="640" y="5613"/>
                    <a:pt x="676" y="5672"/>
                  </a:cubicBezTo>
                  <a:cubicBezTo>
                    <a:pt x="687" y="5694"/>
                    <a:pt x="699" y="5720"/>
                    <a:pt x="721" y="5720"/>
                  </a:cubicBezTo>
                  <a:cubicBezTo>
                    <a:pt x="742" y="5724"/>
                    <a:pt x="761" y="5726"/>
                    <a:pt x="780" y="5726"/>
                  </a:cubicBezTo>
                  <a:cubicBezTo>
                    <a:pt x="813" y="5726"/>
                    <a:pt x="843" y="5718"/>
                    <a:pt x="872" y="5694"/>
                  </a:cubicBezTo>
                  <a:cubicBezTo>
                    <a:pt x="978" y="5625"/>
                    <a:pt x="1095" y="5566"/>
                    <a:pt x="1199" y="5496"/>
                  </a:cubicBezTo>
                  <a:cubicBezTo>
                    <a:pt x="1210" y="5485"/>
                    <a:pt x="1235" y="5485"/>
                    <a:pt x="1246" y="5474"/>
                  </a:cubicBezTo>
                  <a:cubicBezTo>
                    <a:pt x="1327" y="5580"/>
                    <a:pt x="1445" y="5591"/>
                    <a:pt x="1559" y="5625"/>
                  </a:cubicBezTo>
                  <a:cubicBezTo>
                    <a:pt x="1584" y="5625"/>
                    <a:pt x="1629" y="5625"/>
                    <a:pt x="1654" y="5602"/>
                  </a:cubicBezTo>
                  <a:cubicBezTo>
                    <a:pt x="1769" y="5544"/>
                    <a:pt x="1897" y="5544"/>
                    <a:pt x="2026" y="5521"/>
                  </a:cubicBezTo>
                  <a:cubicBezTo>
                    <a:pt x="2165" y="5510"/>
                    <a:pt x="2316" y="5485"/>
                    <a:pt x="2467" y="5451"/>
                  </a:cubicBezTo>
                  <a:cubicBezTo>
                    <a:pt x="2783" y="5356"/>
                    <a:pt x="3084" y="5217"/>
                    <a:pt x="3375" y="5032"/>
                  </a:cubicBezTo>
                  <a:cubicBezTo>
                    <a:pt x="3481" y="4962"/>
                    <a:pt x="3610" y="4915"/>
                    <a:pt x="3724" y="4845"/>
                  </a:cubicBezTo>
                  <a:lnTo>
                    <a:pt x="3760" y="4845"/>
                  </a:lnTo>
                  <a:cubicBezTo>
                    <a:pt x="3830" y="4856"/>
                    <a:pt x="3889" y="4881"/>
                    <a:pt x="3959" y="4881"/>
                  </a:cubicBezTo>
                  <a:cubicBezTo>
                    <a:pt x="4004" y="4881"/>
                    <a:pt x="4062" y="4881"/>
                    <a:pt x="4110" y="4867"/>
                  </a:cubicBezTo>
                  <a:cubicBezTo>
                    <a:pt x="4180" y="4845"/>
                    <a:pt x="4249" y="4823"/>
                    <a:pt x="4319" y="4798"/>
                  </a:cubicBezTo>
                  <a:cubicBezTo>
                    <a:pt x="4448" y="4753"/>
                    <a:pt x="4518" y="4647"/>
                    <a:pt x="4587" y="4543"/>
                  </a:cubicBezTo>
                  <a:cubicBezTo>
                    <a:pt x="4632" y="4496"/>
                    <a:pt x="4587" y="4393"/>
                    <a:pt x="4504" y="4356"/>
                  </a:cubicBezTo>
                  <a:cubicBezTo>
                    <a:pt x="4691" y="4099"/>
                    <a:pt x="4713" y="3798"/>
                    <a:pt x="4749" y="3496"/>
                  </a:cubicBezTo>
                  <a:cubicBezTo>
                    <a:pt x="4761" y="3448"/>
                    <a:pt x="4772" y="3426"/>
                    <a:pt x="4819" y="3415"/>
                  </a:cubicBezTo>
                  <a:cubicBezTo>
                    <a:pt x="4959" y="3390"/>
                    <a:pt x="5099" y="3356"/>
                    <a:pt x="5238" y="3331"/>
                  </a:cubicBezTo>
                  <a:cubicBezTo>
                    <a:pt x="5259" y="3323"/>
                    <a:pt x="5279" y="3319"/>
                    <a:pt x="5299" y="3319"/>
                  </a:cubicBezTo>
                  <a:close/>
                  <a:moveTo>
                    <a:pt x="4695" y="6807"/>
                  </a:moveTo>
                  <a:cubicBezTo>
                    <a:pt x="4723" y="6807"/>
                    <a:pt x="4752" y="6812"/>
                    <a:pt x="4783" y="6823"/>
                  </a:cubicBezTo>
                  <a:cubicBezTo>
                    <a:pt x="4830" y="6837"/>
                    <a:pt x="4889" y="6859"/>
                    <a:pt x="4937" y="6882"/>
                  </a:cubicBezTo>
                  <a:cubicBezTo>
                    <a:pt x="5011" y="6923"/>
                    <a:pt x="5086" y="6940"/>
                    <a:pt x="5162" y="6940"/>
                  </a:cubicBezTo>
                  <a:cubicBezTo>
                    <a:pt x="5214" y="6940"/>
                    <a:pt x="5267" y="6932"/>
                    <a:pt x="5319" y="6918"/>
                  </a:cubicBezTo>
                  <a:cubicBezTo>
                    <a:pt x="5464" y="6888"/>
                    <a:pt x="5609" y="6869"/>
                    <a:pt x="5754" y="6869"/>
                  </a:cubicBezTo>
                  <a:cubicBezTo>
                    <a:pt x="5842" y="6869"/>
                    <a:pt x="5930" y="6876"/>
                    <a:pt x="6018" y="6893"/>
                  </a:cubicBezTo>
                  <a:cubicBezTo>
                    <a:pt x="6194" y="6918"/>
                    <a:pt x="6345" y="7021"/>
                    <a:pt x="6495" y="7128"/>
                  </a:cubicBezTo>
                  <a:cubicBezTo>
                    <a:pt x="6484" y="7139"/>
                    <a:pt x="6473" y="7150"/>
                    <a:pt x="6459" y="7150"/>
                  </a:cubicBezTo>
                  <a:cubicBezTo>
                    <a:pt x="6378" y="7209"/>
                    <a:pt x="6286" y="7267"/>
                    <a:pt x="6205" y="7312"/>
                  </a:cubicBezTo>
                  <a:cubicBezTo>
                    <a:pt x="6158" y="7344"/>
                    <a:pt x="6111" y="7354"/>
                    <a:pt x="6064" y="7354"/>
                  </a:cubicBezTo>
                  <a:cubicBezTo>
                    <a:pt x="6041" y="7354"/>
                    <a:pt x="6018" y="7352"/>
                    <a:pt x="5995" y="7348"/>
                  </a:cubicBezTo>
                  <a:cubicBezTo>
                    <a:pt x="5926" y="7326"/>
                    <a:pt x="5867" y="7312"/>
                    <a:pt x="5797" y="7290"/>
                  </a:cubicBezTo>
                  <a:cubicBezTo>
                    <a:pt x="5733" y="7273"/>
                    <a:pt x="5671" y="7264"/>
                    <a:pt x="5610" y="7264"/>
                  </a:cubicBezTo>
                  <a:cubicBezTo>
                    <a:pt x="5549" y="7264"/>
                    <a:pt x="5488" y="7273"/>
                    <a:pt x="5426" y="7290"/>
                  </a:cubicBezTo>
                  <a:cubicBezTo>
                    <a:pt x="5342" y="7312"/>
                    <a:pt x="5261" y="7337"/>
                    <a:pt x="5168" y="7359"/>
                  </a:cubicBezTo>
                  <a:cubicBezTo>
                    <a:pt x="5122" y="7378"/>
                    <a:pt x="5073" y="7389"/>
                    <a:pt x="5023" y="7389"/>
                  </a:cubicBezTo>
                  <a:cubicBezTo>
                    <a:pt x="4974" y="7389"/>
                    <a:pt x="4924" y="7378"/>
                    <a:pt x="4878" y="7348"/>
                  </a:cubicBezTo>
                  <a:cubicBezTo>
                    <a:pt x="4817" y="7302"/>
                    <a:pt x="4755" y="7283"/>
                    <a:pt x="4693" y="7283"/>
                  </a:cubicBezTo>
                  <a:cubicBezTo>
                    <a:pt x="4614" y="7283"/>
                    <a:pt x="4532" y="7314"/>
                    <a:pt x="4448" y="7359"/>
                  </a:cubicBezTo>
                  <a:cubicBezTo>
                    <a:pt x="4378" y="7396"/>
                    <a:pt x="4294" y="7429"/>
                    <a:pt x="4202" y="7466"/>
                  </a:cubicBezTo>
                  <a:cubicBezTo>
                    <a:pt x="4180" y="7477"/>
                    <a:pt x="4180" y="7488"/>
                    <a:pt x="4191" y="7510"/>
                  </a:cubicBezTo>
                  <a:cubicBezTo>
                    <a:pt x="4213" y="7521"/>
                    <a:pt x="4224" y="7535"/>
                    <a:pt x="4238" y="7547"/>
                  </a:cubicBezTo>
                  <a:cubicBezTo>
                    <a:pt x="4481" y="7686"/>
                    <a:pt x="4738" y="7778"/>
                    <a:pt x="5018" y="7778"/>
                  </a:cubicBezTo>
                  <a:cubicBezTo>
                    <a:pt x="5099" y="7778"/>
                    <a:pt x="5191" y="7745"/>
                    <a:pt x="5286" y="7720"/>
                  </a:cubicBezTo>
                  <a:cubicBezTo>
                    <a:pt x="5518" y="7675"/>
                    <a:pt x="5761" y="7605"/>
                    <a:pt x="6007" y="7547"/>
                  </a:cubicBezTo>
                  <a:cubicBezTo>
                    <a:pt x="6056" y="7536"/>
                    <a:pt x="6107" y="7531"/>
                    <a:pt x="6158" y="7531"/>
                  </a:cubicBezTo>
                  <a:cubicBezTo>
                    <a:pt x="6275" y="7531"/>
                    <a:pt x="6394" y="7553"/>
                    <a:pt x="6507" y="7569"/>
                  </a:cubicBezTo>
                  <a:cubicBezTo>
                    <a:pt x="6683" y="7605"/>
                    <a:pt x="6856" y="7639"/>
                    <a:pt x="7032" y="7686"/>
                  </a:cubicBezTo>
                  <a:cubicBezTo>
                    <a:pt x="7205" y="7720"/>
                    <a:pt x="7227" y="7745"/>
                    <a:pt x="7253" y="7918"/>
                  </a:cubicBezTo>
                  <a:cubicBezTo>
                    <a:pt x="7264" y="7977"/>
                    <a:pt x="7264" y="8047"/>
                    <a:pt x="7264" y="8117"/>
                  </a:cubicBezTo>
                  <a:cubicBezTo>
                    <a:pt x="7264" y="8175"/>
                    <a:pt x="7253" y="8186"/>
                    <a:pt x="7194" y="8186"/>
                  </a:cubicBezTo>
                  <a:cubicBezTo>
                    <a:pt x="6878" y="8150"/>
                    <a:pt x="6565" y="8117"/>
                    <a:pt x="6250" y="8069"/>
                  </a:cubicBezTo>
                  <a:cubicBezTo>
                    <a:pt x="6200" y="8062"/>
                    <a:pt x="6150" y="8058"/>
                    <a:pt x="6100" y="8058"/>
                  </a:cubicBezTo>
                  <a:cubicBezTo>
                    <a:pt x="5998" y="8058"/>
                    <a:pt x="5895" y="8073"/>
                    <a:pt x="5786" y="8105"/>
                  </a:cubicBezTo>
                  <a:cubicBezTo>
                    <a:pt x="5588" y="8164"/>
                    <a:pt x="5389" y="8234"/>
                    <a:pt x="5180" y="8267"/>
                  </a:cubicBezTo>
                  <a:cubicBezTo>
                    <a:pt x="5089" y="8287"/>
                    <a:pt x="5001" y="8296"/>
                    <a:pt x="4915" y="8296"/>
                  </a:cubicBezTo>
                  <a:cubicBezTo>
                    <a:pt x="4639" y="8296"/>
                    <a:pt x="4387" y="8198"/>
                    <a:pt x="4154" y="8010"/>
                  </a:cubicBezTo>
                  <a:cubicBezTo>
                    <a:pt x="3992" y="7871"/>
                    <a:pt x="3830" y="7745"/>
                    <a:pt x="3654" y="7616"/>
                  </a:cubicBezTo>
                  <a:cubicBezTo>
                    <a:pt x="3632" y="7591"/>
                    <a:pt x="3573" y="7591"/>
                    <a:pt x="3540" y="7591"/>
                  </a:cubicBezTo>
                  <a:cubicBezTo>
                    <a:pt x="3386" y="7616"/>
                    <a:pt x="3235" y="7661"/>
                    <a:pt x="3084" y="7686"/>
                  </a:cubicBezTo>
                  <a:cubicBezTo>
                    <a:pt x="2853" y="7720"/>
                    <a:pt x="2607" y="7756"/>
                    <a:pt x="2364" y="7778"/>
                  </a:cubicBezTo>
                  <a:cubicBezTo>
                    <a:pt x="2003" y="7815"/>
                    <a:pt x="1629" y="7848"/>
                    <a:pt x="1257" y="7885"/>
                  </a:cubicBezTo>
                  <a:cubicBezTo>
                    <a:pt x="1232" y="7887"/>
                    <a:pt x="1208" y="7888"/>
                    <a:pt x="1184" y="7888"/>
                  </a:cubicBezTo>
                  <a:cubicBezTo>
                    <a:pt x="997" y="7888"/>
                    <a:pt x="840" y="7814"/>
                    <a:pt x="676" y="7720"/>
                  </a:cubicBezTo>
                  <a:lnTo>
                    <a:pt x="629" y="7675"/>
                  </a:lnTo>
                  <a:cubicBezTo>
                    <a:pt x="581" y="7569"/>
                    <a:pt x="537" y="7477"/>
                    <a:pt x="500" y="7382"/>
                  </a:cubicBezTo>
                  <a:cubicBezTo>
                    <a:pt x="478" y="7337"/>
                    <a:pt x="478" y="7278"/>
                    <a:pt x="511" y="7231"/>
                  </a:cubicBezTo>
                  <a:cubicBezTo>
                    <a:pt x="537" y="7197"/>
                    <a:pt x="559" y="7139"/>
                    <a:pt x="592" y="7091"/>
                  </a:cubicBezTo>
                  <a:cubicBezTo>
                    <a:pt x="629" y="7150"/>
                    <a:pt x="662" y="7197"/>
                    <a:pt x="687" y="7242"/>
                  </a:cubicBezTo>
                  <a:cubicBezTo>
                    <a:pt x="710" y="7290"/>
                    <a:pt x="746" y="7326"/>
                    <a:pt x="791" y="7337"/>
                  </a:cubicBezTo>
                  <a:cubicBezTo>
                    <a:pt x="967" y="7382"/>
                    <a:pt x="1140" y="7429"/>
                    <a:pt x="1305" y="7477"/>
                  </a:cubicBezTo>
                  <a:cubicBezTo>
                    <a:pt x="1467" y="7521"/>
                    <a:pt x="1629" y="7558"/>
                    <a:pt x="1794" y="7616"/>
                  </a:cubicBezTo>
                  <a:cubicBezTo>
                    <a:pt x="1897" y="7653"/>
                    <a:pt x="2001" y="7668"/>
                    <a:pt x="2105" y="7668"/>
                  </a:cubicBezTo>
                  <a:cubicBezTo>
                    <a:pt x="2198" y="7668"/>
                    <a:pt x="2292" y="7656"/>
                    <a:pt x="2386" y="7639"/>
                  </a:cubicBezTo>
                  <a:cubicBezTo>
                    <a:pt x="2724" y="7569"/>
                    <a:pt x="3062" y="7499"/>
                    <a:pt x="3400" y="7429"/>
                  </a:cubicBezTo>
                  <a:cubicBezTo>
                    <a:pt x="3428" y="7424"/>
                    <a:pt x="3457" y="7424"/>
                    <a:pt x="3484" y="7424"/>
                  </a:cubicBezTo>
                  <a:cubicBezTo>
                    <a:pt x="3512" y="7424"/>
                    <a:pt x="3538" y="7424"/>
                    <a:pt x="3562" y="7418"/>
                  </a:cubicBezTo>
                  <a:cubicBezTo>
                    <a:pt x="3610" y="7418"/>
                    <a:pt x="3643" y="7418"/>
                    <a:pt x="3679" y="7396"/>
                  </a:cubicBezTo>
                  <a:cubicBezTo>
                    <a:pt x="3853" y="7278"/>
                    <a:pt x="4040" y="7209"/>
                    <a:pt x="4238" y="7139"/>
                  </a:cubicBezTo>
                  <a:cubicBezTo>
                    <a:pt x="4342" y="7102"/>
                    <a:pt x="4411" y="7047"/>
                    <a:pt x="4434" y="6940"/>
                  </a:cubicBezTo>
                  <a:cubicBezTo>
                    <a:pt x="4434" y="6929"/>
                    <a:pt x="4448" y="6918"/>
                    <a:pt x="4459" y="6907"/>
                  </a:cubicBezTo>
                  <a:cubicBezTo>
                    <a:pt x="4529" y="6854"/>
                    <a:pt x="4607" y="6807"/>
                    <a:pt x="4695" y="6807"/>
                  </a:cubicBezTo>
                  <a:close/>
                  <a:moveTo>
                    <a:pt x="1140" y="10120"/>
                  </a:moveTo>
                  <a:cubicBezTo>
                    <a:pt x="1151" y="10120"/>
                    <a:pt x="1176" y="10120"/>
                    <a:pt x="1188" y="10131"/>
                  </a:cubicBezTo>
                  <a:cubicBezTo>
                    <a:pt x="1386" y="10282"/>
                    <a:pt x="1595" y="10410"/>
                    <a:pt x="1827" y="10513"/>
                  </a:cubicBezTo>
                  <a:cubicBezTo>
                    <a:pt x="1897" y="10539"/>
                    <a:pt x="1956" y="10572"/>
                    <a:pt x="2014" y="10608"/>
                  </a:cubicBezTo>
                  <a:cubicBezTo>
                    <a:pt x="1904" y="10567"/>
                    <a:pt x="1790" y="10557"/>
                    <a:pt x="1675" y="10557"/>
                  </a:cubicBezTo>
                  <a:cubicBezTo>
                    <a:pt x="1587" y="10557"/>
                    <a:pt x="1498" y="10563"/>
                    <a:pt x="1409" y="10563"/>
                  </a:cubicBezTo>
                  <a:cubicBezTo>
                    <a:pt x="1382" y="10563"/>
                    <a:pt x="1354" y="10562"/>
                    <a:pt x="1327" y="10561"/>
                  </a:cubicBezTo>
                  <a:cubicBezTo>
                    <a:pt x="1235" y="10561"/>
                    <a:pt x="1140" y="10550"/>
                    <a:pt x="1048" y="10491"/>
                  </a:cubicBezTo>
                  <a:cubicBezTo>
                    <a:pt x="931" y="10421"/>
                    <a:pt x="802" y="10340"/>
                    <a:pt x="662" y="10259"/>
                  </a:cubicBezTo>
                  <a:cubicBezTo>
                    <a:pt x="827" y="10212"/>
                    <a:pt x="989" y="10164"/>
                    <a:pt x="1140" y="10120"/>
                  </a:cubicBezTo>
                  <a:close/>
                  <a:moveTo>
                    <a:pt x="453" y="7418"/>
                  </a:moveTo>
                  <a:cubicBezTo>
                    <a:pt x="489" y="7499"/>
                    <a:pt x="523" y="7569"/>
                    <a:pt x="559" y="7650"/>
                  </a:cubicBezTo>
                  <a:cubicBezTo>
                    <a:pt x="592" y="7720"/>
                    <a:pt x="640" y="7767"/>
                    <a:pt x="710" y="7801"/>
                  </a:cubicBezTo>
                  <a:cubicBezTo>
                    <a:pt x="873" y="7892"/>
                    <a:pt x="1043" y="7941"/>
                    <a:pt x="1227" y="7941"/>
                  </a:cubicBezTo>
                  <a:cubicBezTo>
                    <a:pt x="1279" y="7941"/>
                    <a:pt x="1332" y="7937"/>
                    <a:pt x="1386" y="7929"/>
                  </a:cubicBezTo>
                  <a:cubicBezTo>
                    <a:pt x="1607" y="7896"/>
                    <a:pt x="1827" y="7896"/>
                    <a:pt x="2059" y="7871"/>
                  </a:cubicBezTo>
                  <a:cubicBezTo>
                    <a:pt x="2327" y="7837"/>
                    <a:pt x="2596" y="7815"/>
                    <a:pt x="2864" y="7767"/>
                  </a:cubicBezTo>
                  <a:cubicBezTo>
                    <a:pt x="3096" y="7731"/>
                    <a:pt x="3330" y="7686"/>
                    <a:pt x="3562" y="7650"/>
                  </a:cubicBezTo>
                  <a:cubicBezTo>
                    <a:pt x="3569" y="7647"/>
                    <a:pt x="3575" y="7645"/>
                    <a:pt x="3582" y="7645"/>
                  </a:cubicBezTo>
                  <a:cubicBezTo>
                    <a:pt x="3599" y="7645"/>
                    <a:pt x="3616" y="7653"/>
                    <a:pt x="3632" y="7661"/>
                  </a:cubicBezTo>
                  <a:cubicBezTo>
                    <a:pt x="3702" y="7709"/>
                    <a:pt x="3772" y="7756"/>
                    <a:pt x="3830" y="7815"/>
                  </a:cubicBezTo>
                  <a:cubicBezTo>
                    <a:pt x="3875" y="7848"/>
                    <a:pt x="3911" y="7896"/>
                    <a:pt x="3945" y="7941"/>
                  </a:cubicBezTo>
                  <a:cubicBezTo>
                    <a:pt x="4110" y="8175"/>
                    <a:pt x="4261" y="8418"/>
                    <a:pt x="4423" y="8653"/>
                  </a:cubicBezTo>
                  <a:cubicBezTo>
                    <a:pt x="4587" y="8885"/>
                    <a:pt x="4772" y="9083"/>
                    <a:pt x="4981" y="9268"/>
                  </a:cubicBezTo>
                  <a:cubicBezTo>
                    <a:pt x="5040" y="9326"/>
                    <a:pt x="5087" y="9385"/>
                    <a:pt x="5146" y="9432"/>
                  </a:cubicBezTo>
                  <a:cubicBezTo>
                    <a:pt x="5356" y="9606"/>
                    <a:pt x="5518" y="9826"/>
                    <a:pt x="5621" y="10072"/>
                  </a:cubicBezTo>
                  <a:cubicBezTo>
                    <a:pt x="5680" y="10201"/>
                    <a:pt x="5750" y="10329"/>
                    <a:pt x="5808" y="10455"/>
                  </a:cubicBezTo>
                  <a:cubicBezTo>
                    <a:pt x="5845" y="10550"/>
                    <a:pt x="5831" y="10572"/>
                    <a:pt x="5727" y="10583"/>
                  </a:cubicBezTo>
                  <a:cubicBezTo>
                    <a:pt x="5565" y="10608"/>
                    <a:pt x="5400" y="10631"/>
                    <a:pt x="5238" y="10653"/>
                  </a:cubicBezTo>
                  <a:cubicBezTo>
                    <a:pt x="5183" y="10661"/>
                    <a:pt x="5147" y="10668"/>
                    <a:pt x="5122" y="10668"/>
                  </a:cubicBezTo>
                  <a:cubicBezTo>
                    <a:pt x="5069" y="10668"/>
                    <a:pt x="5065" y="10637"/>
                    <a:pt x="5018" y="10525"/>
                  </a:cubicBezTo>
                  <a:cubicBezTo>
                    <a:pt x="4948" y="10363"/>
                    <a:pt x="4878" y="10212"/>
                    <a:pt x="4797" y="10061"/>
                  </a:cubicBezTo>
                  <a:cubicBezTo>
                    <a:pt x="4772" y="10013"/>
                    <a:pt x="4702" y="9980"/>
                    <a:pt x="4657" y="9932"/>
                  </a:cubicBezTo>
                  <a:cubicBezTo>
                    <a:pt x="4599" y="9885"/>
                    <a:pt x="4540" y="9851"/>
                    <a:pt x="4481" y="9804"/>
                  </a:cubicBezTo>
                  <a:cubicBezTo>
                    <a:pt x="4423" y="9745"/>
                    <a:pt x="4364" y="9687"/>
                    <a:pt x="4294" y="9631"/>
                  </a:cubicBezTo>
                  <a:cubicBezTo>
                    <a:pt x="4249" y="9583"/>
                    <a:pt x="4180" y="9561"/>
                    <a:pt x="4110" y="9561"/>
                  </a:cubicBezTo>
                  <a:cubicBezTo>
                    <a:pt x="3713" y="9572"/>
                    <a:pt x="3316" y="9631"/>
                    <a:pt x="2934" y="9712"/>
                  </a:cubicBezTo>
                  <a:cubicBezTo>
                    <a:pt x="2408" y="9826"/>
                    <a:pt x="1897" y="9921"/>
                    <a:pt x="1375" y="10013"/>
                  </a:cubicBezTo>
                  <a:cubicBezTo>
                    <a:pt x="1129" y="10061"/>
                    <a:pt x="886" y="10142"/>
                    <a:pt x="640" y="10223"/>
                  </a:cubicBezTo>
                  <a:cubicBezTo>
                    <a:pt x="629" y="10229"/>
                    <a:pt x="617" y="10231"/>
                    <a:pt x="606" y="10231"/>
                  </a:cubicBezTo>
                  <a:cubicBezTo>
                    <a:pt x="596" y="10231"/>
                    <a:pt x="587" y="10229"/>
                    <a:pt x="581" y="10223"/>
                  </a:cubicBezTo>
                  <a:cubicBezTo>
                    <a:pt x="537" y="10189"/>
                    <a:pt x="489" y="10153"/>
                    <a:pt x="467" y="10106"/>
                  </a:cubicBezTo>
                  <a:cubicBezTo>
                    <a:pt x="302" y="9815"/>
                    <a:pt x="162" y="9513"/>
                    <a:pt x="81" y="9175"/>
                  </a:cubicBezTo>
                  <a:cubicBezTo>
                    <a:pt x="59" y="9058"/>
                    <a:pt x="70" y="8955"/>
                    <a:pt x="118" y="8837"/>
                  </a:cubicBezTo>
                  <a:cubicBezTo>
                    <a:pt x="173" y="8686"/>
                    <a:pt x="232" y="8547"/>
                    <a:pt x="243" y="8385"/>
                  </a:cubicBezTo>
                  <a:lnTo>
                    <a:pt x="243" y="8069"/>
                  </a:lnTo>
                  <a:cubicBezTo>
                    <a:pt x="243" y="7966"/>
                    <a:pt x="257" y="7860"/>
                    <a:pt x="257" y="7767"/>
                  </a:cubicBezTo>
                  <a:cubicBezTo>
                    <a:pt x="268" y="7616"/>
                    <a:pt x="349" y="7510"/>
                    <a:pt x="453" y="7418"/>
                  </a:cubicBezTo>
                  <a:close/>
                  <a:moveTo>
                    <a:pt x="4051" y="7999"/>
                  </a:moveTo>
                  <a:cubicBezTo>
                    <a:pt x="4168" y="8080"/>
                    <a:pt x="4283" y="8164"/>
                    <a:pt x="4411" y="8234"/>
                  </a:cubicBezTo>
                  <a:cubicBezTo>
                    <a:pt x="4585" y="8317"/>
                    <a:pt x="4757" y="8351"/>
                    <a:pt x="4931" y="8351"/>
                  </a:cubicBezTo>
                  <a:cubicBezTo>
                    <a:pt x="5075" y="8351"/>
                    <a:pt x="5219" y="8328"/>
                    <a:pt x="5367" y="8290"/>
                  </a:cubicBezTo>
                  <a:cubicBezTo>
                    <a:pt x="5518" y="8245"/>
                    <a:pt x="5669" y="8198"/>
                    <a:pt x="5819" y="8150"/>
                  </a:cubicBezTo>
                  <a:cubicBezTo>
                    <a:pt x="5834" y="8146"/>
                    <a:pt x="5846" y="8143"/>
                    <a:pt x="5857" y="8143"/>
                  </a:cubicBezTo>
                  <a:cubicBezTo>
                    <a:pt x="5874" y="8143"/>
                    <a:pt x="5887" y="8149"/>
                    <a:pt x="5900" y="8164"/>
                  </a:cubicBezTo>
                  <a:cubicBezTo>
                    <a:pt x="5914" y="8175"/>
                    <a:pt x="5926" y="8175"/>
                    <a:pt x="5948" y="8186"/>
                  </a:cubicBezTo>
                  <a:cubicBezTo>
                    <a:pt x="6054" y="8220"/>
                    <a:pt x="6157" y="8279"/>
                    <a:pt x="6264" y="8304"/>
                  </a:cubicBezTo>
                  <a:cubicBezTo>
                    <a:pt x="6356" y="8337"/>
                    <a:pt x="6448" y="8348"/>
                    <a:pt x="6543" y="8360"/>
                  </a:cubicBezTo>
                  <a:cubicBezTo>
                    <a:pt x="6613" y="8374"/>
                    <a:pt x="6669" y="8374"/>
                    <a:pt x="6727" y="8374"/>
                  </a:cubicBezTo>
                  <a:cubicBezTo>
                    <a:pt x="6822" y="8385"/>
                    <a:pt x="6878" y="8418"/>
                    <a:pt x="6937" y="8477"/>
                  </a:cubicBezTo>
                  <a:cubicBezTo>
                    <a:pt x="7146" y="8675"/>
                    <a:pt x="7356" y="8874"/>
                    <a:pt x="7565" y="9072"/>
                  </a:cubicBezTo>
                  <a:cubicBezTo>
                    <a:pt x="7705" y="9198"/>
                    <a:pt x="7834" y="9337"/>
                    <a:pt x="8010" y="9421"/>
                  </a:cubicBezTo>
                  <a:cubicBezTo>
                    <a:pt x="8054" y="9455"/>
                    <a:pt x="8091" y="9502"/>
                    <a:pt x="8102" y="9561"/>
                  </a:cubicBezTo>
                  <a:cubicBezTo>
                    <a:pt x="8113" y="9675"/>
                    <a:pt x="8124" y="9793"/>
                    <a:pt x="8135" y="9921"/>
                  </a:cubicBezTo>
                  <a:cubicBezTo>
                    <a:pt x="8135" y="9932"/>
                    <a:pt x="8124" y="9955"/>
                    <a:pt x="8113" y="9980"/>
                  </a:cubicBezTo>
                  <a:cubicBezTo>
                    <a:pt x="8010" y="10094"/>
                    <a:pt x="7915" y="10223"/>
                    <a:pt x="7811" y="10351"/>
                  </a:cubicBezTo>
                  <a:cubicBezTo>
                    <a:pt x="7775" y="10385"/>
                    <a:pt x="7730" y="10432"/>
                    <a:pt x="7683" y="10469"/>
                  </a:cubicBezTo>
                  <a:cubicBezTo>
                    <a:pt x="7462" y="10620"/>
                    <a:pt x="7227" y="10759"/>
                    <a:pt x="6996" y="10910"/>
                  </a:cubicBezTo>
                  <a:cubicBezTo>
                    <a:pt x="6956" y="10938"/>
                    <a:pt x="6910" y="10960"/>
                    <a:pt x="6862" y="10960"/>
                  </a:cubicBezTo>
                  <a:cubicBezTo>
                    <a:pt x="6853" y="10960"/>
                    <a:pt x="6843" y="10960"/>
                    <a:pt x="6834" y="10958"/>
                  </a:cubicBezTo>
                  <a:cubicBezTo>
                    <a:pt x="6733" y="10958"/>
                    <a:pt x="6631" y="10963"/>
                    <a:pt x="6530" y="10963"/>
                  </a:cubicBezTo>
                  <a:cubicBezTo>
                    <a:pt x="6479" y="10963"/>
                    <a:pt x="6428" y="10961"/>
                    <a:pt x="6378" y="10958"/>
                  </a:cubicBezTo>
                  <a:cubicBezTo>
                    <a:pt x="6319" y="10958"/>
                    <a:pt x="6250" y="10944"/>
                    <a:pt x="6216" y="10910"/>
                  </a:cubicBezTo>
                  <a:cubicBezTo>
                    <a:pt x="6099" y="10818"/>
                    <a:pt x="5984" y="10782"/>
                    <a:pt x="5856" y="10782"/>
                  </a:cubicBezTo>
                  <a:cubicBezTo>
                    <a:pt x="5750" y="10782"/>
                    <a:pt x="5669" y="10723"/>
                    <a:pt x="5588" y="10664"/>
                  </a:cubicBezTo>
                  <a:cubicBezTo>
                    <a:pt x="5621" y="10653"/>
                    <a:pt x="5669" y="10653"/>
                    <a:pt x="5716" y="10642"/>
                  </a:cubicBezTo>
                  <a:lnTo>
                    <a:pt x="5761" y="10642"/>
                  </a:lnTo>
                  <a:cubicBezTo>
                    <a:pt x="5878" y="10620"/>
                    <a:pt x="5914" y="10561"/>
                    <a:pt x="5867" y="10444"/>
                  </a:cubicBezTo>
                  <a:cubicBezTo>
                    <a:pt x="5761" y="10245"/>
                    <a:pt x="5669" y="10036"/>
                    <a:pt x="5565" y="9826"/>
                  </a:cubicBezTo>
                  <a:cubicBezTo>
                    <a:pt x="5495" y="9687"/>
                    <a:pt x="5378" y="9572"/>
                    <a:pt x="5261" y="9455"/>
                  </a:cubicBezTo>
                  <a:cubicBezTo>
                    <a:pt x="5099" y="9293"/>
                    <a:pt x="4923" y="9142"/>
                    <a:pt x="4761" y="8966"/>
                  </a:cubicBezTo>
                  <a:cubicBezTo>
                    <a:pt x="4529" y="8734"/>
                    <a:pt x="4342" y="8466"/>
                    <a:pt x="4180" y="8186"/>
                  </a:cubicBezTo>
                  <a:cubicBezTo>
                    <a:pt x="4132" y="8128"/>
                    <a:pt x="4085" y="8058"/>
                    <a:pt x="4051" y="7999"/>
                  </a:cubicBezTo>
                  <a:close/>
                  <a:moveTo>
                    <a:pt x="8183" y="9966"/>
                  </a:moveTo>
                  <a:cubicBezTo>
                    <a:pt x="8253" y="10061"/>
                    <a:pt x="8311" y="10142"/>
                    <a:pt x="8370" y="10223"/>
                  </a:cubicBezTo>
                  <a:cubicBezTo>
                    <a:pt x="8345" y="10234"/>
                    <a:pt x="8334" y="10245"/>
                    <a:pt x="8323" y="10259"/>
                  </a:cubicBezTo>
                  <a:cubicBezTo>
                    <a:pt x="8124" y="10432"/>
                    <a:pt x="7926" y="10594"/>
                    <a:pt x="7775" y="10818"/>
                  </a:cubicBezTo>
                  <a:cubicBezTo>
                    <a:pt x="7775" y="10829"/>
                    <a:pt x="7764" y="10840"/>
                    <a:pt x="7753" y="10840"/>
                  </a:cubicBezTo>
                  <a:cubicBezTo>
                    <a:pt x="7484" y="10933"/>
                    <a:pt x="7264" y="11083"/>
                    <a:pt x="7077" y="11282"/>
                  </a:cubicBezTo>
                  <a:cubicBezTo>
                    <a:pt x="7065" y="11282"/>
                    <a:pt x="7065" y="11282"/>
                    <a:pt x="7054" y="11293"/>
                  </a:cubicBezTo>
                  <a:cubicBezTo>
                    <a:pt x="6962" y="11223"/>
                    <a:pt x="6892" y="11131"/>
                    <a:pt x="6822" y="11014"/>
                  </a:cubicBezTo>
                  <a:lnTo>
                    <a:pt x="6822" y="11014"/>
                  </a:lnTo>
                  <a:cubicBezTo>
                    <a:pt x="6839" y="11018"/>
                    <a:pt x="6856" y="11020"/>
                    <a:pt x="6871" y="11020"/>
                  </a:cubicBezTo>
                  <a:cubicBezTo>
                    <a:pt x="6949" y="11020"/>
                    <a:pt x="7007" y="10972"/>
                    <a:pt x="7065" y="10933"/>
                  </a:cubicBezTo>
                  <a:cubicBezTo>
                    <a:pt x="7275" y="10793"/>
                    <a:pt x="7496" y="10653"/>
                    <a:pt x="7705" y="10513"/>
                  </a:cubicBezTo>
                  <a:cubicBezTo>
                    <a:pt x="7764" y="10480"/>
                    <a:pt x="7811" y="10421"/>
                    <a:pt x="7856" y="10374"/>
                  </a:cubicBezTo>
                  <a:cubicBezTo>
                    <a:pt x="7973" y="10245"/>
                    <a:pt x="8066" y="10106"/>
                    <a:pt x="8183" y="9966"/>
                  </a:cubicBezTo>
                  <a:close/>
                  <a:moveTo>
                    <a:pt x="7716" y="10910"/>
                  </a:moveTo>
                  <a:lnTo>
                    <a:pt x="7716" y="10910"/>
                  </a:lnTo>
                  <a:cubicBezTo>
                    <a:pt x="7672" y="10980"/>
                    <a:pt x="7646" y="11061"/>
                    <a:pt x="7577" y="11120"/>
                  </a:cubicBezTo>
                  <a:cubicBezTo>
                    <a:pt x="7462" y="11190"/>
                    <a:pt x="7356" y="11282"/>
                    <a:pt x="7264" y="11363"/>
                  </a:cubicBezTo>
                  <a:cubicBezTo>
                    <a:pt x="7237" y="11383"/>
                    <a:pt x="7218" y="11392"/>
                    <a:pt x="7201" y="11392"/>
                  </a:cubicBezTo>
                  <a:cubicBezTo>
                    <a:pt x="7187" y="11392"/>
                    <a:pt x="7174" y="11387"/>
                    <a:pt x="7158" y="11377"/>
                  </a:cubicBezTo>
                  <a:cubicBezTo>
                    <a:pt x="7135" y="11352"/>
                    <a:pt x="7124" y="11340"/>
                    <a:pt x="7088" y="11318"/>
                  </a:cubicBezTo>
                  <a:cubicBezTo>
                    <a:pt x="7275" y="11131"/>
                    <a:pt x="7484" y="10991"/>
                    <a:pt x="7716" y="10910"/>
                  </a:cubicBezTo>
                  <a:close/>
                  <a:moveTo>
                    <a:pt x="8999" y="11259"/>
                  </a:moveTo>
                  <a:cubicBezTo>
                    <a:pt x="9043" y="11352"/>
                    <a:pt x="9102" y="11433"/>
                    <a:pt x="9138" y="11516"/>
                  </a:cubicBezTo>
                  <a:lnTo>
                    <a:pt x="8742" y="11516"/>
                  </a:lnTo>
                  <a:cubicBezTo>
                    <a:pt x="8730" y="11516"/>
                    <a:pt x="8730" y="11502"/>
                    <a:pt x="8730" y="11502"/>
                  </a:cubicBezTo>
                  <a:cubicBezTo>
                    <a:pt x="8811" y="11421"/>
                    <a:pt x="8904" y="11352"/>
                    <a:pt x="8999" y="11259"/>
                  </a:cubicBezTo>
                  <a:close/>
                  <a:moveTo>
                    <a:pt x="7577" y="11153"/>
                  </a:moveTo>
                  <a:cubicBezTo>
                    <a:pt x="7532" y="11293"/>
                    <a:pt x="7484" y="11410"/>
                    <a:pt x="7437" y="11539"/>
                  </a:cubicBezTo>
                  <a:cubicBezTo>
                    <a:pt x="7381" y="11502"/>
                    <a:pt x="7322" y="11469"/>
                    <a:pt x="7264" y="11433"/>
                  </a:cubicBezTo>
                  <a:cubicBezTo>
                    <a:pt x="7345" y="11318"/>
                    <a:pt x="7462" y="11248"/>
                    <a:pt x="7577" y="11153"/>
                  </a:cubicBezTo>
                  <a:close/>
                  <a:moveTo>
                    <a:pt x="8918" y="11120"/>
                  </a:moveTo>
                  <a:cubicBezTo>
                    <a:pt x="8973" y="11212"/>
                    <a:pt x="8973" y="11212"/>
                    <a:pt x="8892" y="11282"/>
                  </a:cubicBezTo>
                  <a:cubicBezTo>
                    <a:pt x="8811" y="11352"/>
                    <a:pt x="8742" y="11433"/>
                    <a:pt x="8672" y="11491"/>
                  </a:cubicBezTo>
                  <a:cubicBezTo>
                    <a:pt x="8649" y="11516"/>
                    <a:pt x="8613" y="11539"/>
                    <a:pt x="8580" y="11539"/>
                  </a:cubicBezTo>
                  <a:cubicBezTo>
                    <a:pt x="8521" y="11550"/>
                    <a:pt x="8462" y="11561"/>
                    <a:pt x="8404" y="11572"/>
                  </a:cubicBezTo>
                  <a:cubicBezTo>
                    <a:pt x="8404" y="11561"/>
                    <a:pt x="8392" y="11561"/>
                    <a:pt x="8392" y="11561"/>
                  </a:cubicBezTo>
                  <a:cubicBezTo>
                    <a:pt x="8568" y="11410"/>
                    <a:pt x="8730" y="11259"/>
                    <a:pt x="8904" y="11120"/>
                  </a:cubicBezTo>
                  <a:close/>
                  <a:moveTo>
                    <a:pt x="8392" y="10270"/>
                  </a:moveTo>
                  <a:cubicBezTo>
                    <a:pt x="8473" y="10363"/>
                    <a:pt x="8473" y="10363"/>
                    <a:pt x="8404" y="10444"/>
                  </a:cubicBezTo>
                  <a:cubicBezTo>
                    <a:pt x="8275" y="10608"/>
                    <a:pt x="8149" y="10759"/>
                    <a:pt x="8021" y="10921"/>
                  </a:cubicBezTo>
                  <a:cubicBezTo>
                    <a:pt x="7856" y="11153"/>
                    <a:pt x="7705" y="11377"/>
                    <a:pt x="7624" y="11656"/>
                  </a:cubicBezTo>
                  <a:cubicBezTo>
                    <a:pt x="7591" y="11631"/>
                    <a:pt x="7543" y="11609"/>
                    <a:pt x="7521" y="11586"/>
                  </a:cubicBezTo>
                  <a:cubicBezTo>
                    <a:pt x="7507" y="11572"/>
                    <a:pt x="7496" y="11550"/>
                    <a:pt x="7507" y="11539"/>
                  </a:cubicBezTo>
                  <a:cubicBezTo>
                    <a:pt x="7521" y="11377"/>
                    <a:pt x="7602" y="11237"/>
                    <a:pt x="7672" y="11097"/>
                  </a:cubicBezTo>
                  <a:cubicBezTo>
                    <a:pt x="7834" y="10759"/>
                    <a:pt x="8091" y="10502"/>
                    <a:pt x="8381" y="10282"/>
                  </a:cubicBezTo>
                  <a:cubicBezTo>
                    <a:pt x="8381" y="10270"/>
                    <a:pt x="8392" y="10270"/>
                    <a:pt x="8392" y="10270"/>
                  </a:cubicBezTo>
                  <a:close/>
                  <a:moveTo>
                    <a:pt x="8499" y="10410"/>
                  </a:moveTo>
                  <a:cubicBezTo>
                    <a:pt x="8624" y="10631"/>
                    <a:pt x="8753" y="10852"/>
                    <a:pt x="8881" y="11072"/>
                  </a:cubicBezTo>
                  <a:cubicBezTo>
                    <a:pt x="8811" y="11131"/>
                    <a:pt x="8730" y="11190"/>
                    <a:pt x="8661" y="11248"/>
                  </a:cubicBezTo>
                  <a:cubicBezTo>
                    <a:pt x="8543" y="11352"/>
                    <a:pt x="8429" y="11469"/>
                    <a:pt x="8311" y="11572"/>
                  </a:cubicBezTo>
                  <a:cubicBezTo>
                    <a:pt x="8300" y="11586"/>
                    <a:pt x="8275" y="11597"/>
                    <a:pt x="8253" y="11609"/>
                  </a:cubicBezTo>
                  <a:cubicBezTo>
                    <a:pt x="8102" y="11656"/>
                    <a:pt x="7940" y="11701"/>
                    <a:pt x="7786" y="11759"/>
                  </a:cubicBezTo>
                  <a:lnTo>
                    <a:pt x="7786" y="11771"/>
                  </a:lnTo>
                  <a:cubicBezTo>
                    <a:pt x="7775" y="11759"/>
                    <a:pt x="7764" y="11759"/>
                    <a:pt x="7753" y="11748"/>
                  </a:cubicBezTo>
                  <a:cubicBezTo>
                    <a:pt x="7660" y="11678"/>
                    <a:pt x="7660" y="11678"/>
                    <a:pt x="7705" y="11572"/>
                  </a:cubicBezTo>
                  <a:cubicBezTo>
                    <a:pt x="7786" y="11352"/>
                    <a:pt x="7915" y="11167"/>
                    <a:pt x="8043" y="10980"/>
                  </a:cubicBezTo>
                  <a:cubicBezTo>
                    <a:pt x="8183" y="10793"/>
                    <a:pt x="8323" y="10620"/>
                    <a:pt x="8462" y="10444"/>
                  </a:cubicBezTo>
                  <a:cubicBezTo>
                    <a:pt x="8473" y="10432"/>
                    <a:pt x="8473" y="10421"/>
                    <a:pt x="8499" y="10410"/>
                  </a:cubicBezTo>
                  <a:close/>
                  <a:moveTo>
                    <a:pt x="8952" y="11558"/>
                  </a:moveTo>
                  <a:cubicBezTo>
                    <a:pt x="9022" y="11558"/>
                    <a:pt x="9097" y="11575"/>
                    <a:pt x="9172" y="11586"/>
                  </a:cubicBezTo>
                  <a:cubicBezTo>
                    <a:pt x="9197" y="11597"/>
                    <a:pt x="9208" y="11631"/>
                    <a:pt x="9242" y="11656"/>
                  </a:cubicBezTo>
                  <a:cubicBezTo>
                    <a:pt x="8811" y="11701"/>
                    <a:pt x="8404" y="11782"/>
                    <a:pt x="8010" y="11899"/>
                  </a:cubicBezTo>
                  <a:cubicBezTo>
                    <a:pt x="8000" y="11899"/>
                    <a:pt x="7992" y="11904"/>
                    <a:pt x="7985" y="11904"/>
                  </a:cubicBezTo>
                  <a:cubicBezTo>
                    <a:pt x="7981" y="11904"/>
                    <a:pt x="7977" y="11903"/>
                    <a:pt x="7973" y="11899"/>
                  </a:cubicBezTo>
                  <a:cubicBezTo>
                    <a:pt x="7926" y="11877"/>
                    <a:pt x="7881" y="11840"/>
                    <a:pt x="7834" y="11818"/>
                  </a:cubicBezTo>
                  <a:lnTo>
                    <a:pt x="7834" y="11796"/>
                  </a:lnTo>
                  <a:cubicBezTo>
                    <a:pt x="7951" y="11759"/>
                    <a:pt x="8054" y="11701"/>
                    <a:pt x="8172" y="11678"/>
                  </a:cubicBezTo>
                  <a:cubicBezTo>
                    <a:pt x="8415" y="11631"/>
                    <a:pt x="8661" y="11586"/>
                    <a:pt x="8904" y="11561"/>
                  </a:cubicBezTo>
                  <a:cubicBezTo>
                    <a:pt x="8919" y="11559"/>
                    <a:pt x="8936" y="11558"/>
                    <a:pt x="8952" y="11558"/>
                  </a:cubicBezTo>
                  <a:close/>
                  <a:moveTo>
                    <a:pt x="4110" y="9617"/>
                  </a:moveTo>
                  <a:cubicBezTo>
                    <a:pt x="4180" y="9617"/>
                    <a:pt x="4224" y="9642"/>
                    <a:pt x="4272" y="9675"/>
                  </a:cubicBezTo>
                  <a:cubicBezTo>
                    <a:pt x="4353" y="9756"/>
                    <a:pt x="4434" y="9826"/>
                    <a:pt x="4518" y="9896"/>
                  </a:cubicBezTo>
                  <a:cubicBezTo>
                    <a:pt x="4562" y="9944"/>
                    <a:pt x="4632" y="9980"/>
                    <a:pt x="4691" y="10025"/>
                  </a:cubicBezTo>
                  <a:cubicBezTo>
                    <a:pt x="4702" y="10036"/>
                    <a:pt x="4713" y="10050"/>
                    <a:pt x="4713" y="10061"/>
                  </a:cubicBezTo>
                  <a:cubicBezTo>
                    <a:pt x="4738" y="10270"/>
                    <a:pt x="4749" y="10469"/>
                    <a:pt x="4761" y="10678"/>
                  </a:cubicBezTo>
                  <a:cubicBezTo>
                    <a:pt x="4761" y="10723"/>
                    <a:pt x="4749" y="10782"/>
                    <a:pt x="4727" y="10829"/>
                  </a:cubicBezTo>
                  <a:cubicBezTo>
                    <a:pt x="4587" y="11061"/>
                    <a:pt x="4481" y="11307"/>
                    <a:pt x="4389" y="11550"/>
                  </a:cubicBezTo>
                  <a:cubicBezTo>
                    <a:pt x="4378" y="11572"/>
                    <a:pt x="4364" y="11597"/>
                    <a:pt x="4353" y="11620"/>
                  </a:cubicBezTo>
                  <a:cubicBezTo>
                    <a:pt x="4308" y="11726"/>
                    <a:pt x="4238" y="11796"/>
                    <a:pt x="4121" y="11840"/>
                  </a:cubicBezTo>
                  <a:cubicBezTo>
                    <a:pt x="3981" y="11888"/>
                    <a:pt x="3842" y="11958"/>
                    <a:pt x="3713" y="12039"/>
                  </a:cubicBezTo>
                  <a:cubicBezTo>
                    <a:pt x="3658" y="12070"/>
                    <a:pt x="3602" y="12082"/>
                    <a:pt x="3546" y="12082"/>
                  </a:cubicBezTo>
                  <a:cubicBezTo>
                    <a:pt x="3497" y="12082"/>
                    <a:pt x="3448" y="12073"/>
                    <a:pt x="3400" y="12061"/>
                  </a:cubicBezTo>
                  <a:cubicBezTo>
                    <a:pt x="3305" y="12039"/>
                    <a:pt x="3202" y="12005"/>
                    <a:pt x="3096" y="11980"/>
                  </a:cubicBezTo>
                  <a:cubicBezTo>
                    <a:pt x="3026" y="11969"/>
                    <a:pt x="2956" y="11958"/>
                    <a:pt x="2886" y="11947"/>
                  </a:cubicBezTo>
                  <a:cubicBezTo>
                    <a:pt x="2853" y="11935"/>
                    <a:pt x="2827" y="11921"/>
                    <a:pt x="2805" y="11910"/>
                  </a:cubicBezTo>
                  <a:cubicBezTo>
                    <a:pt x="2713" y="11818"/>
                    <a:pt x="2632" y="11712"/>
                    <a:pt x="2537" y="11620"/>
                  </a:cubicBezTo>
                  <a:cubicBezTo>
                    <a:pt x="2492" y="11586"/>
                    <a:pt x="2478" y="11539"/>
                    <a:pt x="2492" y="11480"/>
                  </a:cubicBezTo>
                  <a:cubicBezTo>
                    <a:pt x="2515" y="11307"/>
                    <a:pt x="2537" y="11142"/>
                    <a:pt x="2562" y="10969"/>
                  </a:cubicBezTo>
                  <a:lnTo>
                    <a:pt x="2562" y="10944"/>
                  </a:lnTo>
                  <a:cubicBezTo>
                    <a:pt x="2573" y="10829"/>
                    <a:pt x="2584" y="10829"/>
                    <a:pt x="2702" y="10818"/>
                  </a:cubicBezTo>
                  <a:cubicBezTo>
                    <a:pt x="3026" y="10759"/>
                    <a:pt x="3341" y="10701"/>
                    <a:pt x="3666" y="10642"/>
                  </a:cubicBezTo>
                  <a:cubicBezTo>
                    <a:pt x="3691" y="10642"/>
                    <a:pt x="3702" y="10631"/>
                    <a:pt x="3724" y="10620"/>
                  </a:cubicBezTo>
                  <a:lnTo>
                    <a:pt x="3724" y="10608"/>
                  </a:lnTo>
                  <a:cubicBezTo>
                    <a:pt x="3702" y="10608"/>
                    <a:pt x="3678" y="10602"/>
                    <a:pt x="3655" y="10602"/>
                  </a:cubicBezTo>
                  <a:cubicBezTo>
                    <a:pt x="3643" y="10602"/>
                    <a:pt x="3632" y="10604"/>
                    <a:pt x="3621" y="10608"/>
                  </a:cubicBezTo>
                  <a:cubicBezTo>
                    <a:pt x="3353" y="10642"/>
                    <a:pt x="3084" y="10701"/>
                    <a:pt x="2805" y="10734"/>
                  </a:cubicBezTo>
                  <a:cubicBezTo>
                    <a:pt x="2724" y="10759"/>
                    <a:pt x="2632" y="10759"/>
                    <a:pt x="2537" y="10770"/>
                  </a:cubicBezTo>
                  <a:cubicBezTo>
                    <a:pt x="2515" y="10770"/>
                    <a:pt x="2492" y="10759"/>
                    <a:pt x="2478" y="10759"/>
                  </a:cubicBezTo>
                  <a:cubicBezTo>
                    <a:pt x="2095" y="10561"/>
                    <a:pt x="1688" y="10410"/>
                    <a:pt x="1327" y="10164"/>
                  </a:cubicBezTo>
                  <a:cubicBezTo>
                    <a:pt x="1305" y="10142"/>
                    <a:pt x="1269" y="10131"/>
                    <a:pt x="1235" y="10094"/>
                  </a:cubicBezTo>
                  <a:cubicBezTo>
                    <a:pt x="1338" y="10072"/>
                    <a:pt x="1431" y="10061"/>
                    <a:pt x="1526" y="10036"/>
                  </a:cubicBezTo>
                  <a:cubicBezTo>
                    <a:pt x="2014" y="9944"/>
                    <a:pt x="2515" y="9863"/>
                    <a:pt x="3003" y="9756"/>
                  </a:cubicBezTo>
                  <a:cubicBezTo>
                    <a:pt x="3364" y="9675"/>
                    <a:pt x="3735" y="9631"/>
                    <a:pt x="4110" y="9617"/>
                  </a:cubicBezTo>
                  <a:close/>
                  <a:moveTo>
                    <a:pt x="9476" y="11991"/>
                  </a:moveTo>
                  <a:cubicBezTo>
                    <a:pt x="9499" y="12028"/>
                    <a:pt x="9521" y="12039"/>
                    <a:pt x="9532" y="12075"/>
                  </a:cubicBezTo>
                  <a:cubicBezTo>
                    <a:pt x="9476" y="12086"/>
                    <a:pt x="9429" y="12097"/>
                    <a:pt x="9359" y="12120"/>
                  </a:cubicBezTo>
                  <a:cubicBezTo>
                    <a:pt x="9406" y="12075"/>
                    <a:pt x="9440" y="12039"/>
                    <a:pt x="9476" y="11991"/>
                  </a:cubicBezTo>
                  <a:close/>
                  <a:moveTo>
                    <a:pt x="2922" y="12005"/>
                  </a:moveTo>
                  <a:lnTo>
                    <a:pt x="2922" y="12005"/>
                  </a:lnTo>
                  <a:cubicBezTo>
                    <a:pt x="3132" y="12050"/>
                    <a:pt x="3330" y="12097"/>
                    <a:pt x="3515" y="12145"/>
                  </a:cubicBezTo>
                  <a:cubicBezTo>
                    <a:pt x="3498" y="12157"/>
                    <a:pt x="3467" y="12162"/>
                    <a:pt x="3428" y="12162"/>
                  </a:cubicBezTo>
                  <a:cubicBezTo>
                    <a:pt x="3280" y="12162"/>
                    <a:pt x="3013" y="12087"/>
                    <a:pt x="2922" y="12005"/>
                  </a:cubicBezTo>
                  <a:close/>
                  <a:moveTo>
                    <a:pt x="2654" y="11840"/>
                  </a:moveTo>
                  <a:cubicBezTo>
                    <a:pt x="2772" y="11958"/>
                    <a:pt x="2886" y="12075"/>
                    <a:pt x="3037" y="12131"/>
                  </a:cubicBezTo>
                  <a:cubicBezTo>
                    <a:pt x="3177" y="12171"/>
                    <a:pt x="3308" y="12204"/>
                    <a:pt x="3451" y="12204"/>
                  </a:cubicBezTo>
                  <a:cubicBezTo>
                    <a:pt x="3475" y="12204"/>
                    <a:pt x="3500" y="12203"/>
                    <a:pt x="3526" y="12201"/>
                  </a:cubicBezTo>
                  <a:cubicBezTo>
                    <a:pt x="3526" y="12215"/>
                    <a:pt x="3526" y="12215"/>
                    <a:pt x="3540" y="12226"/>
                  </a:cubicBezTo>
                  <a:cubicBezTo>
                    <a:pt x="3515" y="12226"/>
                    <a:pt x="3503" y="12237"/>
                    <a:pt x="3492" y="12248"/>
                  </a:cubicBezTo>
                  <a:cubicBezTo>
                    <a:pt x="3457" y="12262"/>
                    <a:pt x="3420" y="12267"/>
                    <a:pt x="3384" y="12267"/>
                  </a:cubicBezTo>
                  <a:cubicBezTo>
                    <a:pt x="3327" y="12267"/>
                    <a:pt x="3269" y="12255"/>
                    <a:pt x="3213" y="12248"/>
                  </a:cubicBezTo>
                  <a:cubicBezTo>
                    <a:pt x="3037" y="12215"/>
                    <a:pt x="2864" y="12156"/>
                    <a:pt x="2702" y="12050"/>
                  </a:cubicBezTo>
                  <a:cubicBezTo>
                    <a:pt x="2665" y="12039"/>
                    <a:pt x="2654" y="12016"/>
                    <a:pt x="2654" y="11969"/>
                  </a:cubicBezTo>
                  <a:cubicBezTo>
                    <a:pt x="2654" y="11935"/>
                    <a:pt x="2654" y="11888"/>
                    <a:pt x="2643" y="11840"/>
                  </a:cubicBezTo>
                  <a:close/>
                  <a:moveTo>
                    <a:pt x="9393" y="11877"/>
                  </a:moveTo>
                  <a:cubicBezTo>
                    <a:pt x="9406" y="11910"/>
                    <a:pt x="9429" y="11935"/>
                    <a:pt x="9440" y="11958"/>
                  </a:cubicBezTo>
                  <a:cubicBezTo>
                    <a:pt x="9348" y="12050"/>
                    <a:pt x="9278" y="12167"/>
                    <a:pt x="9138" y="12201"/>
                  </a:cubicBezTo>
                  <a:cubicBezTo>
                    <a:pt x="9021" y="12237"/>
                    <a:pt x="8929" y="12296"/>
                    <a:pt x="8811" y="12341"/>
                  </a:cubicBezTo>
                  <a:cubicBezTo>
                    <a:pt x="8973" y="12156"/>
                    <a:pt x="9172" y="12005"/>
                    <a:pt x="9393" y="11877"/>
                  </a:cubicBezTo>
                  <a:close/>
                  <a:moveTo>
                    <a:pt x="2665" y="12097"/>
                  </a:moveTo>
                  <a:cubicBezTo>
                    <a:pt x="2894" y="12212"/>
                    <a:pt x="3123" y="12311"/>
                    <a:pt x="3372" y="12311"/>
                  </a:cubicBezTo>
                  <a:cubicBezTo>
                    <a:pt x="3427" y="12311"/>
                    <a:pt x="3483" y="12306"/>
                    <a:pt x="3540" y="12296"/>
                  </a:cubicBezTo>
                  <a:lnTo>
                    <a:pt x="3540" y="12296"/>
                  </a:lnTo>
                  <a:cubicBezTo>
                    <a:pt x="3551" y="12341"/>
                    <a:pt x="3540" y="12366"/>
                    <a:pt x="3503" y="12388"/>
                  </a:cubicBezTo>
                  <a:cubicBezTo>
                    <a:pt x="3404" y="12436"/>
                    <a:pt x="3308" y="12458"/>
                    <a:pt x="3215" y="12458"/>
                  </a:cubicBezTo>
                  <a:cubicBezTo>
                    <a:pt x="3080" y="12458"/>
                    <a:pt x="2951" y="12412"/>
                    <a:pt x="2827" y="12329"/>
                  </a:cubicBezTo>
                  <a:cubicBezTo>
                    <a:pt x="2794" y="12307"/>
                    <a:pt x="2772" y="12285"/>
                    <a:pt x="2735" y="12260"/>
                  </a:cubicBezTo>
                  <a:cubicBezTo>
                    <a:pt x="2677" y="12226"/>
                    <a:pt x="2654" y="12167"/>
                    <a:pt x="2665" y="12097"/>
                  </a:cubicBezTo>
                  <a:close/>
                  <a:moveTo>
                    <a:pt x="9193" y="11717"/>
                  </a:moveTo>
                  <a:cubicBezTo>
                    <a:pt x="9265" y="11717"/>
                    <a:pt x="9320" y="11754"/>
                    <a:pt x="9348" y="11852"/>
                  </a:cubicBezTo>
                  <a:cubicBezTo>
                    <a:pt x="9348" y="11852"/>
                    <a:pt x="9323" y="11866"/>
                    <a:pt x="9311" y="11877"/>
                  </a:cubicBezTo>
                  <a:cubicBezTo>
                    <a:pt x="9080" y="12016"/>
                    <a:pt x="8870" y="12178"/>
                    <a:pt x="8694" y="12399"/>
                  </a:cubicBezTo>
                  <a:cubicBezTo>
                    <a:pt x="8672" y="12436"/>
                    <a:pt x="8624" y="12458"/>
                    <a:pt x="8580" y="12480"/>
                  </a:cubicBezTo>
                  <a:cubicBezTo>
                    <a:pt x="8415" y="12296"/>
                    <a:pt x="8264" y="12097"/>
                    <a:pt x="8043" y="11947"/>
                  </a:cubicBezTo>
                  <a:cubicBezTo>
                    <a:pt x="8183" y="11910"/>
                    <a:pt x="8311" y="11877"/>
                    <a:pt x="8429" y="11840"/>
                  </a:cubicBezTo>
                  <a:cubicBezTo>
                    <a:pt x="8661" y="11807"/>
                    <a:pt x="8881" y="11771"/>
                    <a:pt x="9102" y="11726"/>
                  </a:cubicBezTo>
                  <a:lnTo>
                    <a:pt x="9127" y="11726"/>
                  </a:lnTo>
                  <a:cubicBezTo>
                    <a:pt x="9150" y="11720"/>
                    <a:pt x="9172" y="11717"/>
                    <a:pt x="9193" y="11717"/>
                  </a:cubicBezTo>
                  <a:close/>
                  <a:moveTo>
                    <a:pt x="2702" y="12307"/>
                  </a:moveTo>
                  <a:lnTo>
                    <a:pt x="2702" y="12307"/>
                  </a:lnTo>
                  <a:cubicBezTo>
                    <a:pt x="2865" y="12429"/>
                    <a:pt x="3029" y="12502"/>
                    <a:pt x="3205" y="12502"/>
                  </a:cubicBezTo>
                  <a:cubicBezTo>
                    <a:pt x="3315" y="12502"/>
                    <a:pt x="3430" y="12474"/>
                    <a:pt x="3551" y="12410"/>
                  </a:cubicBezTo>
                  <a:cubicBezTo>
                    <a:pt x="3551" y="12424"/>
                    <a:pt x="3551" y="12424"/>
                    <a:pt x="3562" y="12424"/>
                  </a:cubicBezTo>
                  <a:cubicBezTo>
                    <a:pt x="3551" y="12447"/>
                    <a:pt x="3551" y="12458"/>
                    <a:pt x="3540" y="12469"/>
                  </a:cubicBezTo>
                  <a:cubicBezTo>
                    <a:pt x="3457" y="12552"/>
                    <a:pt x="3360" y="12597"/>
                    <a:pt x="3256" y="12597"/>
                  </a:cubicBezTo>
                  <a:cubicBezTo>
                    <a:pt x="3226" y="12597"/>
                    <a:pt x="3196" y="12594"/>
                    <a:pt x="3165" y="12586"/>
                  </a:cubicBezTo>
                  <a:cubicBezTo>
                    <a:pt x="3003" y="12564"/>
                    <a:pt x="2864" y="12480"/>
                    <a:pt x="2746" y="12366"/>
                  </a:cubicBezTo>
                  <a:cubicBezTo>
                    <a:pt x="2735" y="12366"/>
                    <a:pt x="2724" y="12354"/>
                    <a:pt x="2724" y="12341"/>
                  </a:cubicBezTo>
                  <a:cubicBezTo>
                    <a:pt x="2713" y="12329"/>
                    <a:pt x="2713" y="12318"/>
                    <a:pt x="2702" y="12307"/>
                  </a:cubicBezTo>
                  <a:close/>
                  <a:moveTo>
                    <a:pt x="9545" y="12127"/>
                  </a:moveTo>
                  <a:cubicBezTo>
                    <a:pt x="9583" y="12127"/>
                    <a:pt x="9608" y="12144"/>
                    <a:pt x="9627" y="12190"/>
                  </a:cubicBezTo>
                  <a:cubicBezTo>
                    <a:pt x="9616" y="12201"/>
                    <a:pt x="9591" y="12201"/>
                    <a:pt x="9580" y="12215"/>
                  </a:cubicBezTo>
                  <a:cubicBezTo>
                    <a:pt x="9289" y="12318"/>
                    <a:pt x="9021" y="12447"/>
                    <a:pt x="8764" y="12598"/>
                  </a:cubicBezTo>
                  <a:cubicBezTo>
                    <a:pt x="8753" y="12598"/>
                    <a:pt x="8742" y="12609"/>
                    <a:pt x="8730" y="12609"/>
                  </a:cubicBezTo>
                  <a:cubicBezTo>
                    <a:pt x="8710" y="12625"/>
                    <a:pt x="8696" y="12634"/>
                    <a:pt x="8685" y="12634"/>
                  </a:cubicBezTo>
                  <a:cubicBezTo>
                    <a:pt x="8671" y="12634"/>
                    <a:pt x="8662" y="12619"/>
                    <a:pt x="8649" y="12586"/>
                  </a:cubicBezTo>
                  <a:cubicBezTo>
                    <a:pt x="8638" y="12575"/>
                    <a:pt x="8638" y="12575"/>
                    <a:pt x="8638" y="12564"/>
                  </a:cubicBezTo>
                  <a:cubicBezTo>
                    <a:pt x="8624" y="12550"/>
                    <a:pt x="8624" y="12539"/>
                    <a:pt x="8613" y="12528"/>
                  </a:cubicBezTo>
                  <a:cubicBezTo>
                    <a:pt x="8672" y="12494"/>
                    <a:pt x="8730" y="12458"/>
                    <a:pt x="8789" y="12424"/>
                  </a:cubicBezTo>
                  <a:cubicBezTo>
                    <a:pt x="9021" y="12307"/>
                    <a:pt x="9253" y="12201"/>
                    <a:pt x="9510" y="12131"/>
                  </a:cubicBezTo>
                  <a:cubicBezTo>
                    <a:pt x="9523" y="12129"/>
                    <a:pt x="9535" y="12127"/>
                    <a:pt x="9545" y="12127"/>
                  </a:cubicBezTo>
                  <a:close/>
                  <a:moveTo>
                    <a:pt x="2713" y="12410"/>
                  </a:moveTo>
                  <a:cubicBezTo>
                    <a:pt x="2880" y="12533"/>
                    <a:pt x="3053" y="12645"/>
                    <a:pt x="3248" y="12645"/>
                  </a:cubicBezTo>
                  <a:cubicBezTo>
                    <a:pt x="3349" y="12645"/>
                    <a:pt x="3457" y="12615"/>
                    <a:pt x="3573" y="12539"/>
                  </a:cubicBezTo>
                  <a:lnTo>
                    <a:pt x="3573" y="12539"/>
                  </a:lnTo>
                  <a:cubicBezTo>
                    <a:pt x="3562" y="12564"/>
                    <a:pt x="3573" y="12598"/>
                    <a:pt x="3551" y="12620"/>
                  </a:cubicBezTo>
                  <a:cubicBezTo>
                    <a:pt x="3450" y="12742"/>
                    <a:pt x="3257" y="12811"/>
                    <a:pt x="3075" y="12811"/>
                  </a:cubicBezTo>
                  <a:cubicBezTo>
                    <a:pt x="2962" y="12811"/>
                    <a:pt x="2852" y="12784"/>
                    <a:pt x="2772" y="12726"/>
                  </a:cubicBezTo>
                  <a:cubicBezTo>
                    <a:pt x="2724" y="12690"/>
                    <a:pt x="2702" y="12667"/>
                    <a:pt x="2713" y="12609"/>
                  </a:cubicBezTo>
                  <a:lnTo>
                    <a:pt x="2713" y="12410"/>
                  </a:lnTo>
                  <a:close/>
                  <a:moveTo>
                    <a:pt x="3584" y="12667"/>
                  </a:moveTo>
                  <a:lnTo>
                    <a:pt x="3584" y="12667"/>
                  </a:lnTo>
                  <a:cubicBezTo>
                    <a:pt x="3621" y="12715"/>
                    <a:pt x="3596" y="12737"/>
                    <a:pt x="3562" y="12760"/>
                  </a:cubicBezTo>
                  <a:cubicBezTo>
                    <a:pt x="3379" y="12883"/>
                    <a:pt x="3190" y="12947"/>
                    <a:pt x="2986" y="12947"/>
                  </a:cubicBezTo>
                  <a:cubicBezTo>
                    <a:pt x="2916" y="12947"/>
                    <a:pt x="2845" y="12939"/>
                    <a:pt x="2772" y="12924"/>
                  </a:cubicBezTo>
                  <a:cubicBezTo>
                    <a:pt x="2713" y="12913"/>
                    <a:pt x="2688" y="12888"/>
                    <a:pt x="2702" y="12818"/>
                  </a:cubicBezTo>
                  <a:cubicBezTo>
                    <a:pt x="2713" y="12796"/>
                    <a:pt x="2713" y="12785"/>
                    <a:pt x="2713" y="12748"/>
                  </a:cubicBezTo>
                  <a:cubicBezTo>
                    <a:pt x="2826" y="12834"/>
                    <a:pt x="2946" y="12858"/>
                    <a:pt x="3074" y="12858"/>
                  </a:cubicBezTo>
                  <a:cubicBezTo>
                    <a:pt x="3104" y="12858"/>
                    <a:pt x="3135" y="12857"/>
                    <a:pt x="3165" y="12855"/>
                  </a:cubicBezTo>
                  <a:cubicBezTo>
                    <a:pt x="3316" y="12829"/>
                    <a:pt x="3470" y="12785"/>
                    <a:pt x="3584" y="12667"/>
                  </a:cubicBezTo>
                  <a:close/>
                  <a:moveTo>
                    <a:pt x="9686" y="12248"/>
                  </a:moveTo>
                  <a:cubicBezTo>
                    <a:pt x="9988" y="12528"/>
                    <a:pt x="10278" y="12807"/>
                    <a:pt x="10569" y="13086"/>
                  </a:cubicBezTo>
                  <a:cubicBezTo>
                    <a:pt x="10580" y="13086"/>
                    <a:pt x="10580" y="13098"/>
                    <a:pt x="10594" y="13109"/>
                  </a:cubicBezTo>
                  <a:cubicBezTo>
                    <a:pt x="10465" y="13123"/>
                    <a:pt x="10348" y="13145"/>
                    <a:pt x="10231" y="13145"/>
                  </a:cubicBezTo>
                  <a:cubicBezTo>
                    <a:pt x="10138" y="13145"/>
                    <a:pt x="10046" y="13123"/>
                    <a:pt x="9965" y="13086"/>
                  </a:cubicBezTo>
                  <a:cubicBezTo>
                    <a:pt x="9686" y="13005"/>
                    <a:pt x="9406" y="12958"/>
                    <a:pt x="9113" y="12936"/>
                  </a:cubicBezTo>
                  <a:cubicBezTo>
                    <a:pt x="9032" y="12936"/>
                    <a:pt x="8951" y="12899"/>
                    <a:pt x="8892" y="12829"/>
                  </a:cubicBezTo>
                  <a:cubicBezTo>
                    <a:pt x="8859" y="12774"/>
                    <a:pt x="8811" y="12715"/>
                    <a:pt x="8753" y="12656"/>
                  </a:cubicBezTo>
                  <a:cubicBezTo>
                    <a:pt x="8918" y="12575"/>
                    <a:pt x="9068" y="12494"/>
                    <a:pt x="9230" y="12410"/>
                  </a:cubicBezTo>
                  <a:cubicBezTo>
                    <a:pt x="9359" y="12354"/>
                    <a:pt x="9499" y="12307"/>
                    <a:pt x="9638" y="12248"/>
                  </a:cubicBezTo>
                  <a:close/>
                  <a:moveTo>
                    <a:pt x="3643" y="12785"/>
                  </a:moveTo>
                  <a:lnTo>
                    <a:pt x="3643" y="12785"/>
                  </a:lnTo>
                  <a:cubicBezTo>
                    <a:pt x="3632" y="12818"/>
                    <a:pt x="3632" y="12855"/>
                    <a:pt x="3610" y="12877"/>
                  </a:cubicBezTo>
                  <a:cubicBezTo>
                    <a:pt x="3573" y="12947"/>
                    <a:pt x="3551" y="13005"/>
                    <a:pt x="3503" y="13064"/>
                  </a:cubicBezTo>
                  <a:cubicBezTo>
                    <a:pt x="3481" y="13098"/>
                    <a:pt x="3434" y="13134"/>
                    <a:pt x="3400" y="13145"/>
                  </a:cubicBezTo>
                  <a:cubicBezTo>
                    <a:pt x="3202" y="13204"/>
                    <a:pt x="3015" y="13262"/>
                    <a:pt x="2827" y="13307"/>
                  </a:cubicBezTo>
                  <a:cubicBezTo>
                    <a:pt x="2815" y="13312"/>
                    <a:pt x="2802" y="13314"/>
                    <a:pt x="2790" y="13314"/>
                  </a:cubicBezTo>
                  <a:cubicBezTo>
                    <a:pt x="2712" y="13314"/>
                    <a:pt x="2646" y="13225"/>
                    <a:pt x="2665" y="13145"/>
                  </a:cubicBezTo>
                  <a:cubicBezTo>
                    <a:pt x="2677" y="13075"/>
                    <a:pt x="2688" y="13017"/>
                    <a:pt x="2702" y="12947"/>
                  </a:cubicBezTo>
                  <a:cubicBezTo>
                    <a:pt x="2801" y="12974"/>
                    <a:pt x="2899" y="12987"/>
                    <a:pt x="2995" y="12987"/>
                  </a:cubicBezTo>
                  <a:cubicBezTo>
                    <a:pt x="3223" y="12987"/>
                    <a:pt x="3439" y="12914"/>
                    <a:pt x="3643" y="12785"/>
                  </a:cubicBezTo>
                  <a:close/>
                  <a:moveTo>
                    <a:pt x="3691" y="12855"/>
                  </a:moveTo>
                  <a:cubicBezTo>
                    <a:pt x="3819" y="12936"/>
                    <a:pt x="3853" y="13053"/>
                    <a:pt x="3819" y="13193"/>
                  </a:cubicBezTo>
                  <a:cubicBezTo>
                    <a:pt x="3783" y="13296"/>
                    <a:pt x="3783" y="13402"/>
                    <a:pt x="3783" y="13517"/>
                  </a:cubicBezTo>
                  <a:cubicBezTo>
                    <a:pt x="3772" y="13528"/>
                    <a:pt x="3772" y="13553"/>
                    <a:pt x="3772" y="13575"/>
                  </a:cubicBezTo>
                  <a:cubicBezTo>
                    <a:pt x="3772" y="13668"/>
                    <a:pt x="3724" y="13726"/>
                    <a:pt x="3654" y="13762"/>
                  </a:cubicBezTo>
                  <a:cubicBezTo>
                    <a:pt x="3470" y="13844"/>
                    <a:pt x="3272" y="13913"/>
                    <a:pt x="3084" y="13983"/>
                  </a:cubicBezTo>
                  <a:cubicBezTo>
                    <a:pt x="3084" y="13987"/>
                    <a:pt x="3083" y="13988"/>
                    <a:pt x="3081" y="13988"/>
                  </a:cubicBezTo>
                  <a:cubicBezTo>
                    <a:pt x="3077" y="13988"/>
                    <a:pt x="3070" y="13983"/>
                    <a:pt x="3062" y="13983"/>
                  </a:cubicBezTo>
                  <a:cubicBezTo>
                    <a:pt x="3062" y="13936"/>
                    <a:pt x="3051" y="13891"/>
                    <a:pt x="3062" y="13844"/>
                  </a:cubicBezTo>
                  <a:cubicBezTo>
                    <a:pt x="3121" y="13681"/>
                    <a:pt x="3107" y="13505"/>
                    <a:pt x="3107" y="13343"/>
                  </a:cubicBezTo>
                  <a:cubicBezTo>
                    <a:pt x="3107" y="13307"/>
                    <a:pt x="3121" y="13296"/>
                    <a:pt x="3154" y="13285"/>
                  </a:cubicBezTo>
                  <a:cubicBezTo>
                    <a:pt x="3224" y="13262"/>
                    <a:pt x="3283" y="13237"/>
                    <a:pt x="3353" y="13215"/>
                  </a:cubicBezTo>
                  <a:cubicBezTo>
                    <a:pt x="3456" y="13193"/>
                    <a:pt x="3540" y="13123"/>
                    <a:pt x="3596" y="13017"/>
                  </a:cubicBezTo>
                  <a:cubicBezTo>
                    <a:pt x="3621" y="12958"/>
                    <a:pt x="3654" y="12899"/>
                    <a:pt x="3691" y="12855"/>
                  </a:cubicBezTo>
                  <a:close/>
                  <a:moveTo>
                    <a:pt x="2632" y="13248"/>
                  </a:moveTo>
                  <a:cubicBezTo>
                    <a:pt x="2643" y="13274"/>
                    <a:pt x="2654" y="13285"/>
                    <a:pt x="2654" y="13296"/>
                  </a:cubicBezTo>
                  <a:cubicBezTo>
                    <a:pt x="2682" y="13345"/>
                    <a:pt x="2720" y="13369"/>
                    <a:pt x="2766" y="13369"/>
                  </a:cubicBezTo>
                  <a:cubicBezTo>
                    <a:pt x="2775" y="13369"/>
                    <a:pt x="2784" y="13368"/>
                    <a:pt x="2794" y="13366"/>
                  </a:cubicBezTo>
                  <a:cubicBezTo>
                    <a:pt x="2864" y="13355"/>
                    <a:pt x="2934" y="13343"/>
                    <a:pt x="3003" y="13332"/>
                  </a:cubicBezTo>
                  <a:cubicBezTo>
                    <a:pt x="3026" y="13318"/>
                    <a:pt x="3037" y="13318"/>
                    <a:pt x="3084" y="13307"/>
                  </a:cubicBezTo>
                  <a:lnTo>
                    <a:pt x="3084" y="13307"/>
                  </a:lnTo>
                  <a:cubicBezTo>
                    <a:pt x="3073" y="13458"/>
                    <a:pt x="3062" y="13598"/>
                    <a:pt x="3037" y="13737"/>
                  </a:cubicBezTo>
                  <a:cubicBezTo>
                    <a:pt x="3026" y="13821"/>
                    <a:pt x="2992" y="13913"/>
                    <a:pt x="3015" y="14006"/>
                  </a:cubicBezTo>
                  <a:cubicBezTo>
                    <a:pt x="2960" y="14032"/>
                    <a:pt x="2905" y="14044"/>
                    <a:pt x="2852" y="14044"/>
                  </a:cubicBezTo>
                  <a:cubicBezTo>
                    <a:pt x="2673" y="14044"/>
                    <a:pt x="2526" y="13900"/>
                    <a:pt x="2526" y="13693"/>
                  </a:cubicBezTo>
                  <a:cubicBezTo>
                    <a:pt x="2537" y="13542"/>
                    <a:pt x="2562" y="13388"/>
                    <a:pt x="2632" y="13248"/>
                  </a:cubicBezTo>
                  <a:close/>
                  <a:moveTo>
                    <a:pt x="10626" y="13160"/>
                  </a:moveTo>
                  <a:cubicBezTo>
                    <a:pt x="10659" y="13160"/>
                    <a:pt x="10680" y="13181"/>
                    <a:pt x="10708" y="13226"/>
                  </a:cubicBezTo>
                  <a:cubicBezTo>
                    <a:pt x="10789" y="13366"/>
                    <a:pt x="10873" y="13517"/>
                    <a:pt x="10943" y="13668"/>
                  </a:cubicBezTo>
                  <a:cubicBezTo>
                    <a:pt x="11013" y="13796"/>
                    <a:pt x="11058" y="13925"/>
                    <a:pt x="11127" y="14053"/>
                  </a:cubicBezTo>
                  <a:cubicBezTo>
                    <a:pt x="11153" y="14112"/>
                    <a:pt x="11105" y="14123"/>
                    <a:pt x="11058" y="14156"/>
                  </a:cubicBezTo>
                  <a:cubicBezTo>
                    <a:pt x="11024" y="13972"/>
                    <a:pt x="10918" y="13807"/>
                    <a:pt x="10826" y="13645"/>
                  </a:cubicBezTo>
                  <a:cubicBezTo>
                    <a:pt x="10745" y="13494"/>
                    <a:pt x="10650" y="13332"/>
                    <a:pt x="10557" y="13179"/>
                  </a:cubicBezTo>
                  <a:cubicBezTo>
                    <a:pt x="10586" y="13167"/>
                    <a:pt x="10608" y="13160"/>
                    <a:pt x="10626" y="13160"/>
                  </a:cubicBezTo>
                  <a:close/>
                  <a:moveTo>
                    <a:pt x="3735" y="13774"/>
                  </a:moveTo>
                  <a:cubicBezTo>
                    <a:pt x="3749" y="13844"/>
                    <a:pt x="3724" y="13891"/>
                    <a:pt x="3643" y="13925"/>
                  </a:cubicBezTo>
                  <a:cubicBezTo>
                    <a:pt x="3481" y="13994"/>
                    <a:pt x="3316" y="14064"/>
                    <a:pt x="3154" y="14123"/>
                  </a:cubicBezTo>
                  <a:cubicBezTo>
                    <a:pt x="3096" y="14145"/>
                    <a:pt x="3051" y="14156"/>
                    <a:pt x="2992" y="14182"/>
                  </a:cubicBezTo>
                  <a:cubicBezTo>
                    <a:pt x="2967" y="14187"/>
                    <a:pt x="2943" y="14190"/>
                    <a:pt x="2920" y="14190"/>
                  </a:cubicBezTo>
                  <a:cubicBezTo>
                    <a:pt x="2849" y="14190"/>
                    <a:pt x="2794" y="14162"/>
                    <a:pt x="2758" y="14101"/>
                  </a:cubicBezTo>
                  <a:cubicBezTo>
                    <a:pt x="2816" y="14087"/>
                    <a:pt x="2875" y="14087"/>
                    <a:pt x="2934" y="14075"/>
                  </a:cubicBezTo>
                  <a:cubicBezTo>
                    <a:pt x="3213" y="14017"/>
                    <a:pt x="3481" y="13902"/>
                    <a:pt x="3735" y="13774"/>
                  </a:cubicBezTo>
                  <a:close/>
                  <a:moveTo>
                    <a:pt x="8656" y="12682"/>
                  </a:moveTo>
                  <a:cubicBezTo>
                    <a:pt x="8689" y="12682"/>
                    <a:pt x="8721" y="12699"/>
                    <a:pt x="8753" y="12737"/>
                  </a:cubicBezTo>
                  <a:cubicBezTo>
                    <a:pt x="8789" y="12774"/>
                    <a:pt x="8823" y="12818"/>
                    <a:pt x="8848" y="12855"/>
                  </a:cubicBezTo>
                  <a:cubicBezTo>
                    <a:pt x="8918" y="12958"/>
                    <a:pt x="9021" y="12983"/>
                    <a:pt x="9138" y="13005"/>
                  </a:cubicBezTo>
                  <a:cubicBezTo>
                    <a:pt x="9337" y="13028"/>
                    <a:pt x="9546" y="13053"/>
                    <a:pt x="9742" y="13086"/>
                  </a:cubicBezTo>
                  <a:cubicBezTo>
                    <a:pt x="9837" y="13109"/>
                    <a:pt x="9940" y="13134"/>
                    <a:pt x="10035" y="13167"/>
                  </a:cubicBezTo>
                  <a:cubicBezTo>
                    <a:pt x="10098" y="13191"/>
                    <a:pt x="10159" y="13200"/>
                    <a:pt x="10220" y="13200"/>
                  </a:cubicBezTo>
                  <a:cubicBezTo>
                    <a:pt x="10281" y="13200"/>
                    <a:pt x="10342" y="13191"/>
                    <a:pt x="10407" y="13179"/>
                  </a:cubicBezTo>
                  <a:cubicBezTo>
                    <a:pt x="10420" y="13176"/>
                    <a:pt x="10433" y="13175"/>
                    <a:pt x="10444" y="13175"/>
                  </a:cubicBezTo>
                  <a:cubicBezTo>
                    <a:pt x="10481" y="13175"/>
                    <a:pt x="10507" y="13190"/>
                    <a:pt x="10535" y="13226"/>
                  </a:cubicBezTo>
                  <a:cubicBezTo>
                    <a:pt x="10605" y="13343"/>
                    <a:pt x="10675" y="13458"/>
                    <a:pt x="10745" y="13575"/>
                  </a:cubicBezTo>
                  <a:cubicBezTo>
                    <a:pt x="10814" y="13693"/>
                    <a:pt x="10873" y="13807"/>
                    <a:pt x="10929" y="13925"/>
                  </a:cubicBezTo>
                  <a:cubicBezTo>
                    <a:pt x="10965" y="13994"/>
                    <a:pt x="10988" y="14075"/>
                    <a:pt x="11013" y="14156"/>
                  </a:cubicBezTo>
                  <a:lnTo>
                    <a:pt x="11013" y="14193"/>
                  </a:lnTo>
                  <a:cubicBezTo>
                    <a:pt x="10954" y="14226"/>
                    <a:pt x="10896" y="14251"/>
                    <a:pt x="10848" y="14274"/>
                  </a:cubicBezTo>
                  <a:cubicBezTo>
                    <a:pt x="10814" y="14263"/>
                    <a:pt x="10778" y="14263"/>
                    <a:pt x="10756" y="14251"/>
                  </a:cubicBezTo>
                  <a:cubicBezTo>
                    <a:pt x="10697" y="14226"/>
                    <a:pt x="10627" y="14204"/>
                    <a:pt x="10557" y="14170"/>
                  </a:cubicBezTo>
                  <a:cubicBezTo>
                    <a:pt x="10326" y="14064"/>
                    <a:pt x="10091" y="13947"/>
                    <a:pt x="9848" y="13832"/>
                  </a:cubicBezTo>
                  <a:cubicBezTo>
                    <a:pt x="9778" y="13796"/>
                    <a:pt x="9708" y="13774"/>
                    <a:pt x="9638" y="13751"/>
                  </a:cubicBezTo>
                  <a:cubicBezTo>
                    <a:pt x="9359" y="13645"/>
                    <a:pt x="9068" y="13553"/>
                    <a:pt x="8778" y="13447"/>
                  </a:cubicBezTo>
                  <a:cubicBezTo>
                    <a:pt x="8719" y="13413"/>
                    <a:pt x="8649" y="13366"/>
                    <a:pt x="8602" y="13318"/>
                  </a:cubicBezTo>
                  <a:cubicBezTo>
                    <a:pt x="8521" y="13237"/>
                    <a:pt x="8451" y="13156"/>
                    <a:pt x="8370" y="13075"/>
                  </a:cubicBezTo>
                  <a:cubicBezTo>
                    <a:pt x="8345" y="13053"/>
                    <a:pt x="8334" y="13028"/>
                    <a:pt x="8359" y="12994"/>
                  </a:cubicBezTo>
                  <a:cubicBezTo>
                    <a:pt x="8404" y="12888"/>
                    <a:pt x="8451" y="12774"/>
                    <a:pt x="8568" y="12715"/>
                  </a:cubicBezTo>
                  <a:cubicBezTo>
                    <a:pt x="8600" y="12693"/>
                    <a:pt x="8629" y="12682"/>
                    <a:pt x="8656" y="12682"/>
                  </a:cubicBezTo>
                  <a:close/>
                  <a:moveTo>
                    <a:pt x="3698" y="1"/>
                  </a:moveTo>
                  <a:cubicBezTo>
                    <a:pt x="3517" y="1"/>
                    <a:pt x="3347" y="61"/>
                    <a:pt x="3177" y="166"/>
                  </a:cubicBezTo>
                  <a:cubicBezTo>
                    <a:pt x="2981" y="283"/>
                    <a:pt x="2816" y="445"/>
                    <a:pt x="2688" y="643"/>
                  </a:cubicBezTo>
                  <a:cubicBezTo>
                    <a:pt x="2478" y="956"/>
                    <a:pt x="2422" y="1294"/>
                    <a:pt x="2478" y="1669"/>
                  </a:cubicBezTo>
                  <a:cubicBezTo>
                    <a:pt x="2503" y="1808"/>
                    <a:pt x="2537" y="1959"/>
                    <a:pt x="2478" y="2099"/>
                  </a:cubicBezTo>
                  <a:lnTo>
                    <a:pt x="2478" y="2110"/>
                  </a:lnTo>
                  <a:cubicBezTo>
                    <a:pt x="2456" y="2202"/>
                    <a:pt x="2433" y="2297"/>
                    <a:pt x="2408" y="2378"/>
                  </a:cubicBezTo>
                  <a:cubicBezTo>
                    <a:pt x="2386" y="2459"/>
                    <a:pt x="2327" y="2507"/>
                    <a:pt x="2257" y="2529"/>
                  </a:cubicBezTo>
                  <a:cubicBezTo>
                    <a:pt x="2154" y="2552"/>
                    <a:pt x="2048" y="2577"/>
                    <a:pt x="1945" y="2599"/>
                  </a:cubicBezTo>
                  <a:cubicBezTo>
                    <a:pt x="1746" y="2647"/>
                    <a:pt x="1548" y="2680"/>
                    <a:pt x="1361" y="2739"/>
                  </a:cubicBezTo>
                  <a:cubicBezTo>
                    <a:pt x="1118" y="2820"/>
                    <a:pt x="872" y="2878"/>
                    <a:pt x="629" y="2878"/>
                  </a:cubicBezTo>
                  <a:cubicBezTo>
                    <a:pt x="548" y="2878"/>
                    <a:pt x="478" y="2912"/>
                    <a:pt x="408" y="2959"/>
                  </a:cubicBezTo>
                  <a:cubicBezTo>
                    <a:pt x="232" y="3077"/>
                    <a:pt x="118" y="3261"/>
                    <a:pt x="34" y="3459"/>
                  </a:cubicBezTo>
                  <a:cubicBezTo>
                    <a:pt x="23" y="3496"/>
                    <a:pt x="11" y="3541"/>
                    <a:pt x="11" y="3577"/>
                  </a:cubicBezTo>
                  <a:cubicBezTo>
                    <a:pt x="11" y="3669"/>
                    <a:pt x="23" y="3764"/>
                    <a:pt x="23" y="3856"/>
                  </a:cubicBezTo>
                  <a:cubicBezTo>
                    <a:pt x="23" y="4055"/>
                    <a:pt x="81" y="4217"/>
                    <a:pt x="221" y="4356"/>
                  </a:cubicBezTo>
                  <a:cubicBezTo>
                    <a:pt x="232" y="4379"/>
                    <a:pt x="243" y="4393"/>
                    <a:pt x="257" y="4415"/>
                  </a:cubicBezTo>
                  <a:cubicBezTo>
                    <a:pt x="302" y="4624"/>
                    <a:pt x="302" y="4624"/>
                    <a:pt x="199" y="4823"/>
                  </a:cubicBezTo>
                  <a:cubicBezTo>
                    <a:pt x="187" y="4845"/>
                    <a:pt x="173" y="4856"/>
                    <a:pt x="162" y="4881"/>
                  </a:cubicBezTo>
                  <a:cubicBezTo>
                    <a:pt x="118" y="4962"/>
                    <a:pt x="118" y="5055"/>
                    <a:pt x="129" y="5147"/>
                  </a:cubicBezTo>
                  <a:cubicBezTo>
                    <a:pt x="140" y="5194"/>
                    <a:pt x="140" y="5253"/>
                    <a:pt x="151" y="5301"/>
                  </a:cubicBezTo>
                  <a:cubicBezTo>
                    <a:pt x="151" y="5415"/>
                    <a:pt x="187" y="5532"/>
                    <a:pt x="268" y="5625"/>
                  </a:cubicBezTo>
                  <a:cubicBezTo>
                    <a:pt x="313" y="5683"/>
                    <a:pt x="349" y="5753"/>
                    <a:pt x="397" y="5812"/>
                  </a:cubicBezTo>
                  <a:cubicBezTo>
                    <a:pt x="419" y="5845"/>
                    <a:pt x="419" y="5870"/>
                    <a:pt x="408" y="5904"/>
                  </a:cubicBezTo>
                  <a:cubicBezTo>
                    <a:pt x="361" y="5999"/>
                    <a:pt x="327" y="6102"/>
                    <a:pt x="280" y="6194"/>
                  </a:cubicBezTo>
                  <a:cubicBezTo>
                    <a:pt x="232" y="6278"/>
                    <a:pt x="232" y="6359"/>
                    <a:pt x="268" y="6440"/>
                  </a:cubicBezTo>
                  <a:cubicBezTo>
                    <a:pt x="361" y="6627"/>
                    <a:pt x="442" y="6812"/>
                    <a:pt x="537" y="6999"/>
                  </a:cubicBezTo>
                  <a:cubicBezTo>
                    <a:pt x="559" y="7033"/>
                    <a:pt x="559" y="7058"/>
                    <a:pt x="537" y="7080"/>
                  </a:cubicBezTo>
                  <a:cubicBezTo>
                    <a:pt x="500" y="7150"/>
                    <a:pt x="453" y="7220"/>
                    <a:pt x="442" y="7290"/>
                  </a:cubicBezTo>
                  <a:cubicBezTo>
                    <a:pt x="430" y="7348"/>
                    <a:pt x="408" y="7382"/>
                    <a:pt x="372" y="7418"/>
                  </a:cubicBezTo>
                  <a:cubicBezTo>
                    <a:pt x="302" y="7499"/>
                    <a:pt x="221" y="7569"/>
                    <a:pt x="210" y="7686"/>
                  </a:cubicBezTo>
                  <a:cubicBezTo>
                    <a:pt x="210" y="7801"/>
                    <a:pt x="187" y="7929"/>
                    <a:pt x="199" y="8047"/>
                  </a:cubicBezTo>
                  <a:cubicBezTo>
                    <a:pt x="210" y="8315"/>
                    <a:pt x="173" y="8569"/>
                    <a:pt x="59" y="8804"/>
                  </a:cubicBezTo>
                  <a:cubicBezTo>
                    <a:pt x="0" y="8932"/>
                    <a:pt x="0" y="9072"/>
                    <a:pt x="34" y="9198"/>
                  </a:cubicBezTo>
                  <a:cubicBezTo>
                    <a:pt x="104" y="9513"/>
                    <a:pt x="232" y="9804"/>
                    <a:pt x="372" y="10083"/>
                  </a:cubicBezTo>
                  <a:cubicBezTo>
                    <a:pt x="419" y="10175"/>
                    <a:pt x="489" y="10245"/>
                    <a:pt x="581" y="10293"/>
                  </a:cubicBezTo>
                  <a:cubicBezTo>
                    <a:pt x="676" y="10340"/>
                    <a:pt x="780" y="10385"/>
                    <a:pt x="872" y="10455"/>
                  </a:cubicBezTo>
                  <a:cubicBezTo>
                    <a:pt x="1033" y="10565"/>
                    <a:pt x="1202" y="10624"/>
                    <a:pt x="1394" y="10624"/>
                  </a:cubicBezTo>
                  <a:cubicBezTo>
                    <a:pt x="1425" y="10624"/>
                    <a:pt x="1457" y="10623"/>
                    <a:pt x="1489" y="10620"/>
                  </a:cubicBezTo>
                  <a:cubicBezTo>
                    <a:pt x="1548" y="10620"/>
                    <a:pt x="1607" y="10617"/>
                    <a:pt x="1665" y="10617"/>
                  </a:cubicBezTo>
                  <a:cubicBezTo>
                    <a:pt x="1723" y="10617"/>
                    <a:pt x="1781" y="10620"/>
                    <a:pt x="1838" y="10631"/>
                  </a:cubicBezTo>
                  <a:cubicBezTo>
                    <a:pt x="2059" y="10689"/>
                    <a:pt x="2294" y="10759"/>
                    <a:pt x="2526" y="10818"/>
                  </a:cubicBezTo>
                  <a:cubicBezTo>
                    <a:pt x="2515" y="10888"/>
                    <a:pt x="2515" y="10933"/>
                    <a:pt x="2503" y="10991"/>
                  </a:cubicBezTo>
                  <a:cubicBezTo>
                    <a:pt x="2478" y="11131"/>
                    <a:pt x="2456" y="11282"/>
                    <a:pt x="2433" y="11433"/>
                  </a:cubicBezTo>
                  <a:cubicBezTo>
                    <a:pt x="2408" y="11550"/>
                    <a:pt x="2456" y="11631"/>
                    <a:pt x="2537" y="11701"/>
                  </a:cubicBezTo>
                  <a:lnTo>
                    <a:pt x="2573" y="11737"/>
                  </a:lnTo>
                  <a:cubicBezTo>
                    <a:pt x="2584" y="11759"/>
                    <a:pt x="2596" y="11796"/>
                    <a:pt x="2596" y="11818"/>
                  </a:cubicBezTo>
                  <a:cubicBezTo>
                    <a:pt x="2607" y="11921"/>
                    <a:pt x="2607" y="12039"/>
                    <a:pt x="2618" y="12156"/>
                  </a:cubicBezTo>
                  <a:cubicBezTo>
                    <a:pt x="2654" y="12366"/>
                    <a:pt x="2665" y="12575"/>
                    <a:pt x="2654" y="12785"/>
                  </a:cubicBezTo>
                  <a:cubicBezTo>
                    <a:pt x="2654" y="12936"/>
                    <a:pt x="2643" y="13086"/>
                    <a:pt x="2573" y="13226"/>
                  </a:cubicBezTo>
                  <a:cubicBezTo>
                    <a:pt x="2503" y="13377"/>
                    <a:pt x="2467" y="13553"/>
                    <a:pt x="2478" y="13726"/>
                  </a:cubicBezTo>
                  <a:cubicBezTo>
                    <a:pt x="2478" y="13785"/>
                    <a:pt x="2492" y="13832"/>
                    <a:pt x="2515" y="13877"/>
                  </a:cubicBezTo>
                  <a:cubicBezTo>
                    <a:pt x="2584" y="13972"/>
                    <a:pt x="2654" y="14064"/>
                    <a:pt x="2735" y="14156"/>
                  </a:cubicBezTo>
                  <a:cubicBezTo>
                    <a:pt x="2780" y="14220"/>
                    <a:pt x="2844" y="14248"/>
                    <a:pt x="2914" y="14248"/>
                  </a:cubicBezTo>
                  <a:cubicBezTo>
                    <a:pt x="2936" y="14248"/>
                    <a:pt x="2958" y="14246"/>
                    <a:pt x="2981" y="14240"/>
                  </a:cubicBezTo>
                  <a:cubicBezTo>
                    <a:pt x="3235" y="14182"/>
                    <a:pt x="3470" y="14064"/>
                    <a:pt x="3702" y="13961"/>
                  </a:cubicBezTo>
                  <a:cubicBezTo>
                    <a:pt x="3760" y="13936"/>
                    <a:pt x="3783" y="13877"/>
                    <a:pt x="3794" y="13821"/>
                  </a:cubicBezTo>
                  <a:cubicBezTo>
                    <a:pt x="3819" y="13726"/>
                    <a:pt x="3819" y="13634"/>
                    <a:pt x="3830" y="13528"/>
                  </a:cubicBezTo>
                  <a:cubicBezTo>
                    <a:pt x="3853" y="13413"/>
                    <a:pt x="3830" y="13285"/>
                    <a:pt x="3875" y="13156"/>
                  </a:cubicBezTo>
                  <a:cubicBezTo>
                    <a:pt x="3911" y="13064"/>
                    <a:pt x="3889" y="12983"/>
                    <a:pt x="3830" y="12913"/>
                  </a:cubicBezTo>
                  <a:cubicBezTo>
                    <a:pt x="3805" y="12866"/>
                    <a:pt x="3772" y="12843"/>
                    <a:pt x="3735" y="12807"/>
                  </a:cubicBezTo>
                  <a:cubicBezTo>
                    <a:pt x="3702" y="12760"/>
                    <a:pt x="3666" y="12715"/>
                    <a:pt x="3654" y="12656"/>
                  </a:cubicBezTo>
                  <a:cubicBezTo>
                    <a:pt x="3632" y="12539"/>
                    <a:pt x="3610" y="12424"/>
                    <a:pt x="3596" y="12307"/>
                  </a:cubicBezTo>
                  <a:cubicBezTo>
                    <a:pt x="3584" y="12248"/>
                    <a:pt x="3584" y="12190"/>
                    <a:pt x="3584" y="12156"/>
                  </a:cubicBezTo>
                  <a:cubicBezTo>
                    <a:pt x="3643" y="12120"/>
                    <a:pt x="3691" y="12109"/>
                    <a:pt x="3735" y="12086"/>
                  </a:cubicBezTo>
                  <a:cubicBezTo>
                    <a:pt x="3875" y="12016"/>
                    <a:pt x="4015" y="11935"/>
                    <a:pt x="4154" y="11877"/>
                  </a:cubicBezTo>
                  <a:cubicBezTo>
                    <a:pt x="4272" y="11840"/>
                    <a:pt x="4353" y="11759"/>
                    <a:pt x="4400" y="11656"/>
                  </a:cubicBezTo>
                  <a:cubicBezTo>
                    <a:pt x="4423" y="11620"/>
                    <a:pt x="4434" y="11586"/>
                    <a:pt x="4448" y="11550"/>
                  </a:cubicBezTo>
                  <a:cubicBezTo>
                    <a:pt x="4540" y="11307"/>
                    <a:pt x="4643" y="11061"/>
                    <a:pt x="4783" y="10840"/>
                  </a:cubicBezTo>
                  <a:cubicBezTo>
                    <a:pt x="4808" y="10793"/>
                    <a:pt x="4819" y="10734"/>
                    <a:pt x="4819" y="10689"/>
                  </a:cubicBezTo>
                  <a:cubicBezTo>
                    <a:pt x="4819" y="10583"/>
                    <a:pt x="4808" y="10480"/>
                    <a:pt x="4797" y="10363"/>
                  </a:cubicBezTo>
                  <a:cubicBezTo>
                    <a:pt x="4797" y="10340"/>
                    <a:pt x="4797" y="10304"/>
                    <a:pt x="4783" y="10270"/>
                  </a:cubicBezTo>
                  <a:lnTo>
                    <a:pt x="4783" y="10175"/>
                  </a:lnTo>
                  <a:lnTo>
                    <a:pt x="4808" y="10175"/>
                  </a:lnTo>
                  <a:cubicBezTo>
                    <a:pt x="4867" y="10329"/>
                    <a:pt x="4937" y="10480"/>
                    <a:pt x="4992" y="10631"/>
                  </a:cubicBezTo>
                  <a:cubicBezTo>
                    <a:pt x="5033" y="10699"/>
                    <a:pt x="5055" y="10726"/>
                    <a:pt x="5117" y="10726"/>
                  </a:cubicBezTo>
                  <a:cubicBezTo>
                    <a:pt x="5129" y="10726"/>
                    <a:pt x="5142" y="10725"/>
                    <a:pt x="5157" y="10723"/>
                  </a:cubicBezTo>
                  <a:cubicBezTo>
                    <a:pt x="5238" y="10712"/>
                    <a:pt x="5331" y="10701"/>
                    <a:pt x="5412" y="10678"/>
                  </a:cubicBezTo>
                  <a:cubicBezTo>
                    <a:pt x="5459" y="10678"/>
                    <a:pt x="5495" y="10678"/>
                    <a:pt x="5529" y="10701"/>
                  </a:cubicBezTo>
                  <a:cubicBezTo>
                    <a:pt x="5635" y="10770"/>
                    <a:pt x="5738" y="10829"/>
                    <a:pt x="5856" y="10840"/>
                  </a:cubicBezTo>
                  <a:cubicBezTo>
                    <a:pt x="5970" y="10840"/>
                    <a:pt x="6076" y="10863"/>
                    <a:pt x="6157" y="10944"/>
                  </a:cubicBezTo>
                  <a:cubicBezTo>
                    <a:pt x="6227" y="11002"/>
                    <a:pt x="6297" y="11028"/>
                    <a:pt x="6389" y="11028"/>
                  </a:cubicBezTo>
                  <a:cubicBezTo>
                    <a:pt x="6484" y="11014"/>
                    <a:pt x="6588" y="11014"/>
                    <a:pt x="6683" y="11014"/>
                  </a:cubicBezTo>
                  <a:cubicBezTo>
                    <a:pt x="6739" y="11014"/>
                    <a:pt x="6786" y="11014"/>
                    <a:pt x="6797" y="11083"/>
                  </a:cubicBezTo>
                  <a:cubicBezTo>
                    <a:pt x="6797" y="11097"/>
                    <a:pt x="6808" y="11120"/>
                    <a:pt x="6822" y="11131"/>
                  </a:cubicBezTo>
                  <a:cubicBezTo>
                    <a:pt x="6915" y="11248"/>
                    <a:pt x="7032" y="11352"/>
                    <a:pt x="7158" y="11447"/>
                  </a:cubicBezTo>
                  <a:cubicBezTo>
                    <a:pt x="7473" y="11631"/>
                    <a:pt x="7775" y="11840"/>
                    <a:pt x="8079" y="12039"/>
                  </a:cubicBezTo>
                  <a:cubicBezTo>
                    <a:pt x="8124" y="12075"/>
                    <a:pt x="8172" y="12109"/>
                    <a:pt x="8205" y="12145"/>
                  </a:cubicBezTo>
                  <a:cubicBezTo>
                    <a:pt x="8323" y="12285"/>
                    <a:pt x="8440" y="12410"/>
                    <a:pt x="8554" y="12550"/>
                  </a:cubicBezTo>
                  <a:cubicBezTo>
                    <a:pt x="8613" y="12609"/>
                    <a:pt x="8613" y="12620"/>
                    <a:pt x="8532" y="12667"/>
                  </a:cubicBezTo>
                  <a:cubicBezTo>
                    <a:pt x="8415" y="12737"/>
                    <a:pt x="8345" y="12855"/>
                    <a:pt x="8300" y="12983"/>
                  </a:cubicBezTo>
                  <a:cubicBezTo>
                    <a:pt x="8275" y="13028"/>
                    <a:pt x="8289" y="13075"/>
                    <a:pt x="8323" y="13109"/>
                  </a:cubicBezTo>
                  <a:cubicBezTo>
                    <a:pt x="8404" y="13193"/>
                    <a:pt x="8485" y="13285"/>
                    <a:pt x="8568" y="13366"/>
                  </a:cubicBezTo>
                  <a:cubicBezTo>
                    <a:pt x="8613" y="13413"/>
                    <a:pt x="8683" y="13458"/>
                    <a:pt x="8753" y="13494"/>
                  </a:cubicBezTo>
                  <a:cubicBezTo>
                    <a:pt x="9043" y="13598"/>
                    <a:pt x="9337" y="13704"/>
                    <a:pt x="9638" y="13807"/>
                  </a:cubicBezTo>
                  <a:cubicBezTo>
                    <a:pt x="9708" y="13832"/>
                    <a:pt x="9778" y="13855"/>
                    <a:pt x="9837" y="13891"/>
                  </a:cubicBezTo>
                  <a:cubicBezTo>
                    <a:pt x="9951" y="13947"/>
                    <a:pt x="10069" y="13994"/>
                    <a:pt x="10175" y="14053"/>
                  </a:cubicBezTo>
                  <a:cubicBezTo>
                    <a:pt x="10245" y="14075"/>
                    <a:pt x="10300" y="14112"/>
                    <a:pt x="10370" y="14145"/>
                  </a:cubicBezTo>
                  <a:cubicBezTo>
                    <a:pt x="10488" y="14193"/>
                    <a:pt x="10616" y="14251"/>
                    <a:pt x="10733" y="14296"/>
                  </a:cubicBezTo>
                  <a:cubicBezTo>
                    <a:pt x="10761" y="14312"/>
                    <a:pt x="10799" y="14322"/>
                    <a:pt x="10833" y="14322"/>
                  </a:cubicBezTo>
                  <a:cubicBezTo>
                    <a:pt x="10852" y="14322"/>
                    <a:pt x="10871" y="14318"/>
                    <a:pt x="10884" y="14310"/>
                  </a:cubicBezTo>
                  <a:cubicBezTo>
                    <a:pt x="10977" y="14274"/>
                    <a:pt x="11058" y="14215"/>
                    <a:pt x="11139" y="14170"/>
                  </a:cubicBezTo>
                  <a:cubicBezTo>
                    <a:pt x="11186" y="14134"/>
                    <a:pt x="11197" y="14087"/>
                    <a:pt x="11175" y="14042"/>
                  </a:cubicBezTo>
                  <a:cubicBezTo>
                    <a:pt x="11153" y="13983"/>
                    <a:pt x="11139" y="13936"/>
                    <a:pt x="11116" y="13891"/>
                  </a:cubicBezTo>
                  <a:cubicBezTo>
                    <a:pt x="11024" y="13693"/>
                    <a:pt x="10929" y="13494"/>
                    <a:pt x="10826" y="13296"/>
                  </a:cubicBezTo>
                  <a:cubicBezTo>
                    <a:pt x="10767" y="13179"/>
                    <a:pt x="10675" y="13086"/>
                    <a:pt x="10569" y="13005"/>
                  </a:cubicBezTo>
                  <a:cubicBezTo>
                    <a:pt x="10348" y="12796"/>
                    <a:pt x="10138" y="12598"/>
                    <a:pt x="9918" y="12388"/>
                  </a:cubicBezTo>
                  <a:cubicBezTo>
                    <a:pt x="9848" y="12318"/>
                    <a:pt x="9767" y="12260"/>
                    <a:pt x="9708" y="12178"/>
                  </a:cubicBezTo>
                  <a:cubicBezTo>
                    <a:pt x="9521" y="11969"/>
                    <a:pt x="9337" y="11748"/>
                    <a:pt x="9197" y="11491"/>
                  </a:cubicBezTo>
                  <a:cubicBezTo>
                    <a:pt x="9138" y="11399"/>
                    <a:pt x="9091" y="11293"/>
                    <a:pt x="9032" y="11201"/>
                  </a:cubicBezTo>
                  <a:cubicBezTo>
                    <a:pt x="8892" y="10969"/>
                    <a:pt x="8742" y="10723"/>
                    <a:pt x="8602" y="10491"/>
                  </a:cubicBezTo>
                  <a:cubicBezTo>
                    <a:pt x="8485" y="10293"/>
                    <a:pt x="8359" y="10094"/>
                    <a:pt x="8205" y="9932"/>
                  </a:cubicBezTo>
                  <a:cubicBezTo>
                    <a:pt x="8194" y="9921"/>
                    <a:pt x="8194" y="9910"/>
                    <a:pt x="8194" y="9885"/>
                  </a:cubicBezTo>
                  <a:cubicBezTo>
                    <a:pt x="8183" y="9782"/>
                    <a:pt x="8172" y="9675"/>
                    <a:pt x="8161" y="9572"/>
                  </a:cubicBezTo>
                  <a:cubicBezTo>
                    <a:pt x="8149" y="9477"/>
                    <a:pt x="8091" y="9407"/>
                    <a:pt x="8021" y="9362"/>
                  </a:cubicBezTo>
                  <a:cubicBezTo>
                    <a:pt x="7915" y="9304"/>
                    <a:pt x="7822" y="9234"/>
                    <a:pt x="7741" y="9153"/>
                  </a:cubicBezTo>
                  <a:cubicBezTo>
                    <a:pt x="7646" y="9072"/>
                    <a:pt x="7554" y="8988"/>
                    <a:pt x="7462" y="8896"/>
                  </a:cubicBezTo>
                  <a:cubicBezTo>
                    <a:pt x="7297" y="8745"/>
                    <a:pt x="7135" y="8583"/>
                    <a:pt x="6962" y="8418"/>
                  </a:cubicBezTo>
                  <a:cubicBezTo>
                    <a:pt x="6903" y="8374"/>
                    <a:pt x="6845" y="8337"/>
                    <a:pt x="6764" y="8326"/>
                  </a:cubicBezTo>
                  <a:cubicBezTo>
                    <a:pt x="6705" y="8326"/>
                    <a:pt x="6646" y="8315"/>
                    <a:pt x="6588" y="8315"/>
                  </a:cubicBezTo>
                  <a:cubicBezTo>
                    <a:pt x="6448" y="8304"/>
                    <a:pt x="6308" y="8290"/>
                    <a:pt x="6194" y="8220"/>
                  </a:cubicBezTo>
                  <a:cubicBezTo>
                    <a:pt x="6135" y="8186"/>
                    <a:pt x="6065" y="8175"/>
                    <a:pt x="5995" y="8150"/>
                  </a:cubicBezTo>
                  <a:cubicBezTo>
                    <a:pt x="5984" y="8139"/>
                    <a:pt x="5970" y="8139"/>
                    <a:pt x="5959" y="8128"/>
                  </a:cubicBezTo>
                  <a:lnTo>
                    <a:pt x="5959" y="8117"/>
                  </a:lnTo>
                  <a:cubicBezTo>
                    <a:pt x="6040" y="8117"/>
                    <a:pt x="6135" y="8117"/>
                    <a:pt x="6216" y="8128"/>
                  </a:cubicBezTo>
                  <a:cubicBezTo>
                    <a:pt x="6543" y="8164"/>
                    <a:pt x="6867" y="8198"/>
                    <a:pt x="7194" y="8234"/>
                  </a:cubicBezTo>
                  <a:cubicBezTo>
                    <a:pt x="7209" y="8235"/>
                    <a:pt x="7222" y="8236"/>
                    <a:pt x="7233" y="8236"/>
                  </a:cubicBezTo>
                  <a:cubicBezTo>
                    <a:pt x="7304" y="8236"/>
                    <a:pt x="7322" y="8205"/>
                    <a:pt x="7322" y="8117"/>
                  </a:cubicBezTo>
                  <a:cubicBezTo>
                    <a:pt x="7322" y="8024"/>
                    <a:pt x="7311" y="7941"/>
                    <a:pt x="7297" y="7848"/>
                  </a:cubicBezTo>
                  <a:cubicBezTo>
                    <a:pt x="7286" y="7731"/>
                    <a:pt x="7216" y="7661"/>
                    <a:pt x="7102" y="7639"/>
                  </a:cubicBezTo>
                  <a:cubicBezTo>
                    <a:pt x="6962" y="7616"/>
                    <a:pt x="6822" y="7569"/>
                    <a:pt x="6669" y="7547"/>
                  </a:cubicBezTo>
                  <a:cubicBezTo>
                    <a:pt x="6528" y="7517"/>
                    <a:pt x="6378" y="7482"/>
                    <a:pt x="6220" y="7482"/>
                  </a:cubicBezTo>
                  <a:cubicBezTo>
                    <a:pt x="6183" y="7482"/>
                    <a:pt x="6147" y="7484"/>
                    <a:pt x="6110" y="7488"/>
                  </a:cubicBezTo>
                  <a:cubicBezTo>
                    <a:pt x="5856" y="7499"/>
                    <a:pt x="5599" y="7569"/>
                    <a:pt x="5356" y="7650"/>
                  </a:cubicBezTo>
                  <a:cubicBezTo>
                    <a:pt x="5272" y="7675"/>
                    <a:pt x="5180" y="7709"/>
                    <a:pt x="5087" y="7720"/>
                  </a:cubicBezTo>
                  <a:cubicBezTo>
                    <a:pt x="5047" y="7725"/>
                    <a:pt x="5007" y="7728"/>
                    <a:pt x="4967" y="7728"/>
                  </a:cubicBezTo>
                  <a:cubicBezTo>
                    <a:pt x="4731" y="7728"/>
                    <a:pt x="4504" y="7639"/>
                    <a:pt x="4294" y="7510"/>
                  </a:cubicBezTo>
                  <a:cubicBezTo>
                    <a:pt x="4353" y="7477"/>
                    <a:pt x="4411" y="7452"/>
                    <a:pt x="4459" y="7418"/>
                  </a:cubicBezTo>
                  <a:cubicBezTo>
                    <a:pt x="4536" y="7373"/>
                    <a:pt x="4609" y="7346"/>
                    <a:pt x="4683" y="7346"/>
                  </a:cubicBezTo>
                  <a:cubicBezTo>
                    <a:pt x="4744" y="7346"/>
                    <a:pt x="4804" y="7364"/>
                    <a:pt x="4867" y="7407"/>
                  </a:cubicBezTo>
                  <a:cubicBezTo>
                    <a:pt x="4921" y="7438"/>
                    <a:pt x="4976" y="7452"/>
                    <a:pt x="5032" y="7452"/>
                  </a:cubicBezTo>
                  <a:cubicBezTo>
                    <a:pt x="5081" y="7452"/>
                    <a:pt x="5131" y="7441"/>
                    <a:pt x="5180" y="7418"/>
                  </a:cubicBezTo>
                  <a:cubicBezTo>
                    <a:pt x="5272" y="7396"/>
                    <a:pt x="5356" y="7371"/>
                    <a:pt x="5437" y="7348"/>
                  </a:cubicBezTo>
                  <a:cubicBezTo>
                    <a:pt x="5494" y="7330"/>
                    <a:pt x="5552" y="7321"/>
                    <a:pt x="5610" y="7321"/>
                  </a:cubicBezTo>
                  <a:cubicBezTo>
                    <a:pt x="5669" y="7321"/>
                    <a:pt x="5727" y="7330"/>
                    <a:pt x="5786" y="7348"/>
                  </a:cubicBezTo>
                  <a:cubicBezTo>
                    <a:pt x="5856" y="7371"/>
                    <a:pt x="5926" y="7396"/>
                    <a:pt x="5995" y="7396"/>
                  </a:cubicBezTo>
                  <a:cubicBezTo>
                    <a:pt x="6029" y="7402"/>
                    <a:pt x="6067" y="7409"/>
                    <a:pt x="6101" y="7409"/>
                  </a:cubicBezTo>
                  <a:cubicBezTo>
                    <a:pt x="6126" y="7409"/>
                    <a:pt x="6150" y="7405"/>
                    <a:pt x="6169" y="7396"/>
                  </a:cubicBezTo>
                  <a:cubicBezTo>
                    <a:pt x="6297" y="7326"/>
                    <a:pt x="6414" y="7242"/>
                    <a:pt x="6529" y="7172"/>
                  </a:cubicBezTo>
                  <a:cubicBezTo>
                    <a:pt x="6565" y="7150"/>
                    <a:pt x="6577" y="7116"/>
                    <a:pt x="6529" y="7091"/>
                  </a:cubicBezTo>
                  <a:cubicBezTo>
                    <a:pt x="6389" y="6988"/>
                    <a:pt x="6250" y="6882"/>
                    <a:pt x="6088" y="6848"/>
                  </a:cubicBezTo>
                  <a:cubicBezTo>
                    <a:pt x="5983" y="6824"/>
                    <a:pt x="5878" y="6814"/>
                    <a:pt x="5774" y="6814"/>
                  </a:cubicBezTo>
                  <a:cubicBezTo>
                    <a:pt x="5623" y="6814"/>
                    <a:pt x="5472" y="6836"/>
                    <a:pt x="5319" y="6871"/>
                  </a:cubicBezTo>
                  <a:cubicBezTo>
                    <a:pt x="5273" y="6879"/>
                    <a:pt x="5228" y="6884"/>
                    <a:pt x="5185" y="6884"/>
                  </a:cubicBezTo>
                  <a:cubicBezTo>
                    <a:pt x="5108" y="6884"/>
                    <a:pt x="5034" y="6868"/>
                    <a:pt x="4959" y="6823"/>
                  </a:cubicBezTo>
                  <a:cubicBezTo>
                    <a:pt x="4923" y="6801"/>
                    <a:pt x="4878" y="6790"/>
                    <a:pt x="4842" y="6778"/>
                  </a:cubicBezTo>
                  <a:cubicBezTo>
                    <a:pt x="4795" y="6759"/>
                    <a:pt x="4748" y="6750"/>
                    <a:pt x="4702" y="6750"/>
                  </a:cubicBezTo>
                  <a:cubicBezTo>
                    <a:pt x="4634" y="6750"/>
                    <a:pt x="4567" y="6770"/>
                    <a:pt x="4504" y="6812"/>
                  </a:cubicBezTo>
                  <a:cubicBezTo>
                    <a:pt x="4492" y="6812"/>
                    <a:pt x="4481" y="6823"/>
                    <a:pt x="4459" y="6837"/>
                  </a:cubicBezTo>
                  <a:cubicBezTo>
                    <a:pt x="4492" y="6683"/>
                    <a:pt x="4540" y="6558"/>
                    <a:pt x="4621" y="6440"/>
                  </a:cubicBezTo>
                  <a:cubicBezTo>
                    <a:pt x="4680" y="6359"/>
                    <a:pt x="4680" y="6264"/>
                    <a:pt x="4657" y="6172"/>
                  </a:cubicBezTo>
                  <a:cubicBezTo>
                    <a:pt x="4621" y="6044"/>
                    <a:pt x="4599" y="5915"/>
                    <a:pt x="4562" y="5775"/>
                  </a:cubicBezTo>
                  <a:cubicBezTo>
                    <a:pt x="4562" y="5742"/>
                    <a:pt x="4573" y="5731"/>
                    <a:pt x="4599" y="5720"/>
                  </a:cubicBezTo>
                  <a:cubicBezTo>
                    <a:pt x="4749" y="5650"/>
                    <a:pt x="4889" y="5580"/>
                    <a:pt x="5040" y="5521"/>
                  </a:cubicBezTo>
                  <a:cubicBezTo>
                    <a:pt x="5099" y="5496"/>
                    <a:pt x="5180" y="5496"/>
                    <a:pt x="5238" y="5496"/>
                  </a:cubicBezTo>
                  <a:cubicBezTo>
                    <a:pt x="5342" y="5510"/>
                    <a:pt x="5437" y="5532"/>
                    <a:pt x="5529" y="5555"/>
                  </a:cubicBezTo>
                  <a:cubicBezTo>
                    <a:pt x="5669" y="5586"/>
                    <a:pt x="5820" y="5616"/>
                    <a:pt x="5963" y="5616"/>
                  </a:cubicBezTo>
                  <a:cubicBezTo>
                    <a:pt x="5985" y="5616"/>
                    <a:pt x="6007" y="5615"/>
                    <a:pt x="6029" y="5613"/>
                  </a:cubicBezTo>
                  <a:cubicBezTo>
                    <a:pt x="6389" y="5591"/>
                    <a:pt x="6753" y="5566"/>
                    <a:pt x="7113" y="5555"/>
                  </a:cubicBezTo>
                  <a:cubicBezTo>
                    <a:pt x="7159" y="5551"/>
                    <a:pt x="7204" y="5548"/>
                    <a:pt x="7250" y="5548"/>
                  </a:cubicBezTo>
                  <a:cubicBezTo>
                    <a:pt x="7331" y="5548"/>
                    <a:pt x="7413" y="5557"/>
                    <a:pt x="7496" y="5580"/>
                  </a:cubicBezTo>
                  <a:cubicBezTo>
                    <a:pt x="7640" y="5618"/>
                    <a:pt x="7791" y="5630"/>
                    <a:pt x="7943" y="5630"/>
                  </a:cubicBezTo>
                  <a:cubicBezTo>
                    <a:pt x="8011" y="5630"/>
                    <a:pt x="8080" y="5628"/>
                    <a:pt x="8149" y="5625"/>
                  </a:cubicBezTo>
                  <a:cubicBezTo>
                    <a:pt x="8194" y="5625"/>
                    <a:pt x="8253" y="5613"/>
                    <a:pt x="8289" y="5591"/>
                  </a:cubicBezTo>
                  <a:cubicBezTo>
                    <a:pt x="8429" y="5521"/>
                    <a:pt x="8580" y="5440"/>
                    <a:pt x="8708" y="5370"/>
                  </a:cubicBezTo>
                  <a:cubicBezTo>
                    <a:pt x="8742" y="5345"/>
                    <a:pt x="8789" y="5312"/>
                    <a:pt x="8789" y="5264"/>
                  </a:cubicBezTo>
                  <a:cubicBezTo>
                    <a:pt x="8834" y="5113"/>
                    <a:pt x="8870" y="4962"/>
                    <a:pt x="8904" y="4798"/>
                  </a:cubicBezTo>
                  <a:cubicBezTo>
                    <a:pt x="8904" y="4786"/>
                    <a:pt x="8918" y="4764"/>
                    <a:pt x="8940" y="4753"/>
                  </a:cubicBezTo>
                  <a:cubicBezTo>
                    <a:pt x="8987" y="4717"/>
                    <a:pt x="9043" y="4694"/>
                    <a:pt x="9091" y="4658"/>
                  </a:cubicBezTo>
                  <a:cubicBezTo>
                    <a:pt x="9418" y="4426"/>
                    <a:pt x="9731" y="4183"/>
                    <a:pt x="10046" y="3948"/>
                  </a:cubicBezTo>
                  <a:cubicBezTo>
                    <a:pt x="10116" y="3904"/>
                    <a:pt x="10138" y="3845"/>
                    <a:pt x="10161" y="3775"/>
                  </a:cubicBezTo>
                  <a:cubicBezTo>
                    <a:pt x="10208" y="3577"/>
                    <a:pt x="10219" y="3367"/>
                    <a:pt x="10219" y="3169"/>
                  </a:cubicBezTo>
                  <a:cubicBezTo>
                    <a:pt x="10219" y="3040"/>
                    <a:pt x="10256" y="2912"/>
                    <a:pt x="10197" y="2786"/>
                  </a:cubicBezTo>
                  <a:cubicBezTo>
                    <a:pt x="10186" y="2761"/>
                    <a:pt x="10175" y="2728"/>
                    <a:pt x="10161" y="2702"/>
                  </a:cubicBezTo>
                  <a:cubicBezTo>
                    <a:pt x="10127" y="2588"/>
                    <a:pt x="10091" y="2482"/>
                    <a:pt x="10069" y="2367"/>
                  </a:cubicBezTo>
                  <a:cubicBezTo>
                    <a:pt x="10046" y="2297"/>
                    <a:pt x="10057" y="2214"/>
                    <a:pt x="10046" y="2133"/>
                  </a:cubicBezTo>
                  <a:cubicBezTo>
                    <a:pt x="10036" y="2071"/>
                    <a:pt x="10008" y="2038"/>
                    <a:pt x="9954" y="2038"/>
                  </a:cubicBezTo>
                  <a:cubicBezTo>
                    <a:pt x="9946" y="2038"/>
                    <a:pt x="9938" y="2039"/>
                    <a:pt x="9929" y="2040"/>
                  </a:cubicBezTo>
                  <a:cubicBezTo>
                    <a:pt x="9859" y="2051"/>
                    <a:pt x="9837" y="2074"/>
                    <a:pt x="9837" y="2158"/>
                  </a:cubicBezTo>
                  <a:lnTo>
                    <a:pt x="9837" y="2459"/>
                  </a:lnTo>
                  <a:cubicBezTo>
                    <a:pt x="9826" y="2423"/>
                    <a:pt x="9826" y="2401"/>
                    <a:pt x="9812" y="2378"/>
                  </a:cubicBezTo>
                  <a:cubicBezTo>
                    <a:pt x="9756" y="2202"/>
                    <a:pt x="9708" y="2018"/>
                    <a:pt x="9650" y="1842"/>
                  </a:cubicBezTo>
                  <a:cubicBezTo>
                    <a:pt x="9619" y="1769"/>
                    <a:pt x="9578" y="1723"/>
                    <a:pt x="9502" y="1723"/>
                  </a:cubicBezTo>
                  <a:cubicBezTo>
                    <a:pt x="9494" y="1723"/>
                    <a:pt x="9485" y="1724"/>
                    <a:pt x="9476" y="1725"/>
                  </a:cubicBezTo>
                  <a:cubicBezTo>
                    <a:pt x="9440" y="1725"/>
                    <a:pt x="9429" y="1713"/>
                    <a:pt x="9418" y="1680"/>
                  </a:cubicBezTo>
                  <a:cubicBezTo>
                    <a:pt x="9389" y="1634"/>
                    <a:pt x="9370" y="1617"/>
                    <a:pt x="9329" y="1617"/>
                  </a:cubicBezTo>
                  <a:cubicBezTo>
                    <a:pt x="9318" y="1617"/>
                    <a:pt x="9305" y="1619"/>
                    <a:pt x="9289" y="1621"/>
                  </a:cubicBezTo>
                  <a:cubicBezTo>
                    <a:pt x="9219" y="1632"/>
                    <a:pt x="9197" y="1680"/>
                    <a:pt x="9197" y="1739"/>
                  </a:cubicBezTo>
                  <a:lnTo>
                    <a:pt x="9161" y="1739"/>
                  </a:lnTo>
                  <a:cubicBezTo>
                    <a:pt x="9080" y="1750"/>
                    <a:pt x="9057" y="1772"/>
                    <a:pt x="9068" y="1853"/>
                  </a:cubicBezTo>
                  <a:cubicBezTo>
                    <a:pt x="9068" y="1959"/>
                    <a:pt x="9080" y="2051"/>
                    <a:pt x="9080" y="2144"/>
                  </a:cubicBezTo>
                  <a:cubicBezTo>
                    <a:pt x="9091" y="2390"/>
                    <a:pt x="9102" y="2633"/>
                    <a:pt x="9102" y="2867"/>
                  </a:cubicBezTo>
                  <a:cubicBezTo>
                    <a:pt x="9102" y="2948"/>
                    <a:pt x="9080" y="3029"/>
                    <a:pt x="8999" y="3066"/>
                  </a:cubicBezTo>
                  <a:cubicBezTo>
                    <a:pt x="8973" y="3077"/>
                    <a:pt x="8951" y="3099"/>
                    <a:pt x="8929" y="3110"/>
                  </a:cubicBezTo>
                  <a:cubicBezTo>
                    <a:pt x="8881" y="3147"/>
                    <a:pt x="8870" y="3180"/>
                    <a:pt x="8881" y="3239"/>
                  </a:cubicBezTo>
                  <a:cubicBezTo>
                    <a:pt x="8904" y="3367"/>
                    <a:pt x="8904" y="3507"/>
                    <a:pt x="8987" y="3635"/>
                  </a:cubicBezTo>
                  <a:cubicBezTo>
                    <a:pt x="8940" y="3647"/>
                    <a:pt x="8892" y="3658"/>
                    <a:pt x="8848" y="3669"/>
                  </a:cubicBezTo>
                  <a:cubicBezTo>
                    <a:pt x="8778" y="3680"/>
                    <a:pt x="8719" y="3694"/>
                    <a:pt x="8661" y="3694"/>
                  </a:cubicBezTo>
                  <a:cubicBezTo>
                    <a:pt x="8561" y="3700"/>
                    <a:pt x="8459" y="3700"/>
                    <a:pt x="8357" y="3700"/>
                  </a:cubicBezTo>
                  <a:cubicBezTo>
                    <a:pt x="8255" y="3700"/>
                    <a:pt x="8154" y="3700"/>
                    <a:pt x="8054" y="3705"/>
                  </a:cubicBezTo>
                  <a:cubicBezTo>
                    <a:pt x="7870" y="3717"/>
                    <a:pt x="7694" y="3728"/>
                    <a:pt x="7507" y="3764"/>
                  </a:cubicBezTo>
                  <a:cubicBezTo>
                    <a:pt x="7367" y="3786"/>
                    <a:pt x="7227" y="3834"/>
                    <a:pt x="7102" y="3867"/>
                  </a:cubicBezTo>
                  <a:cubicBezTo>
                    <a:pt x="7072" y="3875"/>
                    <a:pt x="7044" y="3879"/>
                    <a:pt x="7017" y="3879"/>
                  </a:cubicBezTo>
                  <a:cubicBezTo>
                    <a:pt x="6967" y="3879"/>
                    <a:pt x="6919" y="3867"/>
                    <a:pt x="6867" y="3845"/>
                  </a:cubicBezTo>
                  <a:cubicBezTo>
                    <a:pt x="6739" y="3786"/>
                    <a:pt x="6599" y="3728"/>
                    <a:pt x="6473" y="3658"/>
                  </a:cubicBezTo>
                  <a:cubicBezTo>
                    <a:pt x="6422" y="3641"/>
                    <a:pt x="6371" y="3631"/>
                    <a:pt x="6320" y="3631"/>
                  </a:cubicBezTo>
                  <a:cubicBezTo>
                    <a:pt x="6301" y="3631"/>
                    <a:pt x="6282" y="3632"/>
                    <a:pt x="6264" y="3635"/>
                  </a:cubicBezTo>
                  <a:cubicBezTo>
                    <a:pt x="6207" y="3656"/>
                    <a:pt x="6153" y="3665"/>
                    <a:pt x="6101" y="3665"/>
                  </a:cubicBezTo>
                  <a:cubicBezTo>
                    <a:pt x="5973" y="3665"/>
                    <a:pt x="5860" y="3607"/>
                    <a:pt x="5761" y="3507"/>
                  </a:cubicBezTo>
                  <a:cubicBezTo>
                    <a:pt x="5705" y="3459"/>
                    <a:pt x="5621" y="3426"/>
                    <a:pt x="5565" y="3378"/>
                  </a:cubicBezTo>
                  <a:cubicBezTo>
                    <a:pt x="5466" y="3303"/>
                    <a:pt x="5368" y="3271"/>
                    <a:pt x="5264" y="3271"/>
                  </a:cubicBezTo>
                  <a:cubicBezTo>
                    <a:pt x="5207" y="3271"/>
                    <a:pt x="5149" y="3281"/>
                    <a:pt x="5087" y="3297"/>
                  </a:cubicBezTo>
                  <a:cubicBezTo>
                    <a:pt x="4992" y="3331"/>
                    <a:pt x="4889" y="3356"/>
                    <a:pt x="4772" y="3378"/>
                  </a:cubicBezTo>
                  <a:cubicBezTo>
                    <a:pt x="4772" y="3345"/>
                    <a:pt x="4772" y="3331"/>
                    <a:pt x="4783" y="3309"/>
                  </a:cubicBezTo>
                  <a:cubicBezTo>
                    <a:pt x="4797" y="3261"/>
                    <a:pt x="4808" y="3216"/>
                    <a:pt x="4819" y="3180"/>
                  </a:cubicBezTo>
                  <a:cubicBezTo>
                    <a:pt x="4853" y="3088"/>
                    <a:pt x="4830" y="3040"/>
                    <a:pt x="4749" y="2996"/>
                  </a:cubicBezTo>
                  <a:lnTo>
                    <a:pt x="4738" y="2982"/>
                  </a:lnTo>
                  <a:cubicBezTo>
                    <a:pt x="4703" y="2930"/>
                    <a:pt x="4657" y="2904"/>
                    <a:pt x="4610" y="2904"/>
                  </a:cubicBezTo>
                  <a:cubicBezTo>
                    <a:pt x="4563" y="2904"/>
                    <a:pt x="4516" y="2930"/>
                    <a:pt x="4481" y="2982"/>
                  </a:cubicBezTo>
                  <a:cubicBezTo>
                    <a:pt x="4434" y="3077"/>
                    <a:pt x="4378" y="3158"/>
                    <a:pt x="4342" y="3228"/>
                  </a:cubicBezTo>
                  <a:cubicBezTo>
                    <a:pt x="4294" y="3191"/>
                    <a:pt x="4249" y="3147"/>
                    <a:pt x="4202" y="3110"/>
                  </a:cubicBezTo>
                  <a:cubicBezTo>
                    <a:pt x="4213" y="3088"/>
                    <a:pt x="4224" y="3077"/>
                    <a:pt x="4249" y="3052"/>
                  </a:cubicBezTo>
                  <a:cubicBezTo>
                    <a:pt x="4353" y="2901"/>
                    <a:pt x="4459" y="2739"/>
                    <a:pt x="4562" y="2588"/>
                  </a:cubicBezTo>
                  <a:cubicBezTo>
                    <a:pt x="4573" y="2563"/>
                    <a:pt x="4587" y="2529"/>
                    <a:pt x="4587" y="2507"/>
                  </a:cubicBezTo>
                  <a:cubicBezTo>
                    <a:pt x="4599" y="2423"/>
                    <a:pt x="4643" y="2390"/>
                    <a:pt x="4702" y="2353"/>
                  </a:cubicBezTo>
                  <a:cubicBezTo>
                    <a:pt x="4727" y="2342"/>
                    <a:pt x="4749" y="2331"/>
                    <a:pt x="4749" y="2309"/>
                  </a:cubicBezTo>
                  <a:cubicBezTo>
                    <a:pt x="4761" y="2272"/>
                    <a:pt x="4761" y="2227"/>
                    <a:pt x="4749" y="2191"/>
                  </a:cubicBezTo>
                  <a:cubicBezTo>
                    <a:pt x="4738" y="2133"/>
                    <a:pt x="4727" y="2074"/>
                    <a:pt x="4702" y="2018"/>
                  </a:cubicBezTo>
                  <a:cubicBezTo>
                    <a:pt x="4691" y="1970"/>
                    <a:pt x="4702" y="1923"/>
                    <a:pt x="4738" y="1878"/>
                  </a:cubicBezTo>
                  <a:cubicBezTo>
                    <a:pt x="4772" y="1820"/>
                    <a:pt x="4819" y="1761"/>
                    <a:pt x="4853" y="1691"/>
                  </a:cubicBezTo>
                  <a:cubicBezTo>
                    <a:pt x="4878" y="1632"/>
                    <a:pt x="4911" y="1574"/>
                    <a:pt x="4900" y="1515"/>
                  </a:cubicBezTo>
                  <a:cubicBezTo>
                    <a:pt x="4889" y="1294"/>
                    <a:pt x="4867" y="1074"/>
                    <a:pt x="4830" y="864"/>
                  </a:cubicBezTo>
                  <a:cubicBezTo>
                    <a:pt x="4797" y="621"/>
                    <a:pt x="4668" y="423"/>
                    <a:pt x="4481" y="283"/>
                  </a:cubicBezTo>
                  <a:cubicBezTo>
                    <a:pt x="4319" y="166"/>
                    <a:pt x="4132" y="96"/>
                    <a:pt x="3945" y="37"/>
                  </a:cubicBezTo>
                  <a:cubicBezTo>
                    <a:pt x="3859" y="12"/>
                    <a:pt x="3777" y="1"/>
                    <a:pt x="36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1"/>
            <p:cNvSpPr/>
            <p:nvPr/>
          </p:nvSpPr>
          <p:spPr>
            <a:xfrm>
              <a:off x="4225059" y="4121524"/>
              <a:ext cx="57426" cy="91995"/>
            </a:xfrm>
            <a:custGeom>
              <a:rect b="b" l="l" r="r" t="t"/>
              <a:pathLst>
                <a:path extrusionOk="0" h="1940" w="1211">
                  <a:moveTo>
                    <a:pt x="1188" y="1"/>
                  </a:moveTo>
                  <a:cubicBezTo>
                    <a:pt x="1177" y="12"/>
                    <a:pt x="1166" y="23"/>
                    <a:pt x="1152" y="48"/>
                  </a:cubicBezTo>
                  <a:cubicBezTo>
                    <a:pt x="920" y="383"/>
                    <a:pt x="688" y="721"/>
                    <a:pt x="453" y="1048"/>
                  </a:cubicBezTo>
                  <a:cubicBezTo>
                    <a:pt x="339" y="1235"/>
                    <a:pt x="199" y="1420"/>
                    <a:pt x="70" y="1607"/>
                  </a:cubicBezTo>
                  <a:cubicBezTo>
                    <a:pt x="34" y="1677"/>
                    <a:pt x="1" y="1747"/>
                    <a:pt x="12" y="1828"/>
                  </a:cubicBezTo>
                  <a:cubicBezTo>
                    <a:pt x="12" y="1895"/>
                    <a:pt x="45" y="1939"/>
                    <a:pt x="103" y="1939"/>
                  </a:cubicBezTo>
                  <a:cubicBezTo>
                    <a:pt x="114" y="1939"/>
                    <a:pt x="127" y="1937"/>
                    <a:pt x="140" y="1934"/>
                  </a:cubicBezTo>
                  <a:cubicBezTo>
                    <a:pt x="199" y="1909"/>
                    <a:pt x="258" y="1886"/>
                    <a:pt x="314" y="1864"/>
                  </a:cubicBezTo>
                  <a:cubicBezTo>
                    <a:pt x="559" y="1724"/>
                    <a:pt x="791" y="1537"/>
                    <a:pt x="1012" y="1350"/>
                  </a:cubicBezTo>
                  <a:cubicBezTo>
                    <a:pt x="1026" y="1339"/>
                    <a:pt x="1037" y="1316"/>
                    <a:pt x="1048" y="1305"/>
                  </a:cubicBezTo>
                  <a:cubicBezTo>
                    <a:pt x="1037" y="1291"/>
                    <a:pt x="1037" y="1291"/>
                    <a:pt x="1037" y="1280"/>
                  </a:cubicBezTo>
                  <a:cubicBezTo>
                    <a:pt x="1001" y="1305"/>
                    <a:pt x="978" y="1316"/>
                    <a:pt x="956" y="1328"/>
                  </a:cubicBezTo>
                  <a:cubicBezTo>
                    <a:pt x="816" y="1445"/>
                    <a:pt x="677" y="1548"/>
                    <a:pt x="523" y="1654"/>
                  </a:cubicBezTo>
                  <a:cubicBezTo>
                    <a:pt x="420" y="1735"/>
                    <a:pt x="291" y="1794"/>
                    <a:pt x="174" y="1864"/>
                  </a:cubicBezTo>
                  <a:cubicBezTo>
                    <a:pt x="161" y="1870"/>
                    <a:pt x="136" y="1877"/>
                    <a:pt x="115" y="1877"/>
                  </a:cubicBezTo>
                  <a:cubicBezTo>
                    <a:pt x="100" y="1877"/>
                    <a:pt x="86" y="1873"/>
                    <a:pt x="82" y="1864"/>
                  </a:cubicBezTo>
                  <a:cubicBezTo>
                    <a:pt x="59" y="1850"/>
                    <a:pt x="59" y="1794"/>
                    <a:pt x="70" y="1769"/>
                  </a:cubicBezTo>
                  <a:cubicBezTo>
                    <a:pt x="93" y="1699"/>
                    <a:pt x="129" y="1618"/>
                    <a:pt x="163" y="1559"/>
                  </a:cubicBezTo>
                  <a:cubicBezTo>
                    <a:pt x="339" y="1305"/>
                    <a:pt x="512" y="1059"/>
                    <a:pt x="677" y="802"/>
                  </a:cubicBezTo>
                  <a:cubicBezTo>
                    <a:pt x="850" y="559"/>
                    <a:pt x="1012" y="313"/>
                    <a:pt x="1188" y="59"/>
                  </a:cubicBezTo>
                  <a:cubicBezTo>
                    <a:pt x="1199" y="48"/>
                    <a:pt x="1199" y="23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1"/>
            <p:cNvSpPr/>
            <p:nvPr/>
          </p:nvSpPr>
          <p:spPr>
            <a:xfrm>
              <a:off x="4403354" y="4063862"/>
              <a:ext cx="65108" cy="48843"/>
            </a:xfrm>
            <a:custGeom>
              <a:rect b="b" l="l" r="r" t="t"/>
              <a:pathLst>
                <a:path extrusionOk="0" h="1030" w="1373">
                  <a:moveTo>
                    <a:pt x="1350" y="1"/>
                  </a:moveTo>
                  <a:cubicBezTo>
                    <a:pt x="1347" y="1"/>
                    <a:pt x="1343" y="2"/>
                    <a:pt x="1339" y="7"/>
                  </a:cubicBezTo>
                  <a:cubicBezTo>
                    <a:pt x="1328" y="7"/>
                    <a:pt x="1317" y="18"/>
                    <a:pt x="1292" y="29"/>
                  </a:cubicBezTo>
                  <a:cubicBezTo>
                    <a:pt x="1222" y="88"/>
                    <a:pt x="1163" y="158"/>
                    <a:pt x="1082" y="202"/>
                  </a:cubicBezTo>
                  <a:cubicBezTo>
                    <a:pt x="744" y="459"/>
                    <a:pt x="409" y="705"/>
                    <a:pt x="60" y="960"/>
                  </a:cubicBezTo>
                  <a:cubicBezTo>
                    <a:pt x="34" y="971"/>
                    <a:pt x="23" y="996"/>
                    <a:pt x="1" y="1007"/>
                  </a:cubicBezTo>
                  <a:cubicBezTo>
                    <a:pt x="12" y="1018"/>
                    <a:pt x="12" y="1018"/>
                    <a:pt x="12" y="1029"/>
                  </a:cubicBezTo>
                  <a:cubicBezTo>
                    <a:pt x="34" y="1018"/>
                    <a:pt x="60" y="1007"/>
                    <a:pt x="82" y="996"/>
                  </a:cubicBezTo>
                  <a:cubicBezTo>
                    <a:pt x="174" y="926"/>
                    <a:pt x="280" y="856"/>
                    <a:pt x="372" y="786"/>
                  </a:cubicBezTo>
                  <a:cubicBezTo>
                    <a:pt x="688" y="540"/>
                    <a:pt x="1001" y="309"/>
                    <a:pt x="1317" y="77"/>
                  </a:cubicBezTo>
                  <a:cubicBezTo>
                    <a:pt x="1339" y="63"/>
                    <a:pt x="1350" y="52"/>
                    <a:pt x="1361" y="40"/>
                  </a:cubicBezTo>
                  <a:cubicBezTo>
                    <a:pt x="1373" y="29"/>
                    <a:pt x="1361" y="18"/>
                    <a:pt x="1373" y="7"/>
                  </a:cubicBezTo>
                  <a:cubicBezTo>
                    <a:pt x="1365" y="7"/>
                    <a:pt x="1358" y="1"/>
                    <a:pt x="1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1"/>
            <p:cNvSpPr/>
            <p:nvPr/>
          </p:nvSpPr>
          <p:spPr>
            <a:xfrm>
              <a:off x="4183093" y="4143005"/>
              <a:ext cx="23757" cy="53679"/>
            </a:xfrm>
            <a:custGeom>
              <a:rect b="b" l="l" r="r" t="t"/>
              <a:pathLst>
                <a:path extrusionOk="0" h="1132" w="501">
                  <a:moveTo>
                    <a:pt x="467" y="0"/>
                  </a:moveTo>
                  <a:lnTo>
                    <a:pt x="467" y="0"/>
                  </a:lnTo>
                  <a:cubicBezTo>
                    <a:pt x="455" y="25"/>
                    <a:pt x="430" y="36"/>
                    <a:pt x="419" y="70"/>
                  </a:cubicBezTo>
                  <a:cubicBezTo>
                    <a:pt x="386" y="176"/>
                    <a:pt x="349" y="279"/>
                    <a:pt x="305" y="386"/>
                  </a:cubicBezTo>
                  <a:cubicBezTo>
                    <a:pt x="210" y="606"/>
                    <a:pt x="106" y="827"/>
                    <a:pt x="11" y="1037"/>
                  </a:cubicBezTo>
                  <a:cubicBezTo>
                    <a:pt x="0" y="1062"/>
                    <a:pt x="0" y="1095"/>
                    <a:pt x="0" y="1132"/>
                  </a:cubicBezTo>
                  <a:cubicBezTo>
                    <a:pt x="70" y="1095"/>
                    <a:pt x="500" y="95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1"/>
            <p:cNvSpPr/>
            <p:nvPr/>
          </p:nvSpPr>
          <p:spPr>
            <a:xfrm>
              <a:off x="4366936" y="4053051"/>
              <a:ext cx="27077" cy="55292"/>
            </a:xfrm>
            <a:custGeom>
              <a:rect b="b" l="l" r="r" t="t"/>
              <a:pathLst>
                <a:path extrusionOk="0" h="1166" w="571">
                  <a:moveTo>
                    <a:pt x="548" y="0"/>
                  </a:moveTo>
                  <a:cubicBezTo>
                    <a:pt x="534" y="25"/>
                    <a:pt x="512" y="37"/>
                    <a:pt x="512" y="48"/>
                  </a:cubicBezTo>
                  <a:cubicBezTo>
                    <a:pt x="339" y="397"/>
                    <a:pt x="174" y="746"/>
                    <a:pt x="12" y="1095"/>
                  </a:cubicBezTo>
                  <a:cubicBezTo>
                    <a:pt x="1" y="1118"/>
                    <a:pt x="1" y="1143"/>
                    <a:pt x="1" y="1165"/>
                  </a:cubicBezTo>
                  <a:cubicBezTo>
                    <a:pt x="70" y="1129"/>
                    <a:pt x="571" y="81"/>
                    <a:pt x="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1"/>
            <p:cNvSpPr/>
            <p:nvPr/>
          </p:nvSpPr>
          <p:spPr>
            <a:xfrm>
              <a:off x="4255928" y="3966416"/>
              <a:ext cx="9437" cy="76726"/>
            </a:xfrm>
            <a:custGeom>
              <a:rect b="b" l="l" r="r" t="t"/>
              <a:pathLst>
                <a:path extrusionOk="0" h="1618" w="199">
                  <a:moveTo>
                    <a:pt x="26" y="0"/>
                  </a:moveTo>
                  <a:cubicBezTo>
                    <a:pt x="12" y="11"/>
                    <a:pt x="1" y="23"/>
                    <a:pt x="1" y="36"/>
                  </a:cubicBezTo>
                  <a:lnTo>
                    <a:pt x="1" y="92"/>
                  </a:lnTo>
                  <a:cubicBezTo>
                    <a:pt x="37" y="419"/>
                    <a:pt x="48" y="735"/>
                    <a:pt x="82" y="1059"/>
                  </a:cubicBezTo>
                  <a:cubicBezTo>
                    <a:pt x="96" y="1235"/>
                    <a:pt x="129" y="1397"/>
                    <a:pt x="151" y="1573"/>
                  </a:cubicBezTo>
                  <a:cubicBezTo>
                    <a:pt x="151" y="1584"/>
                    <a:pt x="165" y="1607"/>
                    <a:pt x="177" y="1618"/>
                  </a:cubicBezTo>
                  <a:lnTo>
                    <a:pt x="199" y="1618"/>
                  </a:lnTo>
                  <a:cubicBezTo>
                    <a:pt x="188" y="1595"/>
                    <a:pt x="188" y="1559"/>
                    <a:pt x="188" y="1537"/>
                  </a:cubicBezTo>
                  <a:cubicBezTo>
                    <a:pt x="177" y="1408"/>
                    <a:pt x="151" y="1268"/>
                    <a:pt x="140" y="1129"/>
                  </a:cubicBezTo>
                  <a:cubicBezTo>
                    <a:pt x="118" y="827"/>
                    <a:pt x="96" y="525"/>
                    <a:pt x="70" y="221"/>
                  </a:cubicBezTo>
                  <a:cubicBezTo>
                    <a:pt x="59" y="162"/>
                    <a:pt x="59" y="92"/>
                    <a:pt x="48" y="36"/>
                  </a:cubicBezTo>
                  <a:cubicBezTo>
                    <a:pt x="48" y="23"/>
                    <a:pt x="37" y="11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1"/>
            <p:cNvSpPr/>
            <p:nvPr/>
          </p:nvSpPr>
          <p:spPr>
            <a:xfrm>
              <a:off x="4248246" y="4069078"/>
              <a:ext cx="65772" cy="18826"/>
            </a:xfrm>
            <a:custGeom>
              <a:rect b="b" l="l" r="r" t="t"/>
              <a:pathLst>
                <a:path extrusionOk="0" h="397" w="1387">
                  <a:moveTo>
                    <a:pt x="1386" y="0"/>
                  </a:moveTo>
                  <a:cubicBezTo>
                    <a:pt x="1361" y="0"/>
                    <a:pt x="1328" y="0"/>
                    <a:pt x="1305" y="11"/>
                  </a:cubicBezTo>
                  <a:cubicBezTo>
                    <a:pt x="1269" y="11"/>
                    <a:pt x="1246" y="23"/>
                    <a:pt x="1210" y="37"/>
                  </a:cubicBezTo>
                  <a:cubicBezTo>
                    <a:pt x="827" y="140"/>
                    <a:pt x="442" y="246"/>
                    <a:pt x="70" y="349"/>
                  </a:cubicBezTo>
                  <a:cubicBezTo>
                    <a:pt x="48" y="349"/>
                    <a:pt x="23" y="361"/>
                    <a:pt x="1" y="372"/>
                  </a:cubicBezTo>
                  <a:cubicBezTo>
                    <a:pt x="12" y="386"/>
                    <a:pt x="12" y="397"/>
                    <a:pt x="12" y="397"/>
                  </a:cubicBezTo>
                  <a:lnTo>
                    <a:pt x="70" y="397"/>
                  </a:lnTo>
                  <a:cubicBezTo>
                    <a:pt x="232" y="349"/>
                    <a:pt x="397" y="291"/>
                    <a:pt x="559" y="257"/>
                  </a:cubicBezTo>
                  <a:cubicBezTo>
                    <a:pt x="816" y="187"/>
                    <a:pt x="1070" y="118"/>
                    <a:pt x="1328" y="59"/>
                  </a:cubicBezTo>
                  <a:cubicBezTo>
                    <a:pt x="1350" y="48"/>
                    <a:pt x="1361" y="37"/>
                    <a:pt x="1386" y="23"/>
                  </a:cubicBezTo>
                  <a:lnTo>
                    <a:pt x="13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1"/>
            <p:cNvSpPr/>
            <p:nvPr/>
          </p:nvSpPr>
          <p:spPr>
            <a:xfrm>
              <a:off x="4212872" y="3999514"/>
              <a:ext cx="47610" cy="37557"/>
            </a:xfrm>
            <a:custGeom>
              <a:rect b="b" l="l" r="r" t="t"/>
              <a:pathLst>
                <a:path extrusionOk="0" h="792" w="1004">
                  <a:moveTo>
                    <a:pt x="12" y="1"/>
                  </a:moveTo>
                  <a:cubicBezTo>
                    <a:pt x="12" y="12"/>
                    <a:pt x="1" y="23"/>
                    <a:pt x="1" y="37"/>
                  </a:cubicBezTo>
                  <a:cubicBezTo>
                    <a:pt x="26" y="59"/>
                    <a:pt x="48" y="82"/>
                    <a:pt x="59" y="107"/>
                  </a:cubicBezTo>
                  <a:cubicBezTo>
                    <a:pt x="107" y="151"/>
                    <a:pt x="165" y="199"/>
                    <a:pt x="199" y="246"/>
                  </a:cubicBezTo>
                  <a:cubicBezTo>
                    <a:pt x="291" y="372"/>
                    <a:pt x="397" y="467"/>
                    <a:pt x="526" y="548"/>
                  </a:cubicBezTo>
                  <a:cubicBezTo>
                    <a:pt x="665" y="629"/>
                    <a:pt x="805" y="710"/>
                    <a:pt x="945" y="780"/>
                  </a:cubicBezTo>
                  <a:cubicBezTo>
                    <a:pt x="956" y="791"/>
                    <a:pt x="978" y="791"/>
                    <a:pt x="990" y="791"/>
                  </a:cubicBezTo>
                  <a:cubicBezTo>
                    <a:pt x="1004" y="791"/>
                    <a:pt x="1004" y="780"/>
                    <a:pt x="1004" y="780"/>
                  </a:cubicBezTo>
                  <a:cubicBezTo>
                    <a:pt x="990" y="769"/>
                    <a:pt x="978" y="746"/>
                    <a:pt x="956" y="735"/>
                  </a:cubicBezTo>
                  <a:cubicBezTo>
                    <a:pt x="864" y="688"/>
                    <a:pt x="780" y="629"/>
                    <a:pt x="677" y="582"/>
                  </a:cubicBezTo>
                  <a:cubicBezTo>
                    <a:pt x="548" y="512"/>
                    <a:pt x="420" y="431"/>
                    <a:pt x="327" y="327"/>
                  </a:cubicBezTo>
                  <a:cubicBezTo>
                    <a:pt x="235" y="221"/>
                    <a:pt x="140" y="118"/>
                    <a:pt x="48" y="12"/>
                  </a:cubicBezTo>
                  <a:cubicBezTo>
                    <a:pt x="37" y="1"/>
                    <a:pt x="26" y="1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1"/>
            <p:cNvSpPr/>
            <p:nvPr/>
          </p:nvSpPr>
          <p:spPr>
            <a:xfrm>
              <a:off x="4324970" y="3931326"/>
              <a:ext cx="25465" cy="12471"/>
            </a:xfrm>
            <a:custGeom>
              <a:rect b="b" l="l" r="r" t="t"/>
              <a:pathLst>
                <a:path extrusionOk="0" h="263" w="537">
                  <a:moveTo>
                    <a:pt x="175" y="48"/>
                  </a:moveTo>
                  <a:cubicBezTo>
                    <a:pt x="195" y="48"/>
                    <a:pt x="216" y="58"/>
                    <a:pt x="246" y="78"/>
                  </a:cubicBezTo>
                  <a:cubicBezTo>
                    <a:pt x="291" y="100"/>
                    <a:pt x="349" y="134"/>
                    <a:pt x="386" y="170"/>
                  </a:cubicBezTo>
                  <a:cubicBezTo>
                    <a:pt x="291" y="148"/>
                    <a:pt x="187" y="123"/>
                    <a:pt x="81" y="100"/>
                  </a:cubicBezTo>
                  <a:cubicBezTo>
                    <a:pt x="121" y="66"/>
                    <a:pt x="147" y="48"/>
                    <a:pt x="175" y="48"/>
                  </a:cubicBezTo>
                  <a:close/>
                  <a:moveTo>
                    <a:pt x="179" y="1"/>
                  </a:moveTo>
                  <a:cubicBezTo>
                    <a:pt x="121" y="1"/>
                    <a:pt x="69" y="32"/>
                    <a:pt x="11" y="89"/>
                  </a:cubicBezTo>
                  <a:cubicBezTo>
                    <a:pt x="11" y="100"/>
                    <a:pt x="0" y="123"/>
                    <a:pt x="0" y="123"/>
                  </a:cubicBezTo>
                  <a:cubicBezTo>
                    <a:pt x="11" y="134"/>
                    <a:pt x="22" y="148"/>
                    <a:pt x="48" y="159"/>
                  </a:cubicBezTo>
                  <a:cubicBezTo>
                    <a:pt x="162" y="181"/>
                    <a:pt x="279" y="204"/>
                    <a:pt x="397" y="240"/>
                  </a:cubicBezTo>
                  <a:cubicBezTo>
                    <a:pt x="419" y="240"/>
                    <a:pt x="455" y="251"/>
                    <a:pt x="489" y="262"/>
                  </a:cubicBezTo>
                  <a:cubicBezTo>
                    <a:pt x="500" y="251"/>
                    <a:pt x="525" y="240"/>
                    <a:pt x="536" y="229"/>
                  </a:cubicBezTo>
                  <a:cubicBezTo>
                    <a:pt x="536" y="218"/>
                    <a:pt x="525" y="193"/>
                    <a:pt x="511" y="181"/>
                  </a:cubicBezTo>
                  <a:cubicBezTo>
                    <a:pt x="441" y="134"/>
                    <a:pt x="372" y="89"/>
                    <a:pt x="302" y="42"/>
                  </a:cubicBezTo>
                  <a:cubicBezTo>
                    <a:pt x="256" y="14"/>
                    <a:pt x="216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1"/>
            <p:cNvSpPr/>
            <p:nvPr/>
          </p:nvSpPr>
          <p:spPr>
            <a:xfrm>
              <a:off x="4327199" y="3945457"/>
              <a:ext cx="18209" cy="7777"/>
            </a:xfrm>
            <a:custGeom>
              <a:rect b="b" l="l" r="r" t="t"/>
              <a:pathLst>
                <a:path extrusionOk="0" h="164" w="384">
                  <a:moveTo>
                    <a:pt x="280" y="45"/>
                  </a:moveTo>
                  <a:lnTo>
                    <a:pt x="280" y="115"/>
                  </a:lnTo>
                  <a:cubicBezTo>
                    <a:pt x="221" y="93"/>
                    <a:pt x="174" y="82"/>
                    <a:pt x="129" y="71"/>
                  </a:cubicBezTo>
                  <a:lnTo>
                    <a:pt x="129" y="59"/>
                  </a:lnTo>
                  <a:cubicBezTo>
                    <a:pt x="174" y="45"/>
                    <a:pt x="221" y="45"/>
                    <a:pt x="280" y="45"/>
                  </a:cubicBezTo>
                  <a:close/>
                  <a:moveTo>
                    <a:pt x="339" y="1"/>
                  </a:moveTo>
                  <a:cubicBezTo>
                    <a:pt x="244" y="1"/>
                    <a:pt x="151" y="12"/>
                    <a:pt x="59" y="12"/>
                  </a:cubicBezTo>
                  <a:cubicBezTo>
                    <a:pt x="34" y="23"/>
                    <a:pt x="23" y="34"/>
                    <a:pt x="1" y="45"/>
                  </a:cubicBezTo>
                  <a:cubicBezTo>
                    <a:pt x="12" y="59"/>
                    <a:pt x="23" y="82"/>
                    <a:pt x="45" y="93"/>
                  </a:cubicBezTo>
                  <a:cubicBezTo>
                    <a:pt x="104" y="115"/>
                    <a:pt x="163" y="140"/>
                    <a:pt x="221" y="152"/>
                  </a:cubicBezTo>
                  <a:cubicBezTo>
                    <a:pt x="258" y="159"/>
                    <a:pt x="284" y="164"/>
                    <a:pt x="301" y="164"/>
                  </a:cubicBezTo>
                  <a:cubicBezTo>
                    <a:pt x="337" y="164"/>
                    <a:pt x="334" y="141"/>
                    <a:pt x="325" y="71"/>
                  </a:cubicBezTo>
                  <a:lnTo>
                    <a:pt x="325" y="45"/>
                  </a:lnTo>
                  <a:cubicBezTo>
                    <a:pt x="350" y="45"/>
                    <a:pt x="361" y="34"/>
                    <a:pt x="383" y="23"/>
                  </a:cubicBezTo>
                  <a:lnTo>
                    <a:pt x="383" y="12"/>
                  </a:lnTo>
                  <a:cubicBezTo>
                    <a:pt x="372" y="1"/>
                    <a:pt x="350" y="1"/>
                    <a:pt x="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1"/>
            <p:cNvSpPr/>
            <p:nvPr/>
          </p:nvSpPr>
          <p:spPr>
            <a:xfrm>
              <a:off x="4153266" y="4045369"/>
              <a:ext cx="32103" cy="19916"/>
            </a:xfrm>
            <a:custGeom>
              <a:rect b="b" l="l" r="r" t="t"/>
              <a:pathLst>
                <a:path extrusionOk="0" h="420" w="677">
                  <a:moveTo>
                    <a:pt x="629" y="0"/>
                  </a:moveTo>
                  <a:cubicBezTo>
                    <a:pt x="548" y="23"/>
                    <a:pt x="467" y="34"/>
                    <a:pt x="397" y="70"/>
                  </a:cubicBezTo>
                  <a:cubicBezTo>
                    <a:pt x="235" y="129"/>
                    <a:pt x="95" y="221"/>
                    <a:pt x="12" y="372"/>
                  </a:cubicBezTo>
                  <a:cubicBezTo>
                    <a:pt x="0" y="383"/>
                    <a:pt x="0" y="397"/>
                    <a:pt x="0" y="419"/>
                  </a:cubicBezTo>
                  <a:lnTo>
                    <a:pt x="12" y="419"/>
                  </a:lnTo>
                  <a:cubicBezTo>
                    <a:pt x="37" y="397"/>
                    <a:pt x="48" y="361"/>
                    <a:pt x="70" y="338"/>
                  </a:cubicBezTo>
                  <a:cubicBezTo>
                    <a:pt x="221" y="162"/>
                    <a:pt x="408" y="92"/>
                    <a:pt x="618" y="48"/>
                  </a:cubicBezTo>
                  <a:cubicBezTo>
                    <a:pt x="640" y="48"/>
                    <a:pt x="665" y="34"/>
                    <a:pt x="677" y="23"/>
                  </a:cubicBezTo>
                  <a:lnTo>
                    <a:pt x="6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1"/>
            <p:cNvSpPr/>
            <p:nvPr/>
          </p:nvSpPr>
          <p:spPr>
            <a:xfrm>
              <a:off x="4317289" y="4059642"/>
              <a:ext cx="4932" cy="17830"/>
            </a:xfrm>
            <a:custGeom>
              <a:rect b="b" l="l" r="r" t="t"/>
              <a:pathLst>
                <a:path extrusionOk="0" h="376" w="104">
                  <a:moveTo>
                    <a:pt x="11" y="1"/>
                  </a:moveTo>
                  <a:cubicBezTo>
                    <a:pt x="11" y="12"/>
                    <a:pt x="0" y="26"/>
                    <a:pt x="0" y="37"/>
                  </a:cubicBezTo>
                  <a:cubicBezTo>
                    <a:pt x="11" y="129"/>
                    <a:pt x="22" y="236"/>
                    <a:pt x="45" y="328"/>
                  </a:cubicBezTo>
                  <a:cubicBezTo>
                    <a:pt x="45" y="350"/>
                    <a:pt x="70" y="361"/>
                    <a:pt x="81" y="375"/>
                  </a:cubicBezTo>
                  <a:cubicBezTo>
                    <a:pt x="81" y="361"/>
                    <a:pt x="92" y="350"/>
                    <a:pt x="103" y="339"/>
                  </a:cubicBezTo>
                  <a:cubicBezTo>
                    <a:pt x="92" y="291"/>
                    <a:pt x="92" y="258"/>
                    <a:pt x="81" y="222"/>
                  </a:cubicBezTo>
                  <a:cubicBezTo>
                    <a:pt x="70" y="166"/>
                    <a:pt x="59" y="96"/>
                    <a:pt x="45" y="26"/>
                  </a:cubicBezTo>
                  <a:cubicBezTo>
                    <a:pt x="45" y="12"/>
                    <a:pt x="22" y="12"/>
                    <a:pt x="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1"/>
            <p:cNvSpPr/>
            <p:nvPr/>
          </p:nvSpPr>
          <p:spPr>
            <a:xfrm>
              <a:off x="4296851" y="4241304"/>
              <a:ext cx="91615" cy="112860"/>
            </a:xfrm>
            <a:custGeom>
              <a:rect b="b" l="l" r="r" t="t"/>
              <a:pathLst>
                <a:path extrusionOk="0" h="2380" w="1932">
                  <a:moveTo>
                    <a:pt x="23" y="0"/>
                  </a:moveTo>
                  <a:cubicBezTo>
                    <a:pt x="12" y="11"/>
                    <a:pt x="12" y="11"/>
                    <a:pt x="1" y="11"/>
                  </a:cubicBezTo>
                  <a:cubicBezTo>
                    <a:pt x="1" y="36"/>
                    <a:pt x="12" y="59"/>
                    <a:pt x="12" y="70"/>
                  </a:cubicBezTo>
                  <a:cubicBezTo>
                    <a:pt x="57" y="151"/>
                    <a:pt x="115" y="232"/>
                    <a:pt x="163" y="316"/>
                  </a:cubicBezTo>
                  <a:cubicBezTo>
                    <a:pt x="384" y="710"/>
                    <a:pt x="663" y="1059"/>
                    <a:pt x="990" y="1363"/>
                  </a:cubicBezTo>
                  <a:cubicBezTo>
                    <a:pt x="1060" y="1419"/>
                    <a:pt x="1129" y="1489"/>
                    <a:pt x="1188" y="1559"/>
                  </a:cubicBezTo>
                  <a:cubicBezTo>
                    <a:pt x="1384" y="1805"/>
                    <a:pt x="1582" y="2048"/>
                    <a:pt x="1780" y="2305"/>
                  </a:cubicBezTo>
                  <a:cubicBezTo>
                    <a:pt x="1803" y="2327"/>
                    <a:pt x="1817" y="2352"/>
                    <a:pt x="1839" y="2363"/>
                  </a:cubicBezTo>
                  <a:cubicBezTo>
                    <a:pt x="1850" y="2375"/>
                    <a:pt x="1863" y="2379"/>
                    <a:pt x="1875" y="2379"/>
                  </a:cubicBezTo>
                  <a:cubicBezTo>
                    <a:pt x="1899" y="2379"/>
                    <a:pt x="1920" y="2359"/>
                    <a:pt x="1920" y="2327"/>
                  </a:cubicBezTo>
                  <a:cubicBezTo>
                    <a:pt x="1931" y="2294"/>
                    <a:pt x="1920" y="2246"/>
                    <a:pt x="1909" y="2213"/>
                  </a:cubicBezTo>
                  <a:cubicBezTo>
                    <a:pt x="1850" y="2095"/>
                    <a:pt x="1780" y="1967"/>
                    <a:pt x="1711" y="1852"/>
                  </a:cubicBezTo>
                  <a:cubicBezTo>
                    <a:pt x="1699" y="1827"/>
                    <a:pt x="1677" y="1816"/>
                    <a:pt x="1663" y="1794"/>
                  </a:cubicBezTo>
                  <a:cubicBezTo>
                    <a:pt x="1652" y="1805"/>
                    <a:pt x="1652" y="1805"/>
                    <a:pt x="1641" y="1805"/>
                  </a:cubicBezTo>
                  <a:cubicBezTo>
                    <a:pt x="1652" y="1838"/>
                    <a:pt x="1663" y="1875"/>
                    <a:pt x="1677" y="1908"/>
                  </a:cubicBezTo>
                  <a:cubicBezTo>
                    <a:pt x="1733" y="2014"/>
                    <a:pt x="1792" y="2118"/>
                    <a:pt x="1850" y="2224"/>
                  </a:cubicBezTo>
                  <a:cubicBezTo>
                    <a:pt x="1861" y="2246"/>
                    <a:pt x="1873" y="2282"/>
                    <a:pt x="1887" y="2305"/>
                  </a:cubicBezTo>
                  <a:lnTo>
                    <a:pt x="1861" y="2305"/>
                  </a:lnTo>
                  <a:cubicBezTo>
                    <a:pt x="1850" y="2294"/>
                    <a:pt x="1839" y="2282"/>
                    <a:pt x="1828" y="2271"/>
                  </a:cubicBezTo>
                  <a:cubicBezTo>
                    <a:pt x="1548" y="1897"/>
                    <a:pt x="1258" y="1525"/>
                    <a:pt x="909" y="1198"/>
                  </a:cubicBezTo>
                  <a:cubicBezTo>
                    <a:pt x="825" y="1117"/>
                    <a:pt x="744" y="1025"/>
                    <a:pt x="663" y="930"/>
                  </a:cubicBezTo>
                  <a:cubicBezTo>
                    <a:pt x="420" y="676"/>
                    <a:pt x="244" y="360"/>
                    <a:pt x="57" y="59"/>
                  </a:cubicBezTo>
                  <a:cubicBezTo>
                    <a:pt x="45" y="36"/>
                    <a:pt x="34" y="22"/>
                    <a:pt x="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1"/>
            <p:cNvSpPr/>
            <p:nvPr/>
          </p:nvSpPr>
          <p:spPr>
            <a:xfrm>
              <a:off x="4171522" y="4245667"/>
              <a:ext cx="153499" cy="60840"/>
            </a:xfrm>
            <a:custGeom>
              <a:rect b="b" l="l" r="r" t="t"/>
              <a:pathLst>
                <a:path extrusionOk="0" h="1283" w="3237">
                  <a:moveTo>
                    <a:pt x="60" y="0"/>
                  </a:moveTo>
                  <a:cubicBezTo>
                    <a:pt x="46" y="0"/>
                    <a:pt x="23" y="0"/>
                    <a:pt x="1" y="14"/>
                  </a:cubicBezTo>
                  <a:cubicBezTo>
                    <a:pt x="12" y="25"/>
                    <a:pt x="23" y="37"/>
                    <a:pt x="46" y="48"/>
                  </a:cubicBezTo>
                  <a:cubicBezTo>
                    <a:pt x="71" y="59"/>
                    <a:pt x="104" y="70"/>
                    <a:pt x="141" y="84"/>
                  </a:cubicBezTo>
                  <a:cubicBezTo>
                    <a:pt x="954" y="305"/>
                    <a:pt x="1747" y="618"/>
                    <a:pt x="2515" y="967"/>
                  </a:cubicBezTo>
                  <a:cubicBezTo>
                    <a:pt x="2725" y="1062"/>
                    <a:pt x="2934" y="1154"/>
                    <a:pt x="3133" y="1246"/>
                  </a:cubicBezTo>
                  <a:cubicBezTo>
                    <a:pt x="3166" y="1271"/>
                    <a:pt x="3203" y="1271"/>
                    <a:pt x="3225" y="1282"/>
                  </a:cubicBezTo>
                  <a:cubicBezTo>
                    <a:pt x="3236" y="1271"/>
                    <a:pt x="3236" y="1257"/>
                    <a:pt x="3236" y="1257"/>
                  </a:cubicBezTo>
                  <a:cubicBezTo>
                    <a:pt x="3214" y="1246"/>
                    <a:pt x="3203" y="1224"/>
                    <a:pt x="3177" y="1213"/>
                  </a:cubicBezTo>
                  <a:cubicBezTo>
                    <a:pt x="3096" y="1176"/>
                    <a:pt x="3027" y="1143"/>
                    <a:pt x="2957" y="1106"/>
                  </a:cubicBezTo>
                  <a:cubicBezTo>
                    <a:pt x="2166" y="746"/>
                    <a:pt x="1373" y="386"/>
                    <a:pt x="535" y="140"/>
                  </a:cubicBezTo>
                  <a:cubicBezTo>
                    <a:pt x="384" y="95"/>
                    <a:pt x="222" y="48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1"/>
            <p:cNvSpPr/>
            <p:nvPr/>
          </p:nvSpPr>
          <p:spPr>
            <a:xfrm>
              <a:off x="4443091" y="4320779"/>
              <a:ext cx="43674" cy="55481"/>
            </a:xfrm>
            <a:custGeom>
              <a:rect b="b" l="l" r="r" t="t"/>
              <a:pathLst>
                <a:path extrusionOk="0" h="1170" w="921">
                  <a:moveTo>
                    <a:pt x="920" y="0"/>
                  </a:moveTo>
                  <a:lnTo>
                    <a:pt x="920" y="0"/>
                  </a:lnTo>
                  <a:cubicBezTo>
                    <a:pt x="898" y="11"/>
                    <a:pt x="884" y="23"/>
                    <a:pt x="873" y="37"/>
                  </a:cubicBezTo>
                  <a:cubicBezTo>
                    <a:pt x="850" y="70"/>
                    <a:pt x="828" y="106"/>
                    <a:pt x="792" y="140"/>
                  </a:cubicBezTo>
                  <a:cubicBezTo>
                    <a:pt x="618" y="361"/>
                    <a:pt x="431" y="581"/>
                    <a:pt x="255" y="805"/>
                  </a:cubicBezTo>
                  <a:cubicBezTo>
                    <a:pt x="185" y="886"/>
                    <a:pt x="116" y="967"/>
                    <a:pt x="46" y="1059"/>
                  </a:cubicBezTo>
                  <a:cubicBezTo>
                    <a:pt x="1" y="1106"/>
                    <a:pt x="12" y="1154"/>
                    <a:pt x="82" y="1165"/>
                  </a:cubicBezTo>
                  <a:cubicBezTo>
                    <a:pt x="102" y="1168"/>
                    <a:pt x="123" y="1169"/>
                    <a:pt x="144" y="1169"/>
                  </a:cubicBezTo>
                  <a:cubicBezTo>
                    <a:pt x="216" y="1169"/>
                    <a:pt x="287" y="1152"/>
                    <a:pt x="350" y="1106"/>
                  </a:cubicBezTo>
                  <a:lnTo>
                    <a:pt x="384" y="1070"/>
                  </a:lnTo>
                  <a:cubicBezTo>
                    <a:pt x="384" y="1059"/>
                    <a:pt x="373" y="1059"/>
                    <a:pt x="373" y="1048"/>
                  </a:cubicBezTo>
                  <a:cubicBezTo>
                    <a:pt x="298" y="1077"/>
                    <a:pt x="221" y="1112"/>
                    <a:pt x="139" y="1112"/>
                  </a:cubicBezTo>
                  <a:cubicBezTo>
                    <a:pt x="120" y="1112"/>
                    <a:pt x="101" y="1111"/>
                    <a:pt x="82" y="1106"/>
                  </a:cubicBezTo>
                  <a:cubicBezTo>
                    <a:pt x="350" y="735"/>
                    <a:pt x="674" y="397"/>
                    <a:pt x="9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1"/>
            <p:cNvSpPr/>
            <p:nvPr/>
          </p:nvSpPr>
          <p:spPr>
            <a:xfrm>
              <a:off x="4423792" y="4291474"/>
              <a:ext cx="9958" cy="53585"/>
            </a:xfrm>
            <a:custGeom>
              <a:rect b="b" l="l" r="r" t="t"/>
              <a:pathLst>
                <a:path extrusionOk="0" h="1130" w="210">
                  <a:moveTo>
                    <a:pt x="173" y="1"/>
                  </a:moveTo>
                  <a:lnTo>
                    <a:pt x="173" y="37"/>
                  </a:lnTo>
                  <a:cubicBezTo>
                    <a:pt x="162" y="118"/>
                    <a:pt x="151" y="199"/>
                    <a:pt x="140" y="269"/>
                  </a:cubicBezTo>
                  <a:cubicBezTo>
                    <a:pt x="92" y="537"/>
                    <a:pt x="48" y="794"/>
                    <a:pt x="11" y="1060"/>
                  </a:cubicBezTo>
                  <a:cubicBezTo>
                    <a:pt x="0" y="1085"/>
                    <a:pt x="11" y="1107"/>
                    <a:pt x="11" y="1129"/>
                  </a:cubicBezTo>
                  <a:lnTo>
                    <a:pt x="34" y="1129"/>
                  </a:lnTo>
                  <a:cubicBezTo>
                    <a:pt x="129" y="758"/>
                    <a:pt x="187" y="386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1"/>
            <p:cNvSpPr/>
            <p:nvPr/>
          </p:nvSpPr>
          <p:spPr>
            <a:xfrm>
              <a:off x="4579421" y="4003877"/>
              <a:ext cx="20438" cy="31582"/>
            </a:xfrm>
            <a:custGeom>
              <a:rect b="b" l="l" r="r" t="t"/>
              <a:pathLst>
                <a:path extrusionOk="0" h="666" w="431">
                  <a:moveTo>
                    <a:pt x="12" y="1"/>
                  </a:moveTo>
                  <a:cubicBezTo>
                    <a:pt x="1" y="1"/>
                    <a:pt x="1" y="1"/>
                    <a:pt x="1" y="15"/>
                  </a:cubicBezTo>
                  <a:cubicBezTo>
                    <a:pt x="1" y="26"/>
                    <a:pt x="1" y="48"/>
                    <a:pt x="12" y="59"/>
                  </a:cubicBezTo>
                  <a:cubicBezTo>
                    <a:pt x="34" y="96"/>
                    <a:pt x="59" y="118"/>
                    <a:pt x="82" y="154"/>
                  </a:cubicBezTo>
                  <a:cubicBezTo>
                    <a:pt x="174" y="305"/>
                    <a:pt x="269" y="456"/>
                    <a:pt x="372" y="607"/>
                  </a:cubicBezTo>
                  <a:cubicBezTo>
                    <a:pt x="383" y="629"/>
                    <a:pt x="409" y="643"/>
                    <a:pt x="431" y="666"/>
                  </a:cubicBezTo>
                  <a:cubicBezTo>
                    <a:pt x="420" y="629"/>
                    <a:pt x="431" y="607"/>
                    <a:pt x="409" y="585"/>
                  </a:cubicBezTo>
                  <a:cubicBezTo>
                    <a:pt x="291" y="397"/>
                    <a:pt x="163" y="210"/>
                    <a:pt x="34" y="26"/>
                  </a:cubicBezTo>
                  <a:cubicBezTo>
                    <a:pt x="34" y="15"/>
                    <a:pt x="23" y="1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1" name="Google Shape;2141;p31"/>
          <p:cNvGrpSpPr/>
          <p:nvPr/>
        </p:nvGrpSpPr>
        <p:grpSpPr>
          <a:xfrm rot="829707">
            <a:off x="7110567" y="705594"/>
            <a:ext cx="1189473" cy="1181520"/>
            <a:chOff x="4998985" y="3942801"/>
            <a:chExt cx="385809" cy="383242"/>
          </a:xfrm>
        </p:grpSpPr>
        <p:sp>
          <p:nvSpPr>
            <p:cNvPr id="2142" name="Google Shape;2142;p31"/>
            <p:cNvSpPr/>
            <p:nvPr/>
          </p:nvSpPr>
          <p:spPr>
            <a:xfrm>
              <a:off x="4998985" y="3942801"/>
              <a:ext cx="385809" cy="369781"/>
            </a:xfrm>
            <a:custGeom>
              <a:rect b="b" l="l" r="r" t="t"/>
              <a:pathLst>
                <a:path extrusionOk="0" h="7798" w="8136">
                  <a:moveTo>
                    <a:pt x="710" y="1884"/>
                  </a:moveTo>
                  <a:lnTo>
                    <a:pt x="710" y="1884"/>
                  </a:lnTo>
                  <a:cubicBezTo>
                    <a:pt x="732" y="1931"/>
                    <a:pt x="673" y="2082"/>
                    <a:pt x="615" y="2116"/>
                  </a:cubicBezTo>
                  <a:cubicBezTo>
                    <a:pt x="604" y="2046"/>
                    <a:pt x="651" y="1917"/>
                    <a:pt x="710" y="1884"/>
                  </a:cubicBezTo>
                  <a:close/>
                  <a:moveTo>
                    <a:pt x="475" y="2105"/>
                  </a:moveTo>
                  <a:lnTo>
                    <a:pt x="475" y="2105"/>
                  </a:lnTo>
                  <a:cubicBezTo>
                    <a:pt x="534" y="2163"/>
                    <a:pt x="500" y="2431"/>
                    <a:pt x="442" y="2476"/>
                  </a:cubicBezTo>
                  <a:cubicBezTo>
                    <a:pt x="430" y="2350"/>
                    <a:pt x="453" y="2233"/>
                    <a:pt x="475" y="2105"/>
                  </a:cubicBezTo>
                  <a:close/>
                  <a:moveTo>
                    <a:pt x="349" y="2803"/>
                  </a:moveTo>
                  <a:cubicBezTo>
                    <a:pt x="361" y="2803"/>
                    <a:pt x="361" y="2803"/>
                    <a:pt x="372" y="2814"/>
                  </a:cubicBezTo>
                  <a:cubicBezTo>
                    <a:pt x="361" y="2920"/>
                    <a:pt x="335" y="3024"/>
                    <a:pt x="324" y="3141"/>
                  </a:cubicBezTo>
                  <a:cubicBezTo>
                    <a:pt x="280" y="3093"/>
                    <a:pt x="302" y="2862"/>
                    <a:pt x="349" y="2803"/>
                  </a:cubicBezTo>
                  <a:close/>
                  <a:moveTo>
                    <a:pt x="7962" y="4049"/>
                  </a:moveTo>
                  <a:cubicBezTo>
                    <a:pt x="7996" y="4096"/>
                    <a:pt x="7973" y="4152"/>
                    <a:pt x="7962" y="4200"/>
                  </a:cubicBezTo>
                  <a:lnTo>
                    <a:pt x="7915" y="4189"/>
                  </a:lnTo>
                  <a:cubicBezTo>
                    <a:pt x="7926" y="4141"/>
                    <a:pt x="7926" y="4096"/>
                    <a:pt x="7937" y="4049"/>
                  </a:cubicBezTo>
                  <a:close/>
                  <a:moveTo>
                    <a:pt x="7973" y="4420"/>
                  </a:moveTo>
                  <a:cubicBezTo>
                    <a:pt x="7973" y="4479"/>
                    <a:pt x="7797" y="4747"/>
                    <a:pt x="7739" y="4758"/>
                  </a:cubicBezTo>
                  <a:cubicBezTo>
                    <a:pt x="7727" y="4700"/>
                    <a:pt x="7903" y="4432"/>
                    <a:pt x="7973" y="4420"/>
                  </a:cubicBezTo>
                  <a:close/>
                  <a:moveTo>
                    <a:pt x="4442" y="1"/>
                  </a:moveTo>
                  <a:cubicBezTo>
                    <a:pt x="4393" y="1"/>
                    <a:pt x="4344" y="4"/>
                    <a:pt x="4294" y="9"/>
                  </a:cubicBezTo>
                  <a:cubicBezTo>
                    <a:pt x="4154" y="20"/>
                    <a:pt x="4026" y="32"/>
                    <a:pt x="3897" y="46"/>
                  </a:cubicBezTo>
                  <a:cubicBezTo>
                    <a:pt x="3269" y="90"/>
                    <a:pt x="2665" y="266"/>
                    <a:pt x="2095" y="534"/>
                  </a:cubicBezTo>
                  <a:cubicBezTo>
                    <a:pt x="2059" y="546"/>
                    <a:pt x="2026" y="568"/>
                    <a:pt x="2012" y="604"/>
                  </a:cubicBezTo>
                  <a:cubicBezTo>
                    <a:pt x="1966" y="679"/>
                    <a:pt x="1950" y="705"/>
                    <a:pt x="1910" y="705"/>
                  </a:cubicBezTo>
                  <a:cubicBezTo>
                    <a:pt x="1889" y="705"/>
                    <a:pt x="1860" y="697"/>
                    <a:pt x="1816" y="685"/>
                  </a:cubicBezTo>
                  <a:cubicBezTo>
                    <a:pt x="1799" y="685"/>
                    <a:pt x="1779" y="680"/>
                    <a:pt x="1764" y="680"/>
                  </a:cubicBezTo>
                  <a:cubicBezTo>
                    <a:pt x="1756" y="680"/>
                    <a:pt x="1750" y="682"/>
                    <a:pt x="1746" y="685"/>
                  </a:cubicBezTo>
                  <a:cubicBezTo>
                    <a:pt x="1699" y="708"/>
                    <a:pt x="1651" y="755"/>
                    <a:pt x="1618" y="778"/>
                  </a:cubicBezTo>
                  <a:cubicBezTo>
                    <a:pt x="1548" y="836"/>
                    <a:pt x="1467" y="895"/>
                    <a:pt x="1397" y="954"/>
                  </a:cubicBezTo>
                  <a:cubicBezTo>
                    <a:pt x="1302" y="1023"/>
                    <a:pt x="1210" y="1104"/>
                    <a:pt x="1118" y="1174"/>
                  </a:cubicBezTo>
                  <a:cubicBezTo>
                    <a:pt x="1104" y="1197"/>
                    <a:pt x="1093" y="1219"/>
                    <a:pt x="1093" y="1244"/>
                  </a:cubicBezTo>
                  <a:cubicBezTo>
                    <a:pt x="1059" y="1303"/>
                    <a:pt x="1034" y="1359"/>
                    <a:pt x="1012" y="1417"/>
                  </a:cubicBezTo>
                  <a:cubicBezTo>
                    <a:pt x="993" y="1456"/>
                    <a:pt x="973" y="1473"/>
                    <a:pt x="950" y="1473"/>
                  </a:cubicBezTo>
                  <a:cubicBezTo>
                    <a:pt x="931" y="1473"/>
                    <a:pt x="909" y="1462"/>
                    <a:pt x="883" y="1442"/>
                  </a:cubicBezTo>
                  <a:cubicBezTo>
                    <a:pt x="849" y="1406"/>
                    <a:pt x="813" y="1373"/>
                    <a:pt x="768" y="1347"/>
                  </a:cubicBezTo>
                  <a:cubicBezTo>
                    <a:pt x="761" y="1342"/>
                    <a:pt x="747" y="1339"/>
                    <a:pt x="732" y="1339"/>
                  </a:cubicBezTo>
                  <a:cubicBezTo>
                    <a:pt x="718" y="1339"/>
                    <a:pt x="704" y="1342"/>
                    <a:pt x="699" y="1347"/>
                  </a:cubicBezTo>
                  <a:cubicBezTo>
                    <a:pt x="629" y="1428"/>
                    <a:pt x="523" y="1498"/>
                    <a:pt x="475" y="1616"/>
                  </a:cubicBezTo>
                  <a:cubicBezTo>
                    <a:pt x="335" y="2057"/>
                    <a:pt x="232" y="2512"/>
                    <a:pt x="140" y="2965"/>
                  </a:cubicBezTo>
                  <a:cubicBezTo>
                    <a:pt x="104" y="3163"/>
                    <a:pt x="70" y="3373"/>
                    <a:pt x="34" y="3571"/>
                  </a:cubicBezTo>
                  <a:cubicBezTo>
                    <a:pt x="0" y="3817"/>
                    <a:pt x="34" y="4060"/>
                    <a:pt x="81" y="4306"/>
                  </a:cubicBezTo>
                  <a:cubicBezTo>
                    <a:pt x="185" y="4725"/>
                    <a:pt x="266" y="5166"/>
                    <a:pt x="361" y="5585"/>
                  </a:cubicBezTo>
                  <a:cubicBezTo>
                    <a:pt x="383" y="5678"/>
                    <a:pt x="430" y="5773"/>
                    <a:pt x="475" y="5854"/>
                  </a:cubicBezTo>
                  <a:cubicBezTo>
                    <a:pt x="662" y="6167"/>
                    <a:pt x="908" y="6446"/>
                    <a:pt x="1151" y="6714"/>
                  </a:cubicBezTo>
                  <a:cubicBezTo>
                    <a:pt x="1243" y="6831"/>
                    <a:pt x="1327" y="6946"/>
                    <a:pt x="1383" y="7074"/>
                  </a:cubicBezTo>
                  <a:cubicBezTo>
                    <a:pt x="1442" y="7181"/>
                    <a:pt x="1500" y="7250"/>
                    <a:pt x="1607" y="7295"/>
                  </a:cubicBezTo>
                  <a:cubicBezTo>
                    <a:pt x="1967" y="7449"/>
                    <a:pt x="2339" y="7600"/>
                    <a:pt x="2710" y="7751"/>
                  </a:cubicBezTo>
                  <a:cubicBezTo>
                    <a:pt x="2780" y="7784"/>
                    <a:pt x="2875" y="7798"/>
                    <a:pt x="2956" y="7798"/>
                  </a:cubicBezTo>
                  <a:cubicBezTo>
                    <a:pt x="3353" y="7773"/>
                    <a:pt x="3747" y="7739"/>
                    <a:pt x="4143" y="7714"/>
                  </a:cubicBezTo>
                  <a:cubicBezTo>
                    <a:pt x="4526" y="7692"/>
                    <a:pt x="4900" y="7644"/>
                    <a:pt x="5272" y="7541"/>
                  </a:cubicBezTo>
                  <a:cubicBezTo>
                    <a:pt x="5562" y="7449"/>
                    <a:pt x="5867" y="7365"/>
                    <a:pt x="6110" y="7169"/>
                  </a:cubicBezTo>
                  <a:cubicBezTo>
                    <a:pt x="6202" y="7086"/>
                    <a:pt x="6297" y="7016"/>
                    <a:pt x="6389" y="6935"/>
                  </a:cubicBezTo>
                  <a:cubicBezTo>
                    <a:pt x="6459" y="6876"/>
                    <a:pt x="6529" y="6831"/>
                    <a:pt x="6621" y="6820"/>
                  </a:cubicBezTo>
                  <a:cubicBezTo>
                    <a:pt x="6680" y="6806"/>
                    <a:pt x="6727" y="6784"/>
                    <a:pt x="6775" y="6762"/>
                  </a:cubicBezTo>
                  <a:cubicBezTo>
                    <a:pt x="6797" y="6736"/>
                    <a:pt x="6820" y="6692"/>
                    <a:pt x="6820" y="6667"/>
                  </a:cubicBezTo>
                  <a:cubicBezTo>
                    <a:pt x="6808" y="6586"/>
                    <a:pt x="6831" y="6516"/>
                    <a:pt x="6889" y="6457"/>
                  </a:cubicBezTo>
                  <a:cubicBezTo>
                    <a:pt x="6948" y="6412"/>
                    <a:pt x="7007" y="6365"/>
                    <a:pt x="7065" y="6317"/>
                  </a:cubicBezTo>
                  <a:cubicBezTo>
                    <a:pt x="7088" y="6295"/>
                    <a:pt x="7124" y="6284"/>
                    <a:pt x="7135" y="6261"/>
                  </a:cubicBezTo>
                  <a:cubicBezTo>
                    <a:pt x="7205" y="6192"/>
                    <a:pt x="7264" y="6122"/>
                    <a:pt x="7308" y="6052"/>
                  </a:cubicBezTo>
                  <a:cubicBezTo>
                    <a:pt x="7345" y="6016"/>
                    <a:pt x="7356" y="5957"/>
                    <a:pt x="7367" y="5912"/>
                  </a:cubicBezTo>
                  <a:cubicBezTo>
                    <a:pt x="7378" y="5865"/>
                    <a:pt x="7378" y="5795"/>
                    <a:pt x="7415" y="5747"/>
                  </a:cubicBezTo>
                  <a:cubicBezTo>
                    <a:pt x="7448" y="5678"/>
                    <a:pt x="7507" y="5619"/>
                    <a:pt x="7554" y="5549"/>
                  </a:cubicBezTo>
                  <a:cubicBezTo>
                    <a:pt x="7613" y="5479"/>
                    <a:pt x="7658" y="5423"/>
                    <a:pt x="7705" y="5354"/>
                  </a:cubicBezTo>
                  <a:cubicBezTo>
                    <a:pt x="7753" y="5284"/>
                    <a:pt x="7786" y="5214"/>
                    <a:pt x="7834" y="5144"/>
                  </a:cubicBezTo>
                  <a:cubicBezTo>
                    <a:pt x="7903" y="5049"/>
                    <a:pt x="7948" y="4957"/>
                    <a:pt x="7973" y="4840"/>
                  </a:cubicBezTo>
                  <a:cubicBezTo>
                    <a:pt x="8054" y="4515"/>
                    <a:pt x="8113" y="4177"/>
                    <a:pt x="8113" y="3839"/>
                  </a:cubicBezTo>
                  <a:cubicBezTo>
                    <a:pt x="8135" y="3663"/>
                    <a:pt x="8113" y="3513"/>
                    <a:pt x="8054" y="3373"/>
                  </a:cubicBezTo>
                  <a:cubicBezTo>
                    <a:pt x="7878" y="2954"/>
                    <a:pt x="7705" y="2535"/>
                    <a:pt x="7554" y="2116"/>
                  </a:cubicBezTo>
                  <a:cubicBezTo>
                    <a:pt x="7484" y="1942"/>
                    <a:pt x="7389" y="1803"/>
                    <a:pt x="7275" y="1674"/>
                  </a:cubicBezTo>
                  <a:cubicBezTo>
                    <a:pt x="7099" y="1487"/>
                    <a:pt x="6926" y="1303"/>
                    <a:pt x="6750" y="1104"/>
                  </a:cubicBezTo>
                  <a:cubicBezTo>
                    <a:pt x="6727" y="1079"/>
                    <a:pt x="6705" y="1035"/>
                    <a:pt x="6680" y="998"/>
                  </a:cubicBezTo>
                  <a:cubicBezTo>
                    <a:pt x="6658" y="906"/>
                    <a:pt x="6610" y="870"/>
                    <a:pt x="6529" y="836"/>
                  </a:cubicBezTo>
                  <a:cubicBezTo>
                    <a:pt x="6470" y="814"/>
                    <a:pt x="6412" y="778"/>
                    <a:pt x="6367" y="744"/>
                  </a:cubicBezTo>
                  <a:cubicBezTo>
                    <a:pt x="6297" y="697"/>
                    <a:pt x="6227" y="627"/>
                    <a:pt x="6157" y="590"/>
                  </a:cubicBezTo>
                  <a:cubicBezTo>
                    <a:pt x="5808" y="440"/>
                    <a:pt x="5470" y="277"/>
                    <a:pt x="5121" y="149"/>
                  </a:cubicBezTo>
                  <a:cubicBezTo>
                    <a:pt x="4899" y="63"/>
                    <a:pt x="4677" y="1"/>
                    <a:pt x="4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1"/>
            <p:cNvSpPr/>
            <p:nvPr/>
          </p:nvSpPr>
          <p:spPr>
            <a:xfrm>
              <a:off x="5078981" y="4294271"/>
              <a:ext cx="51308" cy="31771"/>
            </a:xfrm>
            <a:custGeom>
              <a:rect b="b" l="l" r="r" t="t"/>
              <a:pathLst>
                <a:path extrusionOk="0" h="670" w="1082">
                  <a:moveTo>
                    <a:pt x="1" y="0"/>
                  </a:moveTo>
                  <a:lnTo>
                    <a:pt x="1" y="0"/>
                  </a:lnTo>
                  <a:cubicBezTo>
                    <a:pt x="199" y="280"/>
                    <a:pt x="501" y="408"/>
                    <a:pt x="744" y="618"/>
                  </a:cubicBezTo>
                  <a:cubicBezTo>
                    <a:pt x="758" y="629"/>
                    <a:pt x="780" y="629"/>
                    <a:pt x="802" y="640"/>
                  </a:cubicBezTo>
                  <a:cubicBezTo>
                    <a:pt x="822" y="660"/>
                    <a:pt x="842" y="670"/>
                    <a:pt x="862" y="670"/>
                  </a:cubicBezTo>
                  <a:cubicBezTo>
                    <a:pt x="889" y="670"/>
                    <a:pt x="916" y="652"/>
                    <a:pt x="942" y="618"/>
                  </a:cubicBezTo>
                  <a:cubicBezTo>
                    <a:pt x="990" y="559"/>
                    <a:pt x="1037" y="501"/>
                    <a:pt x="1082" y="442"/>
                  </a:cubicBezTo>
                  <a:cubicBezTo>
                    <a:pt x="721" y="291"/>
                    <a:pt x="361" y="15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1"/>
            <p:cNvSpPr/>
            <p:nvPr/>
          </p:nvSpPr>
          <p:spPr>
            <a:xfrm>
              <a:off x="5365392" y="4152394"/>
              <a:ext cx="11713" cy="16075"/>
            </a:xfrm>
            <a:custGeom>
              <a:rect b="b" l="l" r="r" t="t"/>
              <a:pathLst>
                <a:path extrusionOk="0" h="339" w="247">
                  <a:moveTo>
                    <a:pt x="246" y="0"/>
                  </a:moveTo>
                  <a:lnTo>
                    <a:pt x="246" y="0"/>
                  </a:lnTo>
                  <a:cubicBezTo>
                    <a:pt x="176" y="12"/>
                    <a:pt x="0" y="280"/>
                    <a:pt x="12" y="338"/>
                  </a:cubicBezTo>
                  <a:cubicBezTo>
                    <a:pt x="70" y="327"/>
                    <a:pt x="246" y="59"/>
                    <a:pt x="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1"/>
            <p:cNvSpPr/>
            <p:nvPr/>
          </p:nvSpPr>
          <p:spPr>
            <a:xfrm>
              <a:off x="5019375" y="4042571"/>
              <a:ext cx="4932" cy="17688"/>
            </a:xfrm>
            <a:custGeom>
              <a:rect b="b" l="l" r="r" t="t"/>
              <a:pathLst>
                <a:path extrusionOk="0" h="373" w="104">
                  <a:moveTo>
                    <a:pt x="45" y="1"/>
                  </a:moveTo>
                  <a:lnTo>
                    <a:pt x="45" y="1"/>
                  </a:lnTo>
                  <a:cubicBezTo>
                    <a:pt x="23" y="129"/>
                    <a:pt x="0" y="246"/>
                    <a:pt x="12" y="372"/>
                  </a:cubicBezTo>
                  <a:cubicBezTo>
                    <a:pt x="70" y="327"/>
                    <a:pt x="104" y="59"/>
                    <a:pt x="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1"/>
            <p:cNvSpPr/>
            <p:nvPr/>
          </p:nvSpPr>
          <p:spPr>
            <a:xfrm>
              <a:off x="5012215" y="4075669"/>
              <a:ext cx="4410" cy="16075"/>
            </a:xfrm>
            <a:custGeom>
              <a:rect b="b" l="l" r="r" t="t"/>
              <a:pathLst>
                <a:path extrusionOk="0" h="339" w="93">
                  <a:moveTo>
                    <a:pt x="70" y="1"/>
                  </a:moveTo>
                  <a:cubicBezTo>
                    <a:pt x="23" y="60"/>
                    <a:pt x="1" y="291"/>
                    <a:pt x="45" y="339"/>
                  </a:cubicBezTo>
                  <a:cubicBezTo>
                    <a:pt x="56" y="222"/>
                    <a:pt x="82" y="118"/>
                    <a:pt x="93" y="12"/>
                  </a:cubicBezTo>
                  <a:cubicBezTo>
                    <a:pt x="82" y="1"/>
                    <a:pt x="82" y="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1"/>
            <p:cNvSpPr/>
            <p:nvPr/>
          </p:nvSpPr>
          <p:spPr>
            <a:xfrm>
              <a:off x="5027579" y="4032091"/>
              <a:ext cx="6165" cy="11049"/>
            </a:xfrm>
            <a:custGeom>
              <a:rect b="b" l="l" r="r" t="t"/>
              <a:pathLst>
                <a:path extrusionOk="0" h="233" w="130">
                  <a:moveTo>
                    <a:pt x="107" y="1"/>
                  </a:moveTo>
                  <a:lnTo>
                    <a:pt x="107" y="1"/>
                  </a:lnTo>
                  <a:cubicBezTo>
                    <a:pt x="48" y="34"/>
                    <a:pt x="1" y="163"/>
                    <a:pt x="12" y="233"/>
                  </a:cubicBezTo>
                  <a:cubicBezTo>
                    <a:pt x="70" y="199"/>
                    <a:pt x="129" y="48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1"/>
            <p:cNvSpPr/>
            <p:nvPr/>
          </p:nvSpPr>
          <p:spPr>
            <a:xfrm>
              <a:off x="5374259" y="4134754"/>
              <a:ext cx="3888" cy="7208"/>
            </a:xfrm>
            <a:custGeom>
              <a:rect b="b" l="l" r="r" t="t"/>
              <a:pathLst>
                <a:path extrusionOk="0" h="152" w="82">
                  <a:moveTo>
                    <a:pt x="23" y="1"/>
                  </a:moveTo>
                  <a:cubicBezTo>
                    <a:pt x="12" y="48"/>
                    <a:pt x="12" y="93"/>
                    <a:pt x="1" y="141"/>
                  </a:cubicBezTo>
                  <a:lnTo>
                    <a:pt x="48" y="152"/>
                  </a:lnTo>
                  <a:cubicBezTo>
                    <a:pt x="59" y="104"/>
                    <a:pt x="82" y="48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1"/>
            <p:cNvSpPr/>
            <p:nvPr/>
          </p:nvSpPr>
          <p:spPr>
            <a:xfrm>
              <a:off x="5006145" y="3957454"/>
              <a:ext cx="349912" cy="340428"/>
            </a:xfrm>
            <a:custGeom>
              <a:rect b="b" l="l" r="r" t="t"/>
              <a:pathLst>
                <a:path extrusionOk="0" h="7179" w="7379">
                  <a:moveTo>
                    <a:pt x="1838" y="807"/>
                  </a:moveTo>
                  <a:cubicBezTo>
                    <a:pt x="1838" y="818"/>
                    <a:pt x="1838" y="818"/>
                    <a:pt x="1849" y="829"/>
                  </a:cubicBezTo>
                  <a:cubicBezTo>
                    <a:pt x="1746" y="910"/>
                    <a:pt x="1651" y="1005"/>
                    <a:pt x="1548" y="1097"/>
                  </a:cubicBezTo>
                  <a:cubicBezTo>
                    <a:pt x="1548" y="1038"/>
                    <a:pt x="1757" y="829"/>
                    <a:pt x="1838" y="807"/>
                  </a:cubicBezTo>
                  <a:close/>
                  <a:moveTo>
                    <a:pt x="5110" y="840"/>
                  </a:moveTo>
                  <a:cubicBezTo>
                    <a:pt x="5168" y="865"/>
                    <a:pt x="5213" y="888"/>
                    <a:pt x="5261" y="924"/>
                  </a:cubicBezTo>
                  <a:cubicBezTo>
                    <a:pt x="5319" y="957"/>
                    <a:pt x="5308" y="1016"/>
                    <a:pt x="5249" y="1050"/>
                  </a:cubicBezTo>
                  <a:cubicBezTo>
                    <a:pt x="5168" y="1086"/>
                    <a:pt x="5073" y="1119"/>
                    <a:pt x="4981" y="1145"/>
                  </a:cubicBezTo>
                  <a:cubicBezTo>
                    <a:pt x="4961" y="1154"/>
                    <a:pt x="4941" y="1158"/>
                    <a:pt x="4920" y="1158"/>
                  </a:cubicBezTo>
                  <a:cubicBezTo>
                    <a:pt x="4871" y="1158"/>
                    <a:pt x="4821" y="1134"/>
                    <a:pt x="4772" y="1108"/>
                  </a:cubicBezTo>
                  <a:cubicBezTo>
                    <a:pt x="4738" y="1075"/>
                    <a:pt x="4738" y="994"/>
                    <a:pt x="4794" y="969"/>
                  </a:cubicBezTo>
                  <a:cubicBezTo>
                    <a:pt x="4889" y="910"/>
                    <a:pt x="4992" y="876"/>
                    <a:pt x="5110" y="840"/>
                  </a:cubicBezTo>
                  <a:close/>
                  <a:moveTo>
                    <a:pt x="6031" y="2370"/>
                  </a:moveTo>
                  <a:cubicBezTo>
                    <a:pt x="6042" y="2370"/>
                    <a:pt x="6054" y="2372"/>
                    <a:pt x="6065" y="2377"/>
                  </a:cubicBezTo>
                  <a:cubicBezTo>
                    <a:pt x="6205" y="2413"/>
                    <a:pt x="6286" y="2483"/>
                    <a:pt x="6286" y="2575"/>
                  </a:cubicBezTo>
                  <a:cubicBezTo>
                    <a:pt x="6261" y="2656"/>
                    <a:pt x="6275" y="2751"/>
                    <a:pt x="6191" y="2810"/>
                  </a:cubicBezTo>
                  <a:cubicBezTo>
                    <a:pt x="6168" y="2821"/>
                    <a:pt x="6157" y="2865"/>
                    <a:pt x="6146" y="2902"/>
                  </a:cubicBezTo>
                  <a:cubicBezTo>
                    <a:pt x="6124" y="2963"/>
                    <a:pt x="6087" y="3008"/>
                    <a:pt x="6030" y="3008"/>
                  </a:cubicBezTo>
                  <a:cubicBezTo>
                    <a:pt x="6023" y="3008"/>
                    <a:pt x="6015" y="3007"/>
                    <a:pt x="6006" y="3005"/>
                  </a:cubicBezTo>
                  <a:cubicBezTo>
                    <a:pt x="5937" y="3005"/>
                    <a:pt x="5900" y="2960"/>
                    <a:pt x="5889" y="2879"/>
                  </a:cubicBezTo>
                  <a:cubicBezTo>
                    <a:pt x="5878" y="2843"/>
                    <a:pt x="5867" y="2821"/>
                    <a:pt x="5842" y="2796"/>
                  </a:cubicBezTo>
                  <a:cubicBezTo>
                    <a:pt x="5772" y="2715"/>
                    <a:pt x="5772" y="2670"/>
                    <a:pt x="5830" y="2575"/>
                  </a:cubicBezTo>
                  <a:cubicBezTo>
                    <a:pt x="5867" y="2541"/>
                    <a:pt x="5889" y="2505"/>
                    <a:pt x="5911" y="2472"/>
                  </a:cubicBezTo>
                  <a:cubicBezTo>
                    <a:pt x="5941" y="2406"/>
                    <a:pt x="5984" y="2370"/>
                    <a:pt x="6031" y="2370"/>
                  </a:cubicBezTo>
                  <a:close/>
                  <a:moveTo>
                    <a:pt x="780" y="2751"/>
                  </a:moveTo>
                  <a:lnTo>
                    <a:pt x="780" y="2751"/>
                  </a:lnTo>
                  <a:cubicBezTo>
                    <a:pt x="757" y="2854"/>
                    <a:pt x="721" y="2960"/>
                    <a:pt x="698" y="3064"/>
                  </a:cubicBezTo>
                  <a:cubicBezTo>
                    <a:pt x="640" y="2994"/>
                    <a:pt x="698" y="2784"/>
                    <a:pt x="780" y="2751"/>
                  </a:cubicBezTo>
                  <a:close/>
                  <a:moveTo>
                    <a:pt x="1408" y="1259"/>
                  </a:moveTo>
                  <a:lnTo>
                    <a:pt x="1419" y="1273"/>
                  </a:lnTo>
                  <a:cubicBezTo>
                    <a:pt x="1408" y="1295"/>
                    <a:pt x="1397" y="1307"/>
                    <a:pt x="1386" y="1329"/>
                  </a:cubicBezTo>
                  <a:cubicBezTo>
                    <a:pt x="1199" y="1552"/>
                    <a:pt x="1037" y="1784"/>
                    <a:pt x="897" y="2027"/>
                  </a:cubicBezTo>
                  <a:cubicBezTo>
                    <a:pt x="743" y="2284"/>
                    <a:pt x="673" y="2564"/>
                    <a:pt x="617" y="2843"/>
                  </a:cubicBezTo>
                  <a:cubicBezTo>
                    <a:pt x="603" y="2913"/>
                    <a:pt x="592" y="2983"/>
                    <a:pt x="581" y="3041"/>
                  </a:cubicBezTo>
                  <a:cubicBezTo>
                    <a:pt x="570" y="3064"/>
                    <a:pt x="548" y="3075"/>
                    <a:pt x="534" y="3100"/>
                  </a:cubicBezTo>
                  <a:cubicBezTo>
                    <a:pt x="534" y="3075"/>
                    <a:pt x="522" y="3053"/>
                    <a:pt x="522" y="3030"/>
                  </a:cubicBezTo>
                  <a:cubicBezTo>
                    <a:pt x="617" y="2435"/>
                    <a:pt x="849" y="1913"/>
                    <a:pt x="1232" y="1446"/>
                  </a:cubicBezTo>
                  <a:cubicBezTo>
                    <a:pt x="1280" y="1388"/>
                    <a:pt x="1327" y="1329"/>
                    <a:pt x="1361" y="1284"/>
                  </a:cubicBezTo>
                  <a:cubicBezTo>
                    <a:pt x="1372" y="1273"/>
                    <a:pt x="1397" y="1259"/>
                    <a:pt x="1408" y="1259"/>
                  </a:cubicBezTo>
                  <a:close/>
                  <a:moveTo>
                    <a:pt x="4062" y="1703"/>
                  </a:moveTo>
                  <a:cubicBezTo>
                    <a:pt x="4143" y="1703"/>
                    <a:pt x="4224" y="1748"/>
                    <a:pt x="4305" y="1784"/>
                  </a:cubicBezTo>
                  <a:cubicBezTo>
                    <a:pt x="4445" y="1843"/>
                    <a:pt x="4584" y="1888"/>
                    <a:pt x="4702" y="2016"/>
                  </a:cubicBezTo>
                  <a:cubicBezTo>
                    <a:pt x="4749" y="2064"/>
                    <a:pt x="4794" y="2122"/>
                    <a:pt x="4841" y="2192"/>
                  </a:cubicBezTo>
                  <a:cubicBezTo>
                    <a:pt x="4878" y="2251"/>
                    <a:pt x="4934" y="2307"/>
                    <a:pt x="5004" y="2332"/>
                  </a:cubicBezTo>
                  <a:cubicBezTo>
                    <a:pt x="5073" y="2365"/>
                    <a:pt x="5143" y="2402"/>
                    <a:pt x="5213" y="2446"/>
                  </a:cubicBezTo>
                  <a:cubicBezTo>
                    <a:pt x="5400" y="2541"/>
                    <a:pt x="5470" y="2740"/>
                    <a:pt x="5411" y="2935"/>
                  </a:cubicBezTo>
                  <a:cubicBezTo>
                    <a:pt x="5378" y="3041"/>
                    <a:pt x="5367" y="3145"/>
                    <a:pt x="5400" y="3251"/>
                  </a:cubicBezTo>
                  <a:cubicBezTo>
                    <a:pt x="5492" y="3449"/>
                    <a:pt x="5481" y="3648"/>
                    <a:pt x="5448" y="3857"/>
                  </a:cubicBezTo>
                  <a:cubicBezTo>
                    <a:pt x="5378" y="4148"/>
                    <a:pt x="5330" y="4449"/>
                    <a:pt x="5272" y="4740"/>
                  </a:cubicBezTo>
                  <a:cubicBezTo>
                    <a:pt x="5261" y="4810"/>
                    <a:pt x="5227" y="4880"/>
                    <a:pt x="5180" y="4938"/>
                  </a:cubicBezTo>
                  <a:cubicBezTo>
                    <a:pt x="5004" y="5195"/>
                    <a:pt x="4819" y="5438"/>
                    <a:pt x="4632" y="5695"/>
                  </a:cubicBezTo>
                  <a:cubicBezTo>
                    <a:pt x="4540" y="5824"/>
                    <a:pt x="4422" y="5883"/>
                    <a:pt x="4272" y="5916"/>
                  </a:cubicBezTo>
                  <a:cubicBezTo>
                    <a:pt x="4256" y="5920"/>
                    <a:pt x="4240" y="5921"/>
                    <a:pt x="4225" y="5921"/>
                  </a:cubicBezTo>
                  <a:cubicBezTo>
                    <a:pt x="4138" y="5921"/>
                    <a:pt x="4063" y="5870"/>
                    <a:pt x="4003" y="5799"/>
                  </a:cubicBezTo>
                  <a:cubicBezTo>
                    <a:pt x="3864" y="5637"/>
                    <a:pt x="3702" y="5497"/>
                    <a:pt x="3621" y="5276"/>
                  </a:cubicBezTo>
                  <a:cubicBezTo>
                    <a:pt x="3573" y="5170"/>
                    <a:pt x="3514" y="5078"/>
                    <a:pt x="3445" y="4986"/>
                  </a:cubicBezTo>
                  <a:cubicBezTo>
                    <a:pt x="3375" y="4880"/>
                    <a:pt x="3375" y="4765"/>
                    <a:pt x="3364" y="4648"/>
                  </a:cubicBezTo>
                  <a:cubicBezTo>
                    <a:pt x="3341" y="4486"/>
                    <a:pt x="3316" y="4332"/>
                    <a:pt x="3294" y="4181"/>
                  </a:cubicBezTo>
                  <a:cubicBezTo>
                    <a:pt x="3294" y="4123"/>
                    <a:pt x="3257" y="4089"/>
                    <a:pt x="3202" y="4078"/>
                  </a:cubicBezTo>
                  <a:cubicBezTo>
                    <a:pt x="3143" y="4067"/>
                    <a:pt x="3084" y="4067"/>
                    <a:pt x="3026" y="4067"/>
                  </a:cubicBezTo>
                  <a:cubicBezTo>
                    <a:pt x="2987" y="4070"/>
                    <a:pt x="2948" y="4073"/>
                    <a:pt x="2909" y="4073"/>
                  </a:cubicBezTo>
                  <a:cubicBezTo>
                    <a:pt x="2820" y="4073"/>
                    <a:pt x="2734" y="4060"/>
                    <a:pt x="2654" y="4019"/>
                  </a:cubicBezTo>
                  <a:cubicBezTo>
                    <a:pt x="2607" y="3983"/>
                    <a:pt x="2548" y="3983"/>
                    <a:pt x="2489" y="3961"/>
                  </a:cubicBezTo>
                  <a:cubicBezTo>
                    <a:pt x="2433" y="3938"/>
                    <a:pt x="2364" y="3927"/>
                    <a:pt x="2305" y="3880"/>
                  </a:cubicBezTo>
                  <a:cubicBezTo>
                    <a:pt x="2129" y="3729"/>
                    <a:pt x="1989" y="3553"/>
                    <a:pt x="1930" y="3321"/>
                  </a:cubicBezTo>
                  <a:cubicBezTo>
                    <a:pt x="1908" y="3251"/>
                    <a:pt x="1919" y="3192"/>
                    <a:pt x="1944" y="3123"/>
                  </a:cubicBezTo>
                  <a:cubicBezTo>
                    <a:pt x="2014" y="2983"/>
                    <a:pt x="2048" y="2832"/>
                    <a:pt x="2059" y="2670"/>
                  </a:cubicBezTo>
                  <a:cubicBezTo>
                    <a:pt x="2070" y="2564"/>
                    <a:pt x="2118" y="2446"/>
                    <a:pt x="2176" y="2354"/>
                  </a:cubicBezTo>
                  <a:cubicBezTo>
                    <a:pt x="2305" y="2122"/>
                    <a:pt x="2514" y="1946"/>
                    <a:pt x="2757" y="1843"/>
                  </a:cubicBezTo>
                  <a:cubicBezTo>
                    <a:pt x="2852" y="1796"/>
                    <a:pt x="2978" y="1784"/>
                    <a:pt x="3084" y="1762"/>
                  </a:cubicBezTo>
                  <a:cubicBezTo>
                    <a:pt x="3084" y="1773"/>
                    <a:pt x="3084" y="1784"/>
                    <a:pt x="3095" y="1796"/>
                  </a:cubicBezTo>
                  <a:cubicBezTo>
                    <a:pt x="3246" y="1773"/>
                    <a:pt x="3397" y="1737"/>
                    <a:pt x="3551" y="1726"/>
                  </a:cubicBezTo>
                  <a:cubicBezTo>
                    <a:pt x="3713" y="1703"/>
                    <a:pt x="3886" y="1703"/>
                    <a:pt x="4062" y="1703"/>
                  </a:cubicBezTo>
                  <a:close/>
                  <a:moveTo>
                    <a:pt x="4960" y="6706"/>
                  </a:moveTo>
                  <a:cubicBezTo>
                    <a:pt x="4964" y="6706"/>
                    <a:pt x="4968" y="6706"/>
                    <a:pt x="4970" y="6707"/>
                  </a:cubicBezTo>
                  <a:cubicBezTo>
                    <a:pt x="4929" y="6757"/>
                    <a:pt x="4641" y="6843"/>
                    <a:pt x="4516" y="6843"/>
                  </a:cubicBezTo>
                  <a:cubicBezTo>
                    <a:pt x="4496" y="6843"/>
                    <a:pt x="4480" y="6840"/>
                    <a:pt x="4470" y="6835"/>
                  </a:cubicBezTo>
                  <a:cubicBezTo>
                    <a:pt x="4502" y="6803"/>
                    <a:pt x="4882" y="6706"/>
                    <a:pt x="4960" y="6706"/>
                  </a:cubicBezTo>
                  <a:close/>
                  <a:moveTo>
                    <a:pt x="4283" y="6860"/>
                  </a:moveTo>
                  <a:cubicBezTo>
                    <a:pt x="4283" y="6860"/>
                    <a:pt x="4294" y="6860"/>
                    <a:pt x="4305" y="6872"/>
                  </a:cubicBezTo>
                  <a:cubicBezTo>
                    <a:pt x="4294" y="6883"/>
                    <a:pt x="4283" y="6894"/>
                    <a:pt x="4272" y="6894"/>
                  </a:cubicBezTo>
                  <a:cubicBezTo>
                    <a:pt x="4191" y="6905"/>
                    <a:pt x="4096" y="6905"/>
                    <a:pt x="4015" y="6905"/>
                  </a:cubicBezTo>
                  <a:cubicBezTo>
                    <a:pt x="4003" y="6905"/>
                    <a:pt x="3992" y="6883"/>
                    <a:pt x="3981" y="6883"/>
                  </a:cubicBezTo>
                  <a:cubicBezTo>
                    <a:pt x="3992" y="6872"/>
                    <a:pt x="4003" y="6860"/>
                    <a:pt x="4015" y="6860"/>
                  </a:cubicBezTo>
                  <a:close/>
                  <a:moveTo>
                    <a:pt x="5040" y="6846"/>
                  </a:moveTo>
                  <a:cubicBezTo>
                    <a:pt x="5051" y="6846"/>
                    <a:pt x="5051" y="6860"/>
                    <a:pt x="5051" y="6872"/>
                  </a:cubicBezTo>
                  <a:cubicBezTo>
                    <a:pt x="5029" y="6883"/>
                    <a:pt x="5017" y="6894"/>
                    <a:pt x="4992" y="6905"/>
                  </a:cubicBezTo>
                  <a:cubicBezTo>
                    <a:pt x="4659" y="7005"/>
                    <a:pt x="4319" y="7058"/>
                    <a:pt x="3976" y="7058"/>
                  </a:cubicBezTo>
                  <a:cubicBezTo>
                    <a:pt x="3842" y="7058"/>
                    <a:pt x="3708" y="7050"/>
                    <a:pt x="3573" y="7034"/>
                  </a:cubicBezTo>
                  <a:cubicBezTo>
                    <a:pt x="3537" y="7034"/>
                    <a:pt x="3514" y="7022"/>
                    <a:pt x="3481" y="7011"/>
                  </a:cubicBezTo>
                  <a:lnTo>
                    <a:pt x="3481" y="6986"/>
                  </a:lnTo>
                  <a:cubicBezTo>
                    <a:pt x="3605" y="6996"/>
                    <a:pt x="3730" y="7005"/>
                    <a:pt x="3854" y="7005"/>
                  </a:cubicBezTo>
                  <a:cubicBezTo>
                    <a:pt x="3904" y="7005"/>
                    <a:pt x="3954" y="7003"/>
                    <a:pt x="4003" y="7000"/>
                  </a:cubicBezTo>
                  <a:cubicBezTo>
                    <a:pt x="4191" y="7000"/>
                    <a:pt x="4364" y="6986"/>
                    <a:pt x="4540" y="6953"/>
                  </a:cubicBezTo>
                  <a:cubicBezTo>
                    <a:pt x="4702" y="6930"/>
                    <a:pt x="4878" y="6883"/>
                    <a:pt x="5040" y="6846"/>
                  </a:cubicBezTo>
                  <a:close/>
                  <a:moveTo>
                    <a:pt x="3855" y="1"/>
                  </a:moveTo>
                  <a:cubicBezTo>
                    <a:pt x="2758" y="1"/>
                    <a:pt x="1412" y="587"/>
                    <a:pt x="710" y="1983"/>
                  </a:cubicBezTo>
                  <a:cubicBezTo>
                    <a:pt x="0" y="3391"/>
                    <a:pt x="360" y="4986"/>
                    <a:pt x="1187" y="5905"/>
                  </a:cubicBezTo>
                  <a:cubicBezTo>
                    <a:pt x="1220" y="5862"/>
                    <a:pt x="1266" y="5833"/>
                    <a:pt x="1315" y="5833"/>
                  </a:cubicBezTo>
                  <a:cubicBezTo>
                    <a:pt x="1334" y="5833"/>
                    <a:pt x="1353" y="5837"/>
                    <a:pt x="1372" y="5846"/>
                  </a:cubicBezTo>
                  <a:cubicBezTo>
                    <a:pt x="1467" y="5905"/>
                    <a:pt x="1570" y="5952"/>
                    <a:pt x="1651" y="6045"/>
                  </a:cubicBezTo>
                  <a:cubicBezTo>
                    <a:pt x="1687" y="6103"/>
                    <a:pt x="1746" y="6137"/>
                    <a:pt x="1805" y="6184"/>
                  </a:cubicBezTo>
                  <a:cubicBezTo>
                    <a:pt x="1849" y="6218"/>
                    <a:pt x="1897" y="6243"/>
                    <a:pt x="1956" y="6277"/>
                  </a:cubicBezTo>
                  <a:cubicBezTo>
                    <a:pt x="2025" y="6313"/>
                    <a:pt x="2095" y="6358"/>
                    <a:pt x="2176" y="6383"/>
                  </a:cubicBezTo>
                  <a:cubicBezTo>
                    <a:pt x="2280" y="6427"/>
                    <a:pt x="2386" y="6453"/>
                    <a:pt x="2489" y="6497"/>
                  </a:cubicBezTo>
                  <a:cubicBezTo>
                    <a:pt x="2527" y="6509"/>
                    <a:pt x="2562" y="6515"/>
                    <a:pt x="2596" y="6515"/>
                  </a:cubicBezTo>
                  <a:cubicBezTo>
                    <a:pt x="2636" y="6515"/>
                    <a:pt x="2675" y="6506"/>
                    <a:pt x="2713" y="6486"/>
                  </a:cubicBezTo>
                  <a:cubicBezTo>
                    <a:pt x="2736" y="6476"/>
                    <a:pt x="2759" y="6471"/>
                    <a:pt x="2780" y="6471"/>
                  </a:cubicBezTo>
                  <a:cubicBezTo>
                    <a:pt x="2849" y="6471"/>
                    <a:pt x="2897" y="6527"/>
                    <a:pt x="2897" y="6626"/>
                  </a:cubicBezTo>
                  <a:cubicBezTo>
                    <a:pt x="2897" y="6791"/>
                    <a:pt x="2933" y="6835"/>
                    <a:pt x="3084" y="6894"/>
                  </a:cubicBezTo>
                  <a:cubicBezTo>
                    <a:pt x="3165" y="6916"/>
                    <a:pt x="3213" y="6964"/>
                    <a:pt x="3224" y="7045"/>
                  </a:cubicBezTo>
                  <a:cubicBezTo>
                    <a:pt x="3224" y="7103"/>
                    <a:pt x="3246" y="7115"/>
                    <a:pt x="3294" y="7126"/>
                  </a:cubicBezTo>
                  <a:cubicBezTo>
                    <a:pt x="3502" y="7161"/>
                    <a:pt x="3710" y="7179"/>
                    <a:pt x="3917" y="7179"/>
                  </a:cubicBezTo>
                  <a:cubicBezTo>
                    <a:pt x="4208" y="7179"/>
                    <a:pt x="4497" y="7143"/>
                    <a:pt x="4783" y="7070"/>
                  </a:cubicBezTo>
                  <a:cubicBezTo>
                    <a:pt x="4970" y="7022"/>
                    <a:pt x="5143" y="6964"/>
                    <a:pt x="5319" y="6905"/>
                  </a:cubicBezTo>
                  <a:cubicBezTo>
                    <a:pt x="5308" y="6824"/>
                    <a:pt x="5319" y="6777"/>
                    <a:pt x="5378" y="6732"/>
                  </a:cubicBezTo>
                  <a:cubicBezTo>
                    <a:pt x="5459" y="6651"/>
                    <a:pt x="5551" y="6592"/>
                    <a:pt x="5632" y="6522"/>
                  </a:cubicBezTo>
                  <a:cubicBezTo>
                    <a:pt x="5691" y="6486"/>
                    <a:pt x="5727" y="6453"/>
                    <a:pt x="5749" y="6394"/>
                  </a:cubicBezTo>
                  <a:cubicBezTo>
                    <a:pt x="5772" y="6346"/>
                    <a:pt x="5819" y="6288"/>
                    <a:pt x="5856" y="6288"/>
                  </a:cubicBezTo>
                  <a:cubicBezTo>
                    <a:pt x="6018" y="6265"/>
                    <a:pt x="6146" y="6162"/>
                    <a:pt x="6297" y="6126"/>
                  </a:cubicBezTo>
                  <a:cubicBezTo>
                    <a:pt x="6331" y="6115"/>
                    <a:pt x="6344" y="6092"/>
                    <a:pt x="6367" y="6078"/>
                  </a:cubicBezTo>
                  <a:cubicBezTo>
                    <a:pt x="6367" y="6067"/>
                    <a:pt x="6367" y="6067"/>
                    <a:pt x="6356" y="6056"/>
                  </a:cubicBezTo>
                  <a:cubicBezTo>
                    <a:pt x="6322" y="6064"/>
                    <a:pt x="6283" y="6072"/>
                    <a:pt x="6242" y="6072"/>
                  </a:cubicBezTo>
                  <a:cubicBezTo>
                    <a:pt x="6225" y="6072"/>
                    <a:pt x="6208" y="6070"/>
                    <a:pt x="6191" y="6067"/>
                  </a:cubicBezTo>
                  <a:cubicBezTo>
                    <a:pt x="6099" y="6067"/>
                    <a:pt x="6051" y="5997"/>
                    <a:pt x="6099" y="5916"/>
                  </a:cubicBezTo>
                  <a:cubicBezTo>
                    <a:pt x="6135" y="5858"/>
                    <a:pt x="6146" y="5799"/>
                    <a:pt x="6121" y="5743"/>
                  </a:cubicBezTo>
                  <a:cubicBezTo>
                    <a:pt x="6076" y="5626"/>
                    <a:pt x="6099" y="5556"/>
                    <a:pt x="6216" y="5508"/>
                  </a:cubicBezTo>
                  <a:cubicBezTo>
                    <a:pt x="6286" y="5475"/>
                    <a:pt x="6367" y="5464"/>
                    <a:pt x="6437" y="5427"/>
                  </a:cubicBezTo>
                  <a:cubicBezTo>
                    <a:pt x="6470" y="5416"/>
                    <a:pt x="6507" y="5405"/>
                    <a:pt x="6540" y="5369"/>
                  </a:cubicBezTo>
                  <a:cubicBezTo>
                    <a:pt x="6568" y="5352"/>
                    <a:pt x="6594" y="5327"/>
                    <a:pt x="6620" y="5327"/>
                  </a:cubicBezTo>
                  <a:cubicBezTo>
                    <a:pt x="6629" y="5327"/>
                    <a:pt x="6637" y="5329"/>
                    <a:pt x="6646" y="5335"/>
                  </a:cubicBezTo>
                  <a:cubicBezTo>
                    <a:pt x="6680" y="5357"/>
                    <a:pt x="6716" y="5405"/>
                    <a:pt x="6727" y="5438"/>
                  </a:cubicBezTo>
                  <a:cubicBezTo>
                    <a:pt x="6738" y="5464"/>
                    <a:pt x="6738" y="5497"/>
                    <a:pt x="6738" y="5533"/>
                  </a:cubicBezTo>
                  <a:cubicBezTo>
                    <a:pt x="6750" y="5556"/>
                    <a:pt x="6764" y="5578"/>
                    <a:pt x="6775" y="5589"/>
                  </a:cubicBezTo>
                  <a:cubicBezTo>
                    <a:pt x="6797" y="5614"/>
                    <a:pt x="6819" y="5637"/>
                    <a:pt x="6845" y="5659"/>
                  </a:cubicBezTo>
                  <a:cubicBezTo>
                    <a:pt x="6845" y="5659"/>
                    <a:pt x="6856" y="5659"/>
                    <a:pt x="6856" y="5648"/>
                  </a:cubicBezTo>
                  <a:cubicBezTo>
                    <a:pt x="7099" y="5324"/>
                    <a:pt x="7275" y="4950"/>
                    <a:pt x="7378" y="4556"/>
                  </a:cubicBezTo>
                  <a:cubicBezTo>
                    <a:pt x="7378" y="4542"/>
                    <a:pt x="7378" y="4519"/>
                    <a:pt x="7367" y="4508"/>
                  </a:cubicBezTo>
                  <a:cubicBezTo>
                    <a:pt x="7322" y="4438"/>
                    <a:pt x="7297" y="4357"/>
                    <a:pt x="7297" y="4276"/>
                  </a:cubicBezTo>
                  <a:cubicBezTo>
                    <a:pt x="7297" y="4218"/>
                    <a:pt x="7275" y="4148"/>
                    <a:pt x="7264" y="4089"/>
                  </a:cubicBezTo>
                  <a:cubicBezTo>
                    <a:pt x="7264" y="4089"/>
                    <a:pt x="7252" y="4078"/>
                    <a:pt x="7238" y="4078"/>
                  </a:cubicBezTo>
                  <a:cubicBezTo>
                    <a:pt x="7203" y="4143"/>
                    <a:pt x="7151" y="4177"/>
                    <a:pt x="7084" y="4177"/>
                  </a:cubicBezTo>
                  <a:cubicBezTo>
                    <a:pt x="7066" y="4177"/>
                    <a:pt x="7048" y="4175"/>
                    <a:pt x="7029" y="4170"/>
                  </a:cubicBezTo>
                  <a:cubicBezTo>
                    <a:pt x="6987" y="4160"/>
                    <a:pt x="6951" y="4155"/>
                    <a:pt x="6914" y="4155"/>
                  </a:cubicBezTo>
                  <a:cubicBezTo>
                    <a:pt x="6869" y="4155"/>
                    <a:pt x="6825" y="4163"/>
                    <a:pt x="6775" y="4181"/>
                  </a:cubicBezTo>
                  <a:cubicBezTo>
                    <a:pt x="6749" y="4193"/>
                    <a:pt x="6724" y="4198"/>
                    <a:pt x="6701" y="4198"/>
                  </a:cubicBezTo>
                  <a:cubicBezTo>
                    <a:pt x="6627" y="4198"/>
                    <a:pt x="6568" y="4145"/>
                    <a:pt x="6540" y="4067"/>
                  </a:cubicBezTo>
                  <a:cubicBezTo>
                    <a:pt x="6518" y="3961"/>
                    <a:pt x="6495" y="3857"/>
                    <a:pt x="6470" y="3751"/>
                  </a:cubicBezTo>
                  <a:cubicBezTo>
                    <a:pt x="6437" y="3634"/>
                    <a:pt x="6425" y="3508"/>
                    <a:pt x="6437" y="3391"/>
                  </a:cubicBezTo>
                  <a:cubicBezTo>
                    <a:pt x="6437" y="3251"/>
                    <a:pt x="6448" y="3123"/>
                    <a:pt x="6437" y="2994"/>
                  </a:cubicBezTo>
                  <a:cubicBezTo>
                    <a:pt x="6437" y="2902"/>
                    <a:pt x="6470" y="2821"/>
                    <a:pt x="6529" y="2751"/>
                  </a:cubicBezTo>
                  <a:cubicBezTo>
                    <a:pt x="6599" y="2681"/>
                    <a:pt x="6657" y="2600"/>
                    <a:pt x="6705" y="2505"/>
                  </a:cubicBezTo>
                  <a:cubicBezTo>
                    <a:pt x="6764" y="2402"/>
                    <a:pt x="6750" y="2365"/>
                    <a:pt x="6657" y="2296"/>
                  </a:cubicBezTo>
                  <a:cubicBezTo>
                    <a:pt x="6565" y="2237"/>
                    <a:pt x="6459" y="2181"/>
                    <a:pt x="6356" y="2134"/>
                  </a:cubicBezTo>
                  <a:cubicBezTo>
                    <a:pt x="6238" y="2080"/>
                    <a:pt x="6170" y="2051"/>
                    <a:pt x="6109" y="2051"/>
                  </a:cubicBezTo>
                  <a:cubicBezTo>
                    <a:pt x="6037" y="2051"/>
                    <a:pt x="5975" y="2092"/>
                    <a:pt x="5856" y="2181"/>
                  </a:cubicBezTo>
                  <a:cubicBezTo>
                    <a:pt x="5819" y="2215"/>
                    <a:pt x="5761" y="2226"/>
                    <a:pt x="5702" y="2251"/>
                  </a:cubicBezTo>
                  <a:cubicBezTo>
                    <a:pt x="5680" y="2262"/>
                    <a:pt x="5632" y="2273"/>
                    <a:pt x="5610" y="2296"/>
                  </a:cubicBezTo>
                  <a:cubicBezTo>
                    <a:pt x="5582" y="2345"/>
                    <a:pt x="5536" y="2368"/>
                    <a:pt x="5488" y="2368"/>
                  </a:cubicBezTo>
                  <a:cubicBezTo>
                    <a:pt x="5478" y="2368"/>
                    <a:pt x="5469" y="2367"/>
                    <a:pt x="5459" y="2365"/>
                  </a:cubicBezTo>
                  <a:cubicBezTo>
                    <a:pt x="5389" y="2343"/>
                    <a:pt x="5378" y="2284"/>
                    <a:pt x="5367" y="2237"/>
                  </a:cubicBezTo>
                  <a:cubicBezTo>
                    <a:pt x="5353" y="2181"/>
                    <a:pt x="5342" y="2122"/>
                    <a:pt x="5319" y="2075"/>
                  </a:cubicBezTo>
                  <a:cubicBezTo>
                    <a:pt x="5261" y="1972"/>
                    <a:pt x="5272" y="1888"/>
                    <a:pt x="5378" y="1832"/>
                  </a:cubicBezTo>
                  <a:cubicBezTo>
                    <a:pt x="5451" y="1790"/>
                    <a:pt x="5537" y="1749"/>
                    <a:pt x="5626" y="1749"/>
                  </a:cubicBezTo>
                  <a:cubicBezTo>
                    <a:pt x="5663" y="1749"/>
                    <a:pt x="5701" y="1756"/>
                    <a:pt x="5738" y="1773"/>
                  </a:cubicBezTo>
                  <a:cubicBezTo>
                    <a:pt x="5754" y="1779"/>
                    <a:pt x="5767" y="1782"/>
                    <a:pt x="5778" y="1782"/>
                  </a:cubicBezTo>
                  <a:cubicBezTo>
                    <a:pt x="5810" y="1782"/>
                    <a:pt x="5829" y="1761"/>
                    <a:pt x="5856" y="1726"/>
                  </a:cubicBezTo>
                  <a:cubicBezTo>
                    <a:pt x="5948" y="1564"/>
                    <a:pt x="5959" y="1388"/>
                    <a:pt x="5925" y="1203"/>
                  </a:cubicBezTo>
                  <a:cubicBezTo>
                    <a:pt x="5889" y="1027"/>
                    <a:pt x="5819" y="888"/>
                    <a:pt x="5657" y="807"/>
                  </a:cubicBezTo>
                  <a:cubicBezTo>
                    <a:pt x="5509" y="735"/>
                    <a:pt x="5367" y="687"/>
                    <a:pt x="5218" y="687"/>
                  </a:cubicBezTo>
                  <a:cubicBezTo>
                    <a:pt x="5145" y="687"/>
                    <a:pt x="5070" y="699"/>
                    <a:pt x="4992" y="726"/>
                  </a:cubicBezTo>
                  <a:cubicBezTo>
                    <a:pt x="4900" y="748"/>
                    <a:pt x="4819" y="784"/>
                    <a:pt x="4724" y="795"/>
                  </a:cubicBezTo>
                  <a:cubicBezTo>
                    <a:pt x="4709" y="798"/>
                    <a:pt x="4694" y="800"/>
                    <a:pt x="4678" y="800"/>
                  </a:cubicBezTo>
                  <a:cubicBezTo>
                    <a:pt x="4634" y="800"/>
                    <a:pt x="4589" y="789"/>
                    <a:pt x="4562" y="770"/>
                  </a:cubicBezTo>
                  <a:cubicBezTo>
                    <a:pt x="4434" y="678"/>
                    <a:pt x="4319" y="586"/>
                    <a:pt x="4283" y="435"/>
                  </a:cubicBezTo>
                  <a:cubicBezTo>
                    <a:pt x="4272" y="399"/>
                    <a:pt x="4249" y="365"/>
                    <a:pt x="4224" y="351"/>
                  </a:cubicBezTo>
                  <a:cubicBezTo>
                    <a:pt x="4121" y="307"/>
                    <a:pt x="4096" y="225"/>
                    <a:pt x="4121" y="119"/>
                  </a:cubicBezTo>
                  <a:cubicBezTo>
                    <a:pt x="4121" y="86"/>
                    <a:pt x="4143" y="49"/>
                    <a:pt x="4154" y="16"/>
                  </a:cubicBezTo>
                  <a:cubicBezTo>
                    <a:pt x="4057" y="6"/>
                    <a:pt x="3957" y="1"/>
                    <a:pt x="38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5202602" y="3958165"/>
              <a:ext cx="161228" cy="209264"/>
            </a:xfrm>
            <a:custGeom>
              <a:rect b="b" l="l" r="r" t="t"/>
              <a:pathLst>
                <a:path extrusionOk="0" h="4413" w="3400">
                  <a:moveTo>
                    <a:pt x="313" y="172"/>
                  </a:moveTo>
                  <a:cubicBezTo>
                    <a:pt x="356" y="172"/>
                    <a:pt x="401" y="189"/>
                    <a:pt x="408" y="210"/>
                  </a:cubicBezTo>
                  <a:cubicBezTo>
                    <a:pt x="408" y="222"/>
                    <a:pt x="386" y="244"/>
                    <a:pt x="386" y="244"/>
                  </a:cubicBezTo>
                  <a:cubicBezTo>
                    <a:pt x="338" y="233"/>
                    <a:pt x="291" y="210"/>
                    <a:pt x="246" y="197"/>
                  </a:cubicBezTo>
                  <a:cubicBezTo>
                    <a:pt x="259" y="179"/>
                    <a:pt x="285" y="172"/>
                    <a:pt x="313" y="172"/>
                  </a:cubicBezTo>
                  <a:close/>
                  <a:moveTo>
                    <a:pt x="606" y="185"/>
                  </a:moveTo>
                  <a:lnTo>
                    <a:pt x="606" y="185"/>
                  </a:lnTo>
                  <a:cubicBezTo>
                    <a:pt x="617" y="280"/>
                    <a:pt x="595" y="350"/>
                    <a:pt x="548" y="431"/>
                  </a:cubicBezTo>
                  <a:cubicBezTo>
                    <a:pt x="511" y="373"/>
                    <a:pt x="548" y="233"/>
                    <a:pt x="606" y="185"/>
                  </a:cubicBezTo>
                  <a:close/>
                  <a:moveTo>
                    <a:pt x="1992" y="1130"/>
                  </a:moveTo>
                  <a:cubicBezTo>
                    <a:pt x="2025" y="1152"/>
                    <a:pt x="2062" y="1174"/>
                    <a:pt x="2095" y="1199"/>
                  </a:cubicBezTo>
                  <a:cubicBezTo>
                    <a:pt x="2084" y="1211"/>
                    <a:pt x="2084" y="1222"/>
                    <a:pt x="2073" y="1233"/>
                  </a:cubicBezTo>
                  <a:cubicBezTo>
                    <a:pt x="2037" y="1199"/>
                    <a:pt x="2003" y="1174"/>
                    <a:pt x="1978" y="1152"/>
                  </a:cubicBezTo>
                  <a:cubicBezTo>
                    <a:pt x="1978" y="1141"/>
                    <a:pt x="1992" y="1130"/>
                    <a:pt x="1992" y="1130"/>
                  </a:cubicBezTo>
                  <a:close/>
                  <a:moveTo>
                    <a:pt x="2690" y="3015"/>
                  </a:moveTo>
                  <a:lnTo>
                    <a:pt x="2690" y="3015"/>
                  </a:lnTo>
                  <a:cubicBezTo>
                    <a:pt x="2654" y="3130"/>
                    <a:pt x="2632" y="3225"/>
                    <a:pt x="2595" y="3339"/>
                  </a:cubicBezTo>
                  <a:cubicBezTo>
                    <a:pt x="2562" y="3258"/>
                    <a:pt x="2607" y="3074"/>
                    <a:pt x="2690" y="3015"/>
                  </a:cubicBezTo>
                  <a:close/>
                  <a:moveTo>
                    <a:pt x="2503" y="3549"/>
                  </a:moveTo>
                  <a:lnTo>
                    <a:pt x="2503" y="3549"/>
                  </a:lnTo>
                  <a:cubicBezTo>
                    <a:pt x="2562" y="3563"/>
                    <a:pt x="2632" y="3608"/>
                    <a:pt x="2643" y="3677"/>
                  </a:cubicBezTo>
                  <a:cubicBezTo>
                    <a:pt x="2573" y="3677"/>
                    <a:pt x="2503" y="3608"/>
                    <a:pt x="2503" y="3549"/>
                  </a:cubicBezTo>
                  <a:close/>
                  <a:moveTo>
                    <a:pt x="81" y="1"/>
                  </a:moveTo>
                  <a:cubicBezTo>
                    <a:pt x="0" y="57"/>
                    <a:pt x="11" y="222"/>
                    <a:pt x="92" y="280"/>
                  </a:cubicBezTo>
                  <a:cubicBezTo>
                    <a:pt x="129" y="303"/>
                    <a:pt x="176" y="336"/>
                    <a:pt x="187" y="384"/>
                  </a:cubicBezTo>
                  <a:cubicBezTo>
                    <a:pt x="221" y="523"/>
                    <a:pt x="327" y="616"/>
                    <a:pt x="430" y="699"/>
                  </a:cubicBezTo>
                  <a:cubicBezTo>
                    <a:pt x="457" y="716"/>
                    <a:pt x="495" y="726"/>
                    <a:pt x="532" y="726"/>
                  </a:cubicBezTo>
                  <a:cubicBezTo>
                    <a:pt x="545" y="726"/>
                    <a:pt x="558" y="725"/>
                    <a:pt x="570" y="722"/>
                  </a:cubicBezTo>
                  <a:cubicBezTo>
                    <a:pt x="665" y="711"/>
                    <a:pt x="746" y="674"/>
                    <a:pt x="838" y="652"/>
                  </a:cubicBezTo>
                  <a:cubicBezTo>
                    <a:pt x="896" y="633"/>
                    <a:pt x="962" y="613"/>
                    <a:pt x="1029" y="613"/>
                  </a:cubicBezTo>
                  <a:cubicBezTo>
                    <a:pt x="1043" y="613"/>
                    <a:pt x="1056" y="614"/>
                    <a:pt x="1070" y="616"/>
                  </a:cubicBezTo>
                  <a:cubicBezTo>
                    <a:pt x="1280" y="630"/>
                    <a:pt x="1478" y="699"/>
                    <a:pt x="1654" y="825"/>
                  </a:cubicBezTo>
                  <a:cubicBezTo>
                    <a:pt x="1724" y="873"/>
                    <a:pt x="1782" y="942"/>
                    <a:pt x="1794" y="1023"/>
                  </a:cubicBezTo>
                  <a:cubicBezTo>
                    <a:pt x="1816" y="1104"/>
                    <a:pt x="1827" y="1188"/>
                    <a:pt x="1852" y="1269"/>
                  </a:cubicBezTo>
                  <a:cubicBezTo>
                    <a:pt x="1908" y="1454"/>
                    <a:pt x="1852" y="1618"/>
                    <a:pt x="1746" y="1769"/>
                  </a:cubicBezTo>
                  <a:cubicBezTo>
                    <a:pt x="1721" y="1813"/>
                    <a:pt x="1689" y="1837"/>
                    <a:pt x="1649" y="1837"/>
                  </a:cubicBezTo>
                  <a:cubicBezTo>
                    <a:pt x="1636" y="1837"/>
                    <a:pt x="1621" y="1834"/>
                    <a:pt x="1606" y="1828"/>
                  </a:cubicBezTo>
                  <a:cubicBezTo>
                    <a:pt x="1566" y="1808"/>
                    <a:pt x="1528" y="1800"/>
                    <a:pt x="1490" y="1800"/>
                  </a:cubicBezTo>
                  <a:cubicBezTo>
                    <a:pt x="1418" y="1800"/>
                    <a:pt x="1349" y="1828"/>
                    <a:pt x="1280" y="1850"/>
                  </a:cubicBezTo>
                  <a:cubicBezTo>
                    <a:pt x="1210" y="1887"/>
                    <a:pt x="1187" y="1943"/>
                    <a:pt x="1210" y="2001"/>
                  </a:cubicBezTo>
                  <a:cubicBezTo>
                    <a:pt x="1235" y="2071"/>
                    <a:pt x="1257" y="2141"/>
                    <a:pt x="1280" y="2211"/>
                  </a:cubicBezTo>
                  <a:cubicBezTo>
                    <a:pt x="1294" y="2247"/>
                    <a:pt x="1316" y="2281"/>
                    <a:pt x="1338" y="2292"/>
                  </a:cubicBezTo>
                  <a:cubicBezTo>
                    <a:pt x="1363" y="2292"/>
                    <a:pt x="1397" y="2269"/>
                    <a:pt x="1419" y="2247"/>
                  </a:cubicBezTo>
                  <a:cubicBezTo>
                    <a:pt x="1456" y="2236"/>
                    <a:pt x="1489" y="2188"/>
                    <a:pt x="1525" y="2188"/>
                  </a:cubicBezTo>
                  <a:cubicBezTo>
                    <a:pt x="1595" y="2177"/>
                    <a:pt x="1654" y="2152"/>
                    <a:pt x="1699" y="2107"/>
                  </a:cubicBezTo>
                  <a:cubicBezTo>
                    <a:pt x="1735" y="2071"/>
                    <a:pt x="1782" y="2049"/>
                    <a:pt x="1827" y="2012"/>
                  </a:cubicBezTo>
                  <a:cubicBezTo>
                    <a:pt x="1869" y="1985"/>
                    <a:pt x="1916" y="1971"/>
                    <a:pt x="1967" y="1971"/>
                  </a:cubicBezTo>
                  <a:cubicBezTo>
                    <a:pt x="2000" y="1971"/>
                    <a:pt x="2036" y="1977"/>
                    <a:pt x="2073" y="1990"/>
                  </a:cubicBezTo>
                  <a:cubicBezTo>
                    <a:pt x="2201" y="2049"/>
                    <a:pt x="2341" y="2107"/>
                    <a:pt x="2467" y="2177"/>
                  </a:cubicBezTo>
                  <a:cubicBezTo>
                    <a:pt x="2526" y="2200"/>
                    <a:pt x="2573" y="2258"/>
                    <a:pt x="2621" y="2306"/>
                  </a:cubicBezTo>
                  <a:cubicBezTo>
                    <a:pt x="2665" y="2350"/>
                    <a:pt x="2676" y="2409"/>
                    <a:pt x="2643" y="2468"/>
                  </a:cubicBezTo>
                  <a:cubicBezTo>
                    <a:pt x="2595" y="2571"/>
                    <a:pt x="2537" y="2688"/>
                    <a:pt x="2445" y="2769"/>
                  </a:cubicBezTo>
                  <a:cubicBezTo>
                    <a:pt x="2386" y="2828"/>
                    <a:pt x="2364" y="2909"/>
                    <a:pt x="2364" y="2990"/>
                  </a:cubicBezTo>
                  <a:cubicBezTo>
                    <a:pt x="2364" y="3108"/>
                    <a:pt x="2352" y="3225"/>
                    <a:pt x="2352" y="3339"/>
                  </a:cubicBezTo>
                  <a:cubicBezTo>
                    <a:pt x="2364" y="3446"/>
                    <a:pt x="2364" y="3563"/>
                    <a:pt x="2386" y="3666"/>
                  </a:cubicBezTo>
                  <a:cubicBezTo>
                    <a:pt x="2397" y="3784"/>
                    <a:pt x="2433" y="3898"/>
                    <a:pt x="2467" y="4015"/>
                  </a:cubicBezTo>
                  <a:cubicBezTo>
                    <a:pt x="2486" y="4084"/>
                    <a:pt x="2523" y="4122"/>
                    <a:pt x="2578" y="4122"/>
                  </a:cubicBezTo>
                  <a:cubicBezTo>
                    <a:pt x="2598" y="4122"/>
                    <a:pt x="2619" y="4117"/>
                    <a:pt x="2643" y="4108"/>
                  </a:cubicBezTo>
                  <a:cubicBezTo>
                    <a:pt x="2688" y="4086"/>
                    <a:pt x="2733" y="4074"/>
                    <a:pt x="2778" y="4074"/>
                  </a:cubicBezTo>
                  <a:cubicBezTo>
                    <a:pt x="2803" y="4074"/>
                    <a:pt x="2828" y="4077"/>
                    <a:pt x="2852" y="4085"/>
                  </a:cubicBezTo>
                  <a:cubicBezTo>
                    <a:pt x="2882" y="4093"/>
                    <a:pt x="2908" y="4099"/>
                    <a:pt x="2933" y="4099"/>
                  </a:cubicBezTo>
                  <a:cubicBezTo>
                    <a:pt x="2976" y="4099"/>
                    <a:pt x="3013" y="4082"/>
                    <a:pt x="3051" y="4038"/>
                  </a:cubicBezTo>
                  <a:cubicBezTo>
                    <a:pt x="3066" y="4017"/>
                    <a:pt x="3087" y="4006"/>
                    <a:pt x="3108" y="4006"/>
                  </a:cubicBezTo>
                  <a:cubicBezTo>
                    <a:pt x="3131" y="4006"/>
                    <a:pt x="3153" y="4020"/>
                    <a:pt x="3165" y="4052"/>
                  </a:cubicBezTo>
                  <a:cubicBezTo>
                    <a:pt x="3190" y="4122"/>
                    <a:pt x="3202" y="4191"/>
                    <a:pt x="3224" y="4261"/>
                  </a:cubicBezTo>
                  <a:cubicBezTo>
                    <a:pt x="3235" y="4306"/>
                    <a:pt x="3235" y="4365"/>
                    <a:pt x="3249" y="4412"/>
                  </a:cubicBezTo>
                  <a:lnTo>
                    <a:pt x="3271" y="4412"/>
                  </a:lnTo>
                  <a:cubicBezTo>
                    <a:pt x="3271" y="4387"/>
                    <a:pt x="3283" y="4365"/>
                    <a:pt x="3283" y="4342"/>
                  </a:cubicBezTo>
                  <a:cubicBezTo>
                    <a:pt x="3375" y="3898"/>
                    <a:pt x="3400" y="3457"/>
                    <a:pt x="3330" y="3015"/>
                  </a:cubicBezTo>
                  <a:cubicBezTo>
                    <a:pt x="3179" y="2119"/>
                    <a:pt x="2760" y="1373"/>
                    <a:pt x="2062" y="803"/>
                  </a:cubicBezTo>
                  <a:cubicBezTo>
                    <a:pt x="1503" y="336"/>
                    <a:pt x="849" y="71"/>
                    <a:pt x="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1"/>
            <p:cNvSpPr/>
            <p:nvPr/>
          </p:nvSpPr>
          <p:spPr>
            <a:xfrm>
              <a:off x="5063996" y="4236942"/>
              <a:ext cx="91758" cy="57378"/>
            </a:xfrm>
            <a:custGeom>
              <a:rect b="b" l="l" r="r" t="t"/>
              <a:pathLst>
                <a:path extrusionOk="0" h="1210" w="1935">
                  <a:moveTo>
                    <a:pt x="93" y="0"/>
                  </a:moveTo>
                  <a:cubicBezTo>
                    <a:pt x="62" y="0"/>
                    <a:pt x="36" y="17"/>
                    <a:pt x="1" y="58"/>
                  </a:cubicBezTo>
                  <a:cubicBezTo>
                    <a:pt x="526" y="651"/>
                    <a:pt x="1166" y="1036"/>
                    <a:pt x="1934" y="1209"/>
                  </a:cubicBezTo>
                  <a:cubicBezTo>
                    <a:pt x="1934" y="1128"/>
                    <a:pt x="1898" y="1081"/>
                    <a:pt x="1842" y="1059"/>
                  </a:cubicBezTo>
                  <a:cubicBezTo>
                    <a:pt x="1666" y="989"/>
                    <a:pt x="1618" y="919"/>
                    <a:pt x="1618" y="732"/>
                  </a:cubicBezTo>
                  <a:cubicBezTo>
                    <a:pt x="1618" y="672"/>
                    <a:pt x="1600" y="638"/>
                    <a:pt x="1558" y="638"/>
                  </a:cubicBezTo>
                  <a:cubicBezTo>
                    <a:pt x="1543" y="638"/>
                    <a:pt x="1525" y="642"/>
                    <a:pt x="1504" y="651"/>
                  </a:cubicBezTo>
                  <a:cubicBezTo>
                    <a:pt x="1463" y="669"/>
                    <a:pt x="1422" y="678"/>
                    <a:pt x="1382" y="678"/>
                  </a:cubicBezTo>
                  <a:cubicBezTo>
                    <a:pt x="1343" y="678"/>
                    <a:pt x="1304" y="669"/>
                    <a:pt x="1269" y="651"/>
                  </a:cubicBezTo>
                  <a:cubicBezTo>
                    <a:pt x="1177" y="628"/>
                    <a:pt x="1096" y="581"/>
                    <a:pt x="1004" y="570"/>
                  </a:cubicBezTo>
                  <a:cubicBezTo>
                    <a:pt x="794" y="522"/>
                    <a:pt x="641" y="371"/>
                    <a:pt x="456" y="279"/>
                  </a:cubicBezTo>
                  <a:lnTo>
                    <a:pt x="420" y="243"/>
                  </a:lnTo>
                  <a:cubicBezTo>
                    <a:pt x="361" y="151"/>
                    <a:pt x="269" y="81"/>
                    <a:pt x="166" y="22"/>
                  </a:cubicBezTo>
                  <a:cubicBezTo>
                    <a:pt x="137" y="8"/>
                    <a:pt x="114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1"/>
            <p:cNvSpPr/>
            <p:nvPr/>
          </p:nvSpPr>
          <p:spPr>
            <a:xfrm>
              <a:off x="5261117" y="4212711"/>
              <a:ext cx="66293" cy="70087"/>
            </a:xfrm>
            <a:custGeom>
              <a:rect b="b" l="l" r="r" t="t"/>
              <a:pathLst>
                <a:path extrusionOk="0" h="1478" w="1398">
                  <a:moveTo>
                    <a:pt x="1246" y="0"/>
                  </a:moveTo>
                  <a:cubicBezTo>
                    <a:pt x="1233" y="0"/>
                    <a:pt x="1218" y="7"/>
                    <a:pt x="1199" y="22"/>
                  </a:cubicBezTo>
                  <a:cubicBezTo>
                    <a:pt x="1163" y="55"/>
                    <a:pt x="1130" y="92"/>
                    <a:pt x="1082" y="103"/>
                  </a:cubicBezTo>
                  <a:cubicBezTo>
                    <a:pt x="1001" y="136"/>
                    <a:pt x="931" y="150"/>
                    <a:pt x="850" y="184"/>
                  </a:cubicBezTo>
                  <a:cubicBezTo>
                    <a:pt x="780" y="206"/>
                    <a:pt x="758" y="265"/>
                    <a:pt x="791" y="335"/>
                  </a:cubicBezTo>
                  <a:cubicBezTo>
                    <a:pt x="814" y="405"/>
                    <a:pt x="814" y="486"/>
                    <a:pt x="780" y="556"/>
                  </a:cubicBezTo>
                  <a:cubicBezTo>
                    <a:pt x="758" y="614"/>
                    <a:pt x="769" y="639"/>
                    <a:pt x="828" y="639"/>
                  </a:cubicBezTo>
                  <a:cubicBezTo>
                    <a:pt x="872" y="639"/>
                    <a:pt x="920" y="625"/>
                    <a:pt x="967" y="625"/>
                  </a:cubicBezTo>
                  <a:cubicBezTo>
                    <a:pt x="990" y="625"/>
                    <a:pt x="1023" y="639"/>
                    <a:pt x="1037" y="662"/>
                  </a:cubicBezTo>
                  <a:cubicBezTo>
                    <a:pt x="1048" y="684"/>
                    <a:pt x="1037" y="732"/>
                    <a:pt x="1012" y="743"/>
                  </a:cubicBezTo>
                  <a:cubicBezTo>
                    <a:pt x="967" y="779"/>
                    <a:pt x="920" y="801"/>
                    <a:pt x="861" y="824"/>
                  </a:cubicBezTo>
                  <a:cubicBezTo>
                    <a:pt x="814" y="849"/>
                    <a:pt x="758" y="871"/>
                    <a:pt x="710" y="894"/>
                  </a:cubicBezTo>
                  <a:cubicBezTo>
                    <a:pt x="641" y="919"/>
                    <a:pt x="582" y="930"/>
                    <a:pt x="523" y="963"/>
                  </a:cubicBezTo>
                  <a:cubicBezTo>
                    <a:pt x="490" y="975"/>
                    <a:pt x="442" y="1000"/>
                    <a:pt x="431" y="1033"/>
                  </a:cubicBezTo>
                  <a:cubicBezTo>
                    <a:pt x="409" y="1114"/>
                    <a:pt x="339" y="1162"/>
                    <a:pt x="269" y="1209"/>
                  </a:cubicBezTo>
                  <a:cubicBezTo>
                    <a:pt x="185" y="1268"/>
                    <a:pt x="115" y="1324"/>
                    <a:pt x="46" y="1394"/>
                  </a:cubicBezTo>
                  <a:cubicBezTo>
                    <a:pt x="23" y="1408"/>
                    <a:pt x="12" y="1441"/>
                    <a:pt x="1" y="1463"/>
                  </a:cubicBezTo>
                  <a:lnTo>
                    <a:pt x="12" y="1477"/>
                  </a:lnTo>
                  <a:cubicBezTo>
                    <a:pt x="34" y="1463"/>
                    <a:pt x="60" y="1463"/>
                    <a:pt x="82" y="1452"/>
                  </a:cubicBezTo>
                  <a:cubicBezTo>
                    <a:pt x="571" y="1220"/>
                    <a:pt x="979" y="894"/>
                    <a:pt x="1328" y="475"/>
                  </a:cubicBezTo>
                  <a:cubicBezTo>
                    <a:pt x="1361" y="430"/>
                    <a:pt x="1373" y="382"/>
                    <a:pt x="1398" y="324"/>
                  </a:cubicBezTo>
                  <a:cubicBezTo>
                    <a:pt x="1398" y="312"/>
                    <a:pt x="1387" y="276"/>
                    <a:pt x="1373" y="265"/>
                  </a:cubicBezTo>
                  <a:cubicBezTo>
                    <a:pt x="1317" y="231"/>
                    <a:pt x="1303" y="184"/>
                    <a:pt x="1303" y="125"/>
                  </a:cubicBezTo>
                  <a:cubicBezTo>
                    <a:pt x="1303" y="103"/>
                    <a:pt x="1303" y="67"/>
                    <a:pt x="1292" y="44"/>
                  </a:cubicBezTo>
                  <a:cubicBezTo>
                    <a:pt x="1278" y="16"/>
                    <a:pt x="1265" y="0"/>
                    <a:pt x="1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1"/>
            <p:cNvSpPr/>
            <p:nvPr/>
          </p:nvSpPr>
          <p:spPr>
            <a:xfrm>
              <a:off x="5099893" y="4040579"/>
              <a:ext cx="163409" cy="194375"/>
            </a:xfrm>
            <a:custGeom>
              <a:rect b="b" l="l" r="r" t="t"/>
              <a:pathLst>
                <a:path extrusionOk="0" h="4099" w="3446">
                  <a:moveTo>
                    <a:pt x="2714" y="1370"/>
                  </a:moveTo>
                  <a:cubicBezTo>
                    <a:pt x="2747" y="1381"/>
                    <a:pt x="2817" y="1520"/>
                    <a:pt x="2806" y="1568"/>
                  </a:cubicBezTo>
                  <a:cubicBezTo>
                    <a:pt x="2761" y="1557"/>
                    <a:pt x="2666" y="1428"/>
                    <a:pt x="2677" y="1392"/>
                  </a:cubicBezTo>
                  <a:cubicBezTo>
                    <a:pt x="2677" y="1381"/>
                    <a:pt x="2702" y="1370"/>
                    <a:pt x="2714" y="1370"/>
                  </a:cubicBezTo>
                  <a:close/>
                  <a:moveTo>
                    <a:pt x="317" y="1406"/>
                  </a:moveTo>
                  <a:lnTo>
                    <a:pt x="317" y="1406"/>
                  </a:lnTo>
                  <a:cubicBezTo>
                    <a:pt x="373" y="1476"/>
                    <a:pt x="420" y="1532"/>
                    <a:pt x="468" y="1590"/>
                  </a:cubicBezTo>
                  <a:cubicBezTo>
                    <a:pt x="387" y="1590"/>
                    <a:pt x="303" y="1487"/>
                    <a:pt x="317" y="1406"/>
                  </a:cubicBezTo>
                  <a:close/>
                  <a:moveTo>
                    <a:pt x="641" y="1557"/>
                  </a:moveTo>
                  <a:cubicBezTo>
                    <a:pt x="641" y="1568"/>
                    <a:pt x="652" y="1579"/>
                    <a:pt x="652" y="1590"/>
                  </a:cubicBezTo>
                  <a:cubicBezTo>
                    <a:pt x="630" y="1660"/>
                    <a:pt x="596" y="1730"/>
                    <a:pt x="571" y="1800"/>
                  </a:cubicBezTo>
                  <a:cubicBezTo>
                    <a:pt x="571" y="1811"/>
                    <a:pt x="560" y="1811"/>
                    <a:pt x="537" y="1836"/>
                  </a:cubicBezTo>
                  <a:lnTo>
                    <a:pt x="537" y="1730"/>
                  </a:lnTo>
                  <a:cubicBezTo>
                    <a:pt x="560" y="1671"/>
                    <a:pt x="571" y="1627"/>
                    <a:pt x="596" y="1579"/>
                  </a:cubicBezTo>
                  <a:cubicBezTo>
                    <a:pt x="607" y="1568"/>
                    <a:pt x="618" y="1568"/>
                    <a:pt x="641" y="1557"/>
                  </a:cubicBezTo>
                  <a:close/>
                  <a:moveTo>
                    <a:pt x="3063" y="1906"/>
                  </a:moveTo>
                  <a:lnTo>
                    <a:pt x="3063" y="1906"/>
                  </a:lnTo>
                  <a:cubicBezTo>
                    <a:pt x="3027" y="2009"/>
                    <a:pt x="3004" y="2115"/>
                    <a:pt x="2982" y="2219"/>
                  </a:cubicBezTo>
                  <a:cubicBezTo>
                    <a:pt x="2934" y="2160"/>
                    <a:pt x="2993" y="1928"/>
                    <a:pt x="3063" y="1906"/>
                  </a:cubicBezTo>
                  <a:close/>
                  <a:moveTo>
                    <a:pt x="2761" y="2406"/>
                  </a:moveTo>
                  <a:cubicBezTo>
                    <a:pt x="2783" y="2417"/>
                    <a:pt x="2806" y="2428"/>
                    <a:pt x="2831" y="2453"/>
                  </a:cubicBezTo>
                  <a:cubicBezTo>
                    <a:pt x="2831" y="2453"/>
                    <a:pt x="2842" y="2476"/>
                    <a:pt x="2853" y="2498"/>
                  </a:cubicBezTo>
                  <a:cubicBezTo>
                    <a:pt x="2817" y="2498"/>
                    <a:pt x="2806" y="2498"/>
                    <a:pt x="2795" y="2487"/>
                  </a:cubicBezTo>
                  <a:cubicBezTo>
                    <a:pt x="2772" y="2476"/>
                    <a:pt x="2761" y="2453"/>
                    <a:pt x="2736" y="2428"/>
                  </a:cubicBezTo>
                  <a:lnTo>
                    <a:pt x="2761" y="2406"/>
                  </a:lnTo>
                  <a:close/>
                  <a:moveTo>
                    <a:pt x="1909" y="0"/>
                  </a:moveTo>
                  <a:cubicBezTo>
                    <a:pt x="1770" y="0"/>
                    <a:pt x="1621" y="26"/>
                    <a:pt x="1479" y="43"/>
                  </a:cubicBezTo>
                  <a:cubicBezTo>
                    <a:pt x="1339" y="54"/>
                    <a:pt x="1188" y="79"/>
                    <a:pt x="1037" y="90"/>
                  </a:cubicBezTo>
                  <a:cubicBezTo>
                    <a:pt x="898" y="90"/>
                    <a:pt x="769" y="135"/>
                    <a:pt x="652" y="205"/>
                  </a:cubicBezTo>
                  <a:cubicBezTo>
                    <a:pt x="607" y="241"/>
                    <a:pt x="560" y="274"/>
                    <a:pt x="512" y="300"/>
                  </a:cubicBezTo>
                  <a:cubicBezTo>
                    <a:pt x="280" y="439"/>
                    <a:pt x="199" y="660"/>
                    <a:pt x="141" y="903"/>
                  </a:cubicBezTo>
                  <a:lnTo>
                    <a:pt x="141" y="928"/>
                  </a:lnTo>
                  <a:cubicBezTo>
                    <a:pt x="152" y="1090"/>
                    <a:pt x="93" y="1241"/>
                    <a:pt x="23" y="1392"/>
                  </a:cubicBezTo>
                  <a:cubicBezTo>
                    <a:pt x="12" y="1439"/>
                    <a:pt x="1" y="1498"/>
                    <a:pt x="12" y="1546"/>
                  </a:cubicBezTo>
                  <a:cubicBezTo>
                    <a:pt x="71" y="1789"/>
                    <a:pt x="233" y="1951"/>
                    <a:pt x="409" y="2104"/>
                  </a:cubicBezTo>
                  <a:cubicBezTo>
                    <a:pt x="442" y="2127"/>
                    <a:pt x="490" y="2138"/>
                    <a:pt x="526" y="2149"/>
                  </a:cubicBezTo>
                  <a:cubicBezTo>
                    <a:pt x="596" y="2160"/>
                    <a:pt x="666" y="2185"/>
                    <a:pt x="722" y="2208"/>
                  </a:cubicBezTo>
                  <a:cubicBezTo>
                    <a:pt x="806" y="2244"/>
                    <a:pt x="875" y="2255"/>
                    <a:pt x="945" y="2255"/>
                  </a:cubicBezTo>
                  <a:cubicBezTo>
                    <a:pt x="1049" y="2255"/>
                    <a:pt x="1141" y="2255"/>
                    <a:pt x="1236" y="2266"/>
                  </a:cubicBezTo>
                  <a:cubicBezTo>
                    <a:pt x="1328" y="2277"/>
                    <a:pt x="1364" y="2325"/>
                    <a:pt x="1375" y="2417"/>
                  </a:cubicBezTo>
                  <a:cubicBezTo>
                    <a:pt x="1387" y="2509"/>
                    <a:pt x="1398" y="2604"/>
                    <a:pt x="1409" y="2696"/>
                  </a:cubicBezTo>
                  <a:cubicBezTo>
                    <a:pt x="1420" y="2789"/>
                    <a:pt x="1445" y="2884"/>
                    <a:pt x="1468" y="2976"/>
                  </a:cubicBezTo>
                  <a:cubicBezTo>
                    <a:pt x="1479" y="3057"/>
                    <a:pt x="1515" y="3127"/>
                    <a:pt x="1537" y="3197"/>
                  </a:cubicBezTo>
                  <a:cubicBezTo>
                    <a:pt x="1585" y="3292"/>
                    <a:pt x="1644" y="3361"/>
                    <a:pt x="1677" y="3454"/>
                  </a:cubicBezTo>
                  <a:cubicBezTo>
                    <a:pt x="1747" y="3674"/>
                    <a:pt x="1923" y="3836"/>
                    <a:pt x="2063" y="4001"/>
                  </a:cubicBezTo>
                  <a:cubicBezTo>
                    <a:pt x="2110" y="4051"/>
                    <a:pt x="2167" y="4098"/>
                    <a:pt x="2241" y="4098"/>
                  </a:cubicBezTo>
                  <a:cubicBezTo>
                    <a:pt x="2255" y="4098"/>
                    <a:pt x="2269" y="4097"/>
                    <a:pt x="2283" y="4093"/>
                  </a:cubicBezTo>
                  <a:cubicBezTo>
                    <a:pt x="2423" y="4071"/>
                    <a:pt x="2526" y="4001"/>
                    <a:pt x="2621" y="3884"/>
                  </a:cubicBezTo>
                  <a:cubicBezTo>
                    <a:pt x="2795" y="3641"/>
                    <a:pt x="2971" y="3406"/>
                    <a:pt x="3144" y="3163"/>
                  </a:cubicBezTo>
                  <a:cubicBezTo>
                    <a:pt x="3191" y="3093"/>
                    <a:pt x="3225" y="3023"/>
                    <a:pt x="3236" y="2954"/>
                  </a:cubicBezTo>
                  <a:cubicBezTo>
                    <a:pt x="3306" y="2649"/>
                    <a:pt x="3353" y="2336"/>
                    <a:pt x="3412" y="2034"/>
                  </a:cubicBezTo>
                  <a:cubicBezTo>
                    <a:pt x="3446" y="1858"/>
                    <a:pt x="3434" y="1696"/>
                    <a:pt x="3376" y="1532"/>
                  </a:cubicBezTo>
                  <a:cubicBezTo>
                    <a:pt x="3331" y="1417"/>
                    <a:pt x="3342" y="1288"/>
                    <a:pt x="3376" y="1171"/>
                  </a:cubicBezTo>
                  <a:cubicBezTo>
                    <a:pt x="3390" y="1138"/>
                    <a:pt x="3401" y="1101"/>
                    <a:pt x="3401" y="1068"/>
                  </a:cubicBezTo>
                  <a:cubicBezTo>
                    <a:pt x="3390" y="939"/>
                    <a:pt x="3353" y="833"/>
                    <a:pt x="3236" y="777"/>
                  </a:cubicBezTo>
                  <a:cubicBezTo>
                    <a:pt x="3166" y="730"/>
                    <a:pt x="3085" y="682"/>
                    <a:pt x="3004" y="638"/>
                  </a:cubicBezTo>
                  <a:cubicBezTo>
                    <a:pt x="2923" y="601"/>
                    <a:pt x="2864" y="543"/>
                    <a:pt x="2817" y="473"/>
                  </a:cubicBezTo>
                  <a:cubicBezTo>
                    <a:pt x="2655" y="160"/>
                    <a:pt x="2353" y="54"/>
                    <a:pt x="2038" y="9"/>
                  </a:cubicBezTo>
                  <a:cubicBezTo>
                    <a:pt x="1996" y="3"/>
                    <a:pt x="1953" y="0"/>
                    <a:pt x="1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1"/>
            <p:cNvSpPr/>
            <p:nvPr/>
          </p:nvSpPr>
          <p:spPr>
            <a:xfrm>
              <a:off x="5282598" y="4072255"/>
              <a:ext cx="18873" cy="25133"/>
            </a:xfrm>
            <a:custGeom>
              <a:rect b="b" l="l" r="r" t="t"/>
              <a:pathLst>
                <a:path extrusionOk="0" h="530" w="398">
                  <a:moveTo>
                    <a:pt x="203" y="0"/>
                  </a:moveTo>
                  <a:cubicBezTo>
                    <a:pt x="174" y="0"/>
                    <a:pt x="158" y="25"/>
                    <a:pt x="140" y="51"/>
                  </a:cubicBezTo>
                  <a:cubicBezTo>
                    <a:pt x="107" y="95"/>
                    <a:pt x="81" y="154"/>
                    <a:pt x="48" y="190"/>
                  </a:cubicBezTo>
                  <a:cubicBezTo>
                    <a:pt x="0" y="249"/>
                    <a:pt x="26" y="282"/>
                    <a:pt x="59" y="330"/>
                  </a:cubicBezTo>
                  <a:cubicBezTo>
                    <a:pt x="81" y="363"/>
                    <a:pt x="107" y="400"/>
                    <a:pt x="107" y="433"/>
                  </a:cubicBezTo>
                  <a:cubicBezTo>
                    <a:pt x="118" y="481"/>
                    <a:pt x="118" y="528"/>
                    <a:pt x="176" y="528"/>
                  </a:cubicBezTo>
                  <a:cubicBezTo>
                    <a:pt x="182" y="529"/>
                    <a:pt x="188" y="530"/>
                    <a:pt x="193" y="530"/>
                  </a:cubicBezTo>
                  <a:cubicBezTo>
                    <a:pt x="237" y="530"/>
                    <a:pt x="247" y="487"/>
                    <a:pt x="257" y="444"/>
                  </a:cubicBezTo>
                  <a:cubicBezTo>
                    <a:pt x="269" y="411"/>
                    <a:pt x="291" y="363"/>
                    <a:pt x="316" y="330"/>
                  </a:cubicBezTo>
                  <a:cubicBezTo>
                    <a:pt x="350" y="271"/>
                    <a:pt x="386" y="224"/>
                    <a:pt x="397" y="190"/>
                  </a:cubicBezTo>
                  <a:cubicBezTo>
                    <a:pt x="397" y="62"/>
                    <a:pt x="316" y="39"/>
                    <a:pt x="246" y="14"/>
                  </a:cubicBezTo>
                  <a:cubicBezTo>
                    <a:pt x="229" y="5"/>
                    <a:pt x="215" y="0"/>
                    <a:pt x="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1"/>
            <p:cNvSpPr/>
            <p:nvPr/>
          </p:nvSpPr>
          <p:spPr>
            <a:xfrm>
              <a:off x="5234088" y="4000178"/>
              <a:ext cx="21007" cy="9247"/>
            </a:xfrm>
            <a:custGeom>
              <a:rect b="b" l="l" r="r" t="t"/>
              <a:pathLst>
                <a:path extrusionOk="0" h="195" w="443">
                  <a:moveTo>
                    <a:pt x="299" y="1"/>
                  </a:moveTo>
                  <a:cubicBezTo>
                    <a:pt x="282" y="1"/>
                    <a:pt x="264" y="3"/>
                    <a:pt x="244" y="9"/>
                  </a:cubicBezTo>
                  <a:cubicBezTo>
                    <a:pt x="174" y="34"/>
                    <a:pt x="93" y="68"/>
                    <a:pt x="23" y="93"/>
                  </a:cubicBezTo>
                  <a:cubicBezTo>
                    <a:pt x="12" y="104"/>
                    <a:pt x="1" y="126"/>
                    <a:pt x="1" y="137"/>
                  </a:cubicBezTo>
                  <a:cubicBezTo>
                    <a:pt x="1" y="149"/>
                    <a:pt x="12" y="163"/>
                    <a:pt x="23" y="174"/>
                  </a:cubicBezTo>
                  <a:cubicBezTo>
                    <a:pt x="62" y="186"/>
                    <a:pt x="97" y="195"/>
                    <a:pt x="132" y="195"/>
                  </a:cubicBezTo>
                  <a:cubicBezTo>
                    <a:pt x="161" y="195"/>
                    <a:pt x="190" y="189"/>
                    <a:pt x="222" y="174"/>
                  </a:cubicBezTo>
                  <a:cubicBezTo>
                    <a:pt x="266" y="137"/>
                    <a:pt x="325" y="126"/>
                    <a:pt x="384" y="104"/>
                  </a:cubicBezTo>
                  <a:cubicBezTo>
                    <a:pt x="395" y="104"/>
                    <a:pt x="420" y="93"/>
                    <a:pt x="442" y="79"/>
                  </a:cubicBezTo>
                  <a:cubicBezTo>
                    <a:pt x="390" y="26"/>
                    <a:pt x="350" y="1"/>
                    <a:pt x="2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1"/>
            <p:cNvSpPr/>
            <p:nvPr/>
          </p:nvSpPr>
          <p:spPr>
            <a:xfrm>
              <a:off x="5006145" y="3954229"/>
              <a:ext cx="359301" cy="346735"/>
            </a:xfrm>
            <a:custGeom>
              <a:rect b="b" l="l" r="r" t="t"/>
              <a:pathLst>
                <a:path extrusionOk="0" h="7312" w="7577">
                  <a:moveTo>
                    <a:pt x="4272" y="84"/>
                  </a:moveTo>
                  <a:cubicBezTo>
                    <a:pt x="4992" y="154"/>
                    <a:pt x="5646" y="419"/>
                    <a:pt x="6205" y="886"/>
                  </a:cubicBezTo>
                  <a:cubicBezTo>
                    <a:pt x="6903" y="1456"/>
                    <a:pt x="7322" y="2202"/>
                    <a:pt x="7473" y="3098"/>
                  </a:cubicBezTo>
                  <a:cubicBezTo>
                    <a:pt x="7543" y="3540"/>
                    <a:pt x="7518" y="3981"/>
                    <a:pt x="7426" y="4425"/>
                  </a:cubicBezTo>
                  <a:cubicBezTo>
                    <a:pt x="7426" y="4448"/>
                    <a:pt x="7414" y="4470"/>
                    <a:pt x="7414" y="4495"/>
                  </a:cubicBezTo>
                  <a:lnTo>
                    <a:pt x="7392" y="4495"/>
                  </a:lnTo>
                  <a:cubicBezTo>
                    <a:pt x="7378" y="4448"/>
                    <a:pt x="7378" y="4389"/>
                    <a:pt x="7367" y="4344"/>
                  </a:cubicBezTo>
                  <a:cubicBezTo>
                    <a:pt x="7345" y="4274"/>
                    <a:pt x="7333" y="4205"/>
                    <a:pt x="7308" y="4135"/>
                  </a:cubicBezTo>
                  <a:cubicBezTo>
                    <a:pt x="7296" y="4103"/>
                    <a:pt x="7274" y="4089"/>
                    <a:pt x="7251" y="4089"/>
                  </a:cubicBezTo>
                  <a:cubicBezTo>
                    <a:pt x="7230" y="4089"/>
                    <a:pt x="7209" y="4100"/>
                    <a:pt x="7194" y="4121"/>
                  </a:cubicBezTo>
                  <a:cubicBezTo>
                    <a:pt x="7156" y="4165"/>
                    <a:pt x="7119" y="4182"/>
                    <a:pt x="7076" y="4182"/>
                  </a:cubicBezTo>
                  <a:cubicBezTo>
                    <a:pt x="7051" y="4182"/>
                    <a:pt x="7025" y="4176"/>
                    <a:pt x="6995" y="4168"/>
                  </a:cubicBezTo>
                  <a:cubicBezTo>
                    <a:pt x="6971" y="4160"/>
                    <a:pt x="6946" y="4157"/>
                    <a:pt x="6921" y="4157"/>
                  </a:cubicBezTo>
                  <a:cubicBezTo>
                    <a:pt x="6876" y="4157"/>
                    <a:pt x="6831" y="4169"/>
                    <a:pt x="6786" y="4191"/>
                  </a:cubicBezTo>
                  <a:cubicBezTo>
                    <a:pt x="6762" y="4200"/>
                    <a:pt x="6741" y="4205"/>
                    <a:pt x="6721" y="4205"/>
                  </a:cubicBezTo>
                  <a:cubicBezTo>
                    <a:pt x="6666" y="4205"/>
                    <a:pt x="6629" y="4167"/>
                    <a:pt x="6610" y="4098"/>
                  </a:cubicBezTo>
                  <a:cubicBezTo>
                    <a:pt x="6576" y="3981"/>
                    <a:pt x="6540" y="3867"/>
                    <a:pt x="6529" y="3749"/>
                  </a:cubicBezTo>
                  <a:cubicBezTo>
                    <a:pt x="6507" y="3646"/>
                    <a:pt x="6507" y="3529"/>
                    <a:pt x="6495" y="3422"/>
                  </a:cubicBezTo>
                  <a:cubicBezTo>
                    <a:pt x="6495" y="3308"/>
                    <a:pt x="6507" y="3191"/>
                    <a:pt x="6507" y="3073"/>
                  </a:cubicBezTo>
                  <a:cubicBezTo>
                    <a:pt x="6507" y="2992"/>
                    <a:pt x="6529" y="2911"/>
                    <a:pt x="6588" y="2852"/>
                  </a:cubicBezTo>
                  <a:cubicBezTo>
                    <a:pt x="6680" y="2771"/>
                    <a:pt x="6738" y="2654"/>
                    <a:pt x="6786" y="2551"/>
                  </a:cubicBezTo>
                  <a:cubicBezTo>
                    <a:pt x="6819" y="2492"/>
                    <a:pt x="6808" y="2433"/>
                    <a:pt x="6764" y="2389"/>
                  </a:cubicBezTo>
                  <a:cubicBezTo>
                    <a:pt x="6716" y="2341"/>
                    <a:pt x="6669" y="2283"/>
                    <a:pt x="6610" y="2260"/>
                  </a:cubicBezTo>
                  <a:cubicBezTo>
                    <a:pt x="6484" y="2190"/>
                    <a:pt x="6344" y="2132"/>
                    <a:pt x="6216" y="2073"/>
                  </a:cubicBezTo>
                  <a:cubicBezTo>
                    <a:pt x="6179" y="2060"/>
                    <a:pt x="6143" y="2054"/>
                    <a:pt x="6110" y="2054"/>
                  </a:cubicBezTo>
                  <a:cubicBezTo>
                    <a:pt x="6059" y="2054"/>
                    <a:pt x="6012" y="2068"/>
                    <a:pt x="5970" y="2095"/>
                  </a:cubicBezTo>
                  <a:cubicBezTo>
                    <a:pt x="5925" y="2132"/>
                    <a:pt x="5878" y="2154"/>
                    <a:pt x="5842" y="2190"/>
                  </a:cubicBezTo>
                  <a:cubicBezTo>
                    <a:pt x="5797" y="2235"/>
                    <a:pt x="5738" y="2260"/>
                    <a:pt x="5668" y="2271"/>
                  </a:cubicBezTo>
                  <a:cubicBezTo>
                    <a:pt x="5632" y="2271"/>
                    <a:pt x="5599" y="2319"/>
                    <a:pt x="5562" y="2330"/>
                  </a:cubicBezTo>
                  <a:cubicBezTo>
                    <a:pt x="5540" y="2352"/>
                    <a:pt x="5506" y="2375"/>
                    <a:pt x="5481" y="2375"/>
                  </a:cubicBezTo>
                  <a:cubicBezTo>
                    <a:pt x="5459" y="2364"/>
                    <a:pt x="5437" y="2330"/>
                    <a:pt x="5423" y="2294"/>
                  </a:cubicBezTo>
                  <a:cubicBezTo>
                    <a:pt x="5400" y="2224"/>
                    <a:pt x="5378" y="2154"/>
                    <a:pt x="5353" y="2084"/>
                  </a:cubicBezTo>
                  <a:cubicBezTo>
                    <a:pt x="5330" y="2026"/>
                    <a:pt x="5353" y="1970"/>
                    <a:pt x="5423" y="1933"/>
                  </a:cubicBezTo>
                  <a:cubicBezTo>
                    <a:pt x="5492" y="1911"/>
                    <a:pt x="5561" y="1883"/>
                    <a:pt x="5633" y="1883"/>
                  </a:cubicBezTo>
                  <a:cubicBezTo>
                    <a:pt x="5671" y="1883"/>
                    <a:pt x="5709" y="1891"/>
                    <a:pt x="5749" y="1911"/>
                  </a:cubicBezTo>
                  <a:cubicBezTo>
                    <a:pt x="5764" y="1917"/>
                    <a:pt x="5779" y="1920"/>
                    <a:pt x="5792" y="1920"/>
                  </a:cubicBezTo>
                  <a:cubicBezTo>
                    <a:pt x="5832" y="1920"/>
                    <a:pt x="5864" y="1896"/>
                    <a:pt x="5889" y="1852"/>
                  </a:cubicBezTo>
                  <a:cubicBezTo>
                    <a:pt x="5995" y="1701"/>
                    <a:pt x="6051" y="1537"/>
                    <a:pt x="5995" y="1352"/>
                  </a:cubicBezTo>
                  <a:cubicBezTo>
                    <a:pt x="5970" y="1271"/>
                    <a:pt x="5959" y="1187"/>
                    <a:pt x="5937" y="1106"/>
                  </a:cubicBezTo>
                  <a:cubicBezTo>
                    <a:pt x="5925" y="1025"/>
                    <a:pt x="5867" y="956"/>
                    <a:pt x="5797" y="908"/>
                  </a:cubicBezTo>
                  <a:cubicBezTo>
                    <a:pt x="5621" y="782"/>
                    <a:pt x="5423" y="713"/>
                    <a:pt x="5213" y="699"/>
                  </a:cubicBezTo>
                  <a:cubicBezTo>
                    <a:pt x="5199" y="697"/>
                    <a:pt x="5186" y="696"/>
                    <a:pt x="5172" y="696"/>
                  </a:cubicBezTo>
                  <a:cubicBezTo>
                    <a:pt x="5105" y="696"/>
                    <a:pt x="5039" y="716"/>
                    <a:pt x="4981" y="735"/>
                  </a:cubicBezTo>
                  <a:cubicBezTo>
                    <a:pt x="4889" y="757"/>
                    <a:pt x="4808" y="794"/>
                    <a:pt x="4713" y="805"/>
                  </a:cubicBezTo>
                  <a:cubicBezTo>
                    <a:pt x="4701" y="808"/>
                    <a:pt x="4688" y="809"/>
                    <a:pt x="4675" y="809"/>
                  </a:cubicBezTo>
                  <a:cubicBezTo>
                    <a:pt x="4638" y="809"/>
                    <a:pt x="4600" y="799"/>
                    <a:pt x="4573" y="782"/>
                  </a:cubicBezTo>
                  <a:cubicBezTo>
                    <a:pt x="4470" y="699"/>
                    <a:pt x="4364" y="606"/>
                    <a:pt x="4330" y="467"/>
                  </a:cubicBezTo>
                  <a:cubicBezTo>
                    <a:pt x="4319" y="419"/>
                    <a:pt x="4272" y="386"/>
                    <a:pt x="4235" y="363"/>
                  </a:cubicBezTo>
                  <a:cubicBezTo>
                    <a:pt x="4154" y="305"/>
                    <a:pt x="4143" y="140"/>
                    <a:pt x="4224" y="84"/>
                  </a:cubicBezTo>
                  <a:close/>
                  <a:moveTo>
                    <a:pt x="6623" y="5451"/>
                  </a:moveTo>
                  <a:cubicBezTo>
                    <a:pt x="6642" y="5451"/>
                    <a:pt x="6655" y="5467"/>
                    <a:pt x="6669" y="5495"/>
                  </a:cubicBezTo>
                  <a:cubicBezTo>
                    <a:pt x="6680" y="5518"/>
                    <a:pt x="6680" y="5554"/>
                    <a:pt x="6680" y="5576"/>
                  </a:cubicBezTo>
                  <a:cubicBezTo>
                    <a:pt x="6680" y="5635"/>
                    <a:pt x="6694" y="5682"/>
                    <a:pt x="6750" y="5716"/>
                  </a:cubicBezTo>
                  <a:cubicBezTo>
                    <a:pt x="6764" y="5727"/>
                    <a:pt x="6775" y="5763"/>
                    <a:pt x="6775" y="5775"/>
                  </a:cubicBezTo>
                  <a:cubicBezTo>
                    <a:pt x="6750" y="5833"/>
                    <a:pt x="6738" y="5881"/>
                    <a:pt x="6705" y="5926"/>
                  </a:cubicBezTo>
                  <a:cubicBezTo>
                    <a:pt x="6356" y="6345"/>
                    <a:pt x="5948" y="6671"/>
                    <a:pt x="5459" y="6903"/>
                  </a:cubicBezTo>
                  <a:cubicBezTo>
                    <a:pt x="5437" y="6914"/>
                    <a:pt x="5411" y="6914"/>
                    <a:pt x="5389" y="6928"/>
                  </a:cubicBezTo>
                  <a:lnTo>
                    <a:pt x="5378" y="6914"/>
                  </a:lnTo>
                  <a:cubicBezTo>
                    <a:pt x="5389" y="6892"/>
                    <a:pt x="5400" y="6859"/>
                    <a:pt x="5423" y="6845"/>
                  </a:cubicBezTo>
                  <a:cubicBezTo>
                    <a:pt x="5492" y="6775"/>
                    <a:pt x="5562" y="6719"/>
                    <a:pt x="5646" y="6660"/>
                  </a:cubicBezTo>
                  <a:cubicBezTo>
                    <a:pt x="5716" y="6613"/>
                    <a:pt x="5786" y="6565"/>
                    <a:pt x="5808" y="6484"/>
                  </a:cubicBezTo>
                  <a:cubicBezTo>
                    <a:pt x="5819" y="6451"/>
                    <a:pt x="5867" y="6426"/>
                    <a:pt x="5900" y="6414"/>
                  </a:cubicBezTo>
                  <a:cubicBezTo>
                    <a:pt x="5959" y="6381"/>
                    <a:pt x="6018" y="6370"/>
                    <a:pt x="6087" y="6345"/>
                  </a:cubicBezTo>
                  <a:cubicBezTo>
                    <a:pt x="6135" y="6322"/>
                    <a:pt x="6191" y="6300"/>
                    <a:pt x="6238" y="6275"/>
                  </a:cubicBezTo>
                  <a:cubicBezTo>
                    <a:pt x="6297" y="6252"/>
                    <a:pt x="6344" y="6230"/>
                    <a:pt x="6389" y="6194"/>
                  </a:cubicBezTo>
                  <a:cubicBezTo>
                    <a:pt x="6414" y="6183"/>
                    <a:pt x="6425" y="6135"/>
                    <a:pt x="6414" y="6113"/>
                  </a:cubicBezTo>
                  <a:cubicBezTo>
                    <a:pt x="6400" y="6090"/>
                    <a:pt x="6367" y="6076"/>
                    <a:pt x="6344" y="6076"/>
                  </a:cubicBezTo>
                  <a:cubicBezTo>
                    <a:pt x="6297" y="6076"/>
                    <a:pt x="6249" y="6090"/>
                    <a:pt x="6205" y="6090"/>
                  </a:cubicBezTo>
                  <a:cubicBezTo>
                    <a:pt x="6146" y="6090"/>
                    <a:pt x="6135" y="6065"/>
                    <a:pt x="6157" y="6007"/>
                  </a:cubicBezTo>
                  <a:cubicBezTo>
                    <a:pt x="6191" y="5937"/>
                    <a:pt x="6191" y="5856"/>
                    <a:pt x="6168" y="5786"/>
                  </a:cubicBezTo>
                  <a:cubicBezTo>
                    <a:pt x="6135" y="5716"/>
                    <a:pt x="6157" y="5657"/>
                    <a:pt x="6227" y="5635"/>
                  </a:cubicBezTo>
                  <a:cubicBezTo>
                    <a:pt x="6308" y="5601"/>
                    <a:pt x="6378" y="5587"/>
                    <a:pt x="6459" y="5554"/>
                  </a:cubicBezTo>
                  <a:cubicBezTo>
                    <a:pt x="6507" y="5543"/>
                    <a:pt x="6540" y="5506"/>
                    <a:pt x="6576" y="5473"/>
                  </a:cubicBezTo>
                  <a:cubicBezTo>
                    <a:pt x="6595" y="5458"/>
                    <a:pt x="6610" y="5451"/>
                    <a:pt x="6623" y="5451"/>
                  </a:cubicBezTo>
                  <a:close/>
                  <a:moveTo>
                    <a:pt x="1313" y="5962"/>
                  </a:moveTo>
                  <a:cubicBezTo>
                    <a:pt x="1334" y="5962"/>
                    <a:pt x="1357" y="5970"/>
                    <a:pt x="1386" y="5984"/>
                  </a:cubicBezTo>
                  <a:cubicBezTo>
                    <a:pt x="1489" y="6043"/>
                    <a:pt x="1581" y="6113"/>
                    <a:pt x="1640" y="6205"/>
                  </a:cubicBezTo>
                  <a:lnTo>
                    <a:pt x="1676" y="6241"/>
                  </a:lnTo>
                  <a:cubicBezTo>
                    <a:pt x="1861" y="6333"/>
                    <a:pt x="2014" y="6484"/>
                    <a:pt x="2224" y="6532"/>
                  </a:cubicBezTo>
                  <a:cubicBezTo>
                    <a:pt x="2316" y="6543"/>
                    <a:pt x="2397" y="6590"/>
                    <a:pt x="2489" y="6613"/>
                  </a:cubicBezTo>
                  <a:cubicBezTo>
                    <a:pt x="2524" y="6631"/>
                    <a:pt x="2563" y="6640"/>
                    <a:pt x="2602" y="6640"/>
                  </a:cubicBezTo>
                  <a:cubicBezTo>
                    <a:pt x="2642" y="6640"/>
                    <a:pt x="2683" y="6631"/>
                    <a:pt x="2724" y="6613"/>
                  </a:cubicBezTo>
                  <a:cubicBezTo>
                    <a:pt x="2745" y="6604"/>
                    <a:pt x="2763" y="6600"/>
                    <a:pt x="2778" y="6600"/>
                  </a:cubicBezTo>
                  <a:cubicBezTo>
                    <a:pt x="2820" y="6600"/>
                    <a:pt x="2838" y="6634"/>
                    <a:pt x="2838" y="6694"/>
                  </a:cubicBezTo>
                  <a:cubicBezTo>
                    <a:pt x="2838" y="6881"/>
                    <a:pt x="2886" y="6951"/>
                    <a:pt x="3062" y="7021"/>
                  </a:cubicBezTo>
                  <a:cubicBezTo>
                    <a:pt x="3118" y="7043"/>
                    <a:pt x="3154" y="7090"/>
                    <a:pt x="3154" y="7171"/>
                  </a:cubicBezTo>
                  <a:cubicBezTo>
                    <a:pt x="2386" y="6998"/>
                    <a:pt x="1746" y="6613"/>
                    <a:pt x="1221" y="6020"/>
                  </a:cubicBezTo>
                  <a:cubicBezTo>
                    <a:pt x="1256" y="5979"/>
                    <a:pt x="1282" y="5962"/>
                    <a:pt x="1313" y="5962"/>
                  </a:cubicBezTo>
                  <a:close/>
                  <a:moveTo>
                    <a:pt x="3855" y="69"/>
                  </a:moveTo>
                  <a:cubicBezTo>
                    <a:pt x="3957" y="69"/>
                    <a:pt x="4057" y="74"/>
                    <a:pt x="4154" y="84"/>
                  </a:cubicBezTo>
                  <a:cubicBezTo>
                    <a:pt x="4143" y="117"/>
                    <a:pt x="4121" y="154"/>
                    <a:pt x="4121" y="187"/>
                  </a:cubicBezTo>
                  <a:cubicBezTo>
                    <a:pt x="4096" y="293"/>
                    <a:pt x="4121" y="375"/>
                    <a:pt x="4224" y="419"/>
                  </a:cubicBezTo>
                  <a:cubicBezTo>
                    <a:pt x="4249" y="433"/>
                    <a:pt x="4272" y="467"/>
                    <a:pt x="4283" y="503"/>
                  </a:cubicBezTo>
                  <a:cubicBezTo>
                    <a:pt x="4319" y="654"/>
                    <a:pt x="4434" y="746"/>
                    <a:pt x="4562" y="838"/>
                  </a:cubicBezTo>
                  <a:cubicBezTo>
                    <a:pt x="4589" y="857"/>
                    <a:pt x="4634" y="868"/>
                    <a:pt x="4678" y="868"/>
                  </a:cubicBezTo>
                  <a:cubicBezTo>
                    <a:pt x="4694" y="868"/>
                    <a:pt x="4709" y="866"/>
                    <a:pt x="4724" y="863"/>
                  </a:cubicBezTo>
                  <a:cubicBezTo>
                    <a:pt x="4819" y="852"/>
                    <a:pt x="4900" y="816"/>
                    <a:pt x="4992" y="794"/>
                  </a:cubicBezTo>
                  <a:cubicBezTo>
                    <a:pt x="5070" y="767"/>
                    <a:pt x="5145" y="755"/>
                    <a:pt x="5218" y="755"/>
                  </a:cubicBezTo>
                  <a:cubicBezTo>
                    <a:pt x="5367" y="755"/>
                    <a:pt x="5509" y="803"/>
                    <a:pt x="5657" y="875"/>
                  </a:cubicBezTo>
                  <a:cubicBezTo>
                    <a:pt x="5819" y="956"/>
                    <a:pt x="5889" y="1095"/>
                    <a:pt x="5925" y="1271"/>
                  </a:cubicBezTo>
                  <a:cubicBezTo>
                    <a:pt x="5959" y="1456"/>
                    <a:pt x="5948" y="1632"/>
                    <a:pt x="5856" y="1794"/>
                  </a:cubicBezTo>
                  <a:cubicBezTo>
                    <a:pt x="5829" y="1829"/>
                    <a:pt x="5810" y="1850"/>
                    <a:pt x="5778" y="1850"/>
                  </a:cubicBezTo>
                  <a:cubicBezTo>
                    <a:pt x="5767" y="1850"/>
                    <a:pt x="5754" y="1847"/>
                    <a:pt x="5738" y="1841"/>
                  </a:cubicBezTo>
                  <a:cubicBezTo>
                    <a:pt x="5701" y="1824"/>
                    <a:pt x="5663" y="1817"/>
                    <a:pt x="5626" y="1817"/>
                  </a:cubicBezTo>
                  <a:cubicBezTo>
                    <a:pt x="5537" y="1817"/>
                    <a:pt x="5451" y="1858"/>
                    <a:pt x="5378" y="1900"/>
                  </a:cubicBezTo>
                  <a:cubicBezTo>
                    <a:pt x="5272" y="1956"/>
                    <a:pt x="5261" y="2040"/>
                    <a:pt x="5319" y="2143"/>
                  </a:cubicBezTo>
                  <a:cubicBezTo>
                    <a:pt x="5342" y="2190"/>
                    <a:pt x="5353" y="2249"/>
                    <a:pt x="5367" y="2305"/>
                  </a:cubicBezTo>
                  <a:cubicBezTo>
                    <a:pt x="5378" y="2352"/>
                    <a:pt x="5389" y="2411"/>
                    <a:pt x="5459" y="2433"/>
                  </a:cubicBezTo>
                  <a:cubicBezTo>
                    <a:pt x="5469" y="2435"/>
                    <a:pt x="5478" y="2436"/>
                    <a:pt x="5488" y="2436"/>
                  </a:cubicBezTo>
                  <a:cubicBezTo>
                    <a:pt x="5536" y="2436"/>
                    <a:pt x="5582" y="2413"/>
                    <a:pt x="5610" y="2364"/>
                  </a:cubicBezTo>
                  <a:cubicBezTo>
                    <a:pt x="5632" y="2341"/>
                    <a:pt x="5680" y="2330"/>
                    <a:pt x="5702" y="2319"/>
                  </a:cubicBezTo>
                  <a:cubicBezTo>
                    <a:pt x="5761" y="2294"/>
                    <a:pt x="5819" y="2283"/>
                    <a:pt x="5856" y="2249"/>
                  </a:cubicBezTo>
                  <a:cubicBezTo>
                    <a:pt x="5975" y="2160"/>
                    <a:pt x="6037" y="2119"/>
                    <a:pt x="6109" y="2119"/>
                  </a:cubicBezTo>
                  <a:cubicBezTo>
                    <a:pt x="6170" y="2119"/>
                    <a:pt x="6238" y="2148"/>
                    <a:pt x="6356" y="2202"/>
                  </a:cubicBezTo>
                  <a:cubicBezTo>
                    <a:pt x="6459" y="2249"/>
                    <a:pt x="6565" y="2305"/>
                    <a:pt x="6657" y="2364"/>
                  </a:cubicBezTo>
                  <a:cubicBezTo>
                    <a:pt x="6750" y="2433"/>
                    <a:pt x="6764" y="2470"/>
                    <a:pt x="6705" y="2573"/>
                  </a:cubicBezTo>
                  <a:cubicBezTo>
                    <a:pt x="6657" y="2668"/>
                    <a:pt x="6599" y="2749"/>
                    <a:pt x="6529" y="2819"/>
                  </a:cubicBezTo>
                  <a:cubicBezTo>
                    <a:pt x="6470" y="2889"/>
                    <a:pt x="6437" y="2970"/>
                    <a:pt x="6437" y="3062"/>
                  </a:cubicBezTo>
                  <a:cubicBezTo>
                    <a:pt x="6448" y="3191"/>
                    <a:pt x="6437" y="3319"/>
                    <a:pt x="6437" y="3459"/>
                  </a:cubicBezTo>
                  <a:cubicBezTo>
                    <a:pt x="6425" y="3576"/>
                    <a:pt x="6437" y="3702"/>
                    <a:pt x="6470" y="3819"/>
                  </a:cubicBezTo>
                  <a:cubicBezTo>
                    <a:pt x="6495" y="3925"/>
                    <a:pt x="6518" y="4029"/>
                    <a:pt x="6540" y="4135"/>
                  </a:cubicBezTo>
                  <a:cubicBezTo>
                    <a:pt x="6568" y="4213"/>
                    <a:pt x="6627" y="4266"/>
                    <a:pt x="6701" y="4266"/>
                  </a:cubicBezTo>
                  <a:cubicBezTo>
                    <a:pt x="6724" y="4266"/>
                    <a:pt x="6749" y="4261"/>
                    <a:pt x="6775" y="4249"/>
                  </a:cubicBezTo>
                  <a:cubicBezTo>
                    <a:pt x="6825" y="4231"/>
                    <a:pt x="6869" y="4223"/>
                    <a:pt x="6914" y="4223"/>
                  </a:cubicBezTo>
                  <a:cubicBezTo>
                    <a:pt x="6951" y="4223"/>
                    <a:pt x="6987" y="4228"/>
                    <a:pt x="7029" y="4238"/>
                  </a:cubicBezTo>
                  <a:cubicBezTo>
                    <a:pt x="7048" y="4243"/>
                    <a:pt x="7066" y="4245"/>
                    <a:pt x="7084" y="4245"/>
                  </a:cubicBezTo>
                  <a:cubicBezTo>
                    <a:pt x="7151" y="4245"/>
                    <a:pt x="7203" y="4211"/>
                    <a:pt x="7238" y="4146"/>
                  </a:cubicBezTo>
                  <a:cubicBezTo>
                    <a:pt x="7252" y="4146"/>
                    <a:pt x="7264" y="4157"/>
                    <a:pt x="7264" y="4157"/>
                  </a:cubicBezTo>
                  <a:cubicBezTo>
                    <a:pt x="7275" y="4216"/>
                    <a:pt x="7297" y="4286"/>
                    <a:pt x="7297" y="4344"/>
                  </a:cubicBezTo>
                  <a:cubicBezTo>
                    <a:pt x="7297" y="4425"/>
                    <a:pt x="7322" y="4506"/>
                    <a:pt x="7367" y="4576"/>
                  </a:cubicBezTo>
                  <a:cubicBezTo>
                    <a:pt x="7378" y="4587"/>
                    <a:pt x="7378" y="4610"/>
                    <a:pt x="7378" y="4624"/>
                  </a:cubicBezTo>
                  <a:cubicBezTo>
                    <a:pt x="7275" y="5018"/>
                    <a:pt x="7099" y="5392"/>
                    <a:pt x="6856" y="5716"/>
                  </a:cubicBezTo>
                  <a:cubicBezTo>
                    <a:pt x="6856" y="5727"/>
                    <a:pt x="6845" y="5727"/>
                    <a:pt x="6845" y="5727"/>
                  </a:cubicBezTo>
                  <a:cubicBezTo>
                    <a:pt x="6819" y="5705"/>
                    <a:pt x="6797" y="5682"/>
                    <a:pt x="6775" y="5657"/>
                  </a:cubicBezTo>
                  <a:cubicBezTo>
                    <a:pt x="6764" y="5646"/>
                    <a:pt x="6750" y="5624"/>
                    <a:pt x="6738" y="5601"/>
                  </a:cubicBezTo>
                  <a:cubicBezTo>
                    <a:pt x="6738" y="5565"/>
                    <a:pt x="6738" y="5532"/>
                    <a:pt x="6727" y="5506"/>
                  </a:cubicBezTo>
                  <a:cubicBezTo>
                    <a:pt x="6716" y="5473"/>
                    <a:pt x="6680" y="5425"/>
                    <a:pt x="6646" y="5403"/>
                  </a:cubicBezTo>
                  <a:cubicBezTo>
                    <a:pt x="6637" y="5397"/>
                    <a:pt x="6629" y="5395"/>
                    <a:pt x="6620" y="5395"/>
                  </a:cubicBezTo>
                  <a:cubicBezTo>
                    <a:pt x="6594" y="5395"/>
                    <a:pt x="6568" y="5420"/>
                    <a:pt x="6540" y="5437"/>
                  </a:cubicBezTo>
                  <a:cubicBezTo>
                    <a:pt x="6507" y="5473"/>
                    <a:pt x="6470" y="5484"/>
                    <a:pt x="6437" y="5495"/>
                  </a:cubicBezTo>
                  <a:cubicBezTo>
                    <a:pt x="6367" y="5532"/>
                    <a:pt x="6286" y="5543"/>
                    <a:pt x="6216" y="5576"/>
                  </a:cubicBezTo>
                  <a:cubicBezTo>
                    <a:pt x="6099" y="5624"/>
                    <a:pt x="6076" y="5694"/>
                    <a:pt x="6121" y="5811"/>
                  </a:cubicBezTo>
                  <a:cubicBezTo>
                    <a:pt x="6146" y="5867"/>
                    <a:pt x="6135" y="5926"/>
                    <a:pt x="6099" y="5984"/>
                  </a:cubicBezTo>
                  <a:cubicBezTo>
                    <a:pt x="6051" y="6065"/>
                    <a:pt x="6099" y="6135"/>
                    <a:pt x="6191" y="6135"/>
                  </a:cubicBezTo>
                  <a:cubicBezTo>
                    <a:pt x="6208" y="6138"/>
                    <a:pt x="6225" y="6140"/>
                    <a:pt x="6242" y="6140"/>
                  </a:cubicBezTo>
                  <a:cubicBezTo>
                    <a:pt x="6283" y="6140"/>
                    <a:pt x="6322" y="6132"/>
                    <a:pt x="6356" y="6124"/>
                  </a:cubicBezTo>
                  <a:cubicBezTo>
                    <a:pt x="6367" y="6135"/>
                    <a:pt x="6367" y="6135"/>
                    <a:pt x="6367" y="6146"/>
                  </a:cubicBezTo>
                  <a:cubicBezTo>
                    <a:pt x="6344" y="6160"/>
                    <a:pt x="6331" y="6183"/>
                    <a:pt x="6297" y="6194"/>
                  </a:cubicBezTo>
                  <a:cubicBezTo>
                    <a:pt x="6146" y="6230"/>
                    <a:pt x="6018" y="6333"/>
                    <a:pt x="5856" y="6356"/>
                  </a:cubicBezTo>
                  <a:cubicBezTo>
                    <a:pt x="5819" y="6356"/>
                    <a:pt x="5772" y="6414"/>
                    <a:pt x="5749" y="6462"/>
                  </a:cubicBezTo>
                  <a:cubicBezTo>
                    <a:pt x="5727" y="6521"/>
                    <a:pt x="5691" y="6554"/>
                    <a:pt x="5632" y="6590"/>
                  </a:cubicBezTo>
                  <a:cubicBezTo>
                    <a:pt x="5551" y="6660"/>
                    <a:pt x="5459" y="6719"/>
                    <a:pt x="5378" y="6800"/>
                  </a:cubicBezTo>
                  <a:cubicBezTo>
                    <a:pt x="5319" y="6845"/>
                    <a:pt x="5308" y="6892"/>
                    <a:pt x="5319" y="6973"/>
                  </a:cubicBezTo>
                  <a:cubicBezTo>
                    <a:pt x="5143" y="7032"/>
                    <a:pt x="4970" y="7090"/>
                    <a:pt x="4783" y="7138"/>
                  </a:cubicBezTo>
                  <a:cubicBezTo>
                    <a:pt x="4497" y="7211"/>
                    <a:pt x="4208" y="7247"/>
                    <a:pt x="3917" y="7247"/>
                  </a:cubicBezTo>
                  <a:cubicBezTo>
                    <a:pt x="3710" y="7247"/>
                    <a:pt x="3502" y="7229"/>
                    <a:pt x="3294" y="7194"/>
                  </a:cubicBezTo>
                  <a:cubicBezTo>
                    <a:pt x="3246" y="7183"/>
                    <a:pt x="3224" y="7171"/>
                    <a:pt x="3224" y="7113"/>
                  </a:cubicBezTo>
                  <a:cubicBezTo>
                    <a:pt x="3213" y="7032"/>
                    <a:pt x="3165" y="6984"/>
                    <a:pt x="3084" y="6962"/>
                  </a:cubicBezTo>
                  <a:cubicBezTo>
                    <a:pt x="2933" y="6903"/>
                    <a:pt x="2897" y="6859"/>
                    <a:pt x="2897" y="6694"/>
                  </a:cubicBezTo>
                  <a:cubicBezTo>
                    <a:pt x="2897" y="6595"/>
                    <a:pt x="2849" y="6539"/>
                    <a:pt x="2780" y="6539"/>
                  </a:cubicBezTo>
                  <a:cubicBezTo>
                    <a:pt x="2759" y="6539"/>
                    <a:pt x="2736" y="6544"/>
                    <a:pt x="2713" y="6554"/>
                  </a:cubicBezTo>
                  <a:cubicBezTo>
                    <a:pt x="2675" y="6574"/>
                    <a:pt x="2636" y="6583"/>
                    <a:pt x="2596" y="6583"/>
                  </a:cubicBezTo>
                  <a:cubicBezTo>
                    <a:pt x="2562" y="6583"/>
                    <a:pt x="2527" y="6577"/>
                    <a:pt x="2489" y="6565"/>
                  </a:cubicBezTo>
                  <a:cubicBezTo>
                    <a:pt x="2386" y="6521"/>
                    <a:pt x="2280" y="6495"/>
                    <a:pt x="2176" y="6451"/>
                  </a:cubicBezTo>
                  <a:cubicBezTo>
                    <a:pt x="2095" y="6426"/>
                    <a:pt x="2025" y="6381"/>
                    <a:pt x="1956" y="6345"/>
                  </a:cubicBezTo>
                  <a:cubicBezTo>
                    <a:pt x="1897" y="6311"/>
                    <a:pt x="1849" y="6286"/>
                    <a:pt x="1805" y="6252"/>
                  </a:cubicBezTo>
                  <a:cubicBezTo>
                    <a:pt x="1746" y="6205"/>
                    <a:pt x="1687" y="6171"/>
                    <a:pt x="1651" y="6113"/>
                  </a:cubicBezTo>
                  <a:cubicBezTo>
                    <a:pt x="1570" y="6020"/>
                    <a:pt x="1467" y="5973"/>
                    <a:pt x="1372" y="5914"/>
                  </a:cubicBezTo>
                  <a:cubicBezTo>
                    <a:pt x="1353" y="5905"/>
                    <a:pt x="1334" y="5901"/>
                    <a:pt x="1315" y="5901"/>
                  </a:cubicBezTo>
                  <a:cubicBezTo>
                    <a:pt x="1266" y="5901"/>
                    <a:pt x="1220" y="5930"/>
                    <a:pt x="1187" y="5973"/>
                  </a:cubicBezTo>
                  <a:cubicBezTo>
                    <a:pt x="360" y="5054"/>
                    <a:pt x="0" y="3459"/>
                    <a:pt x="710" y="2051"/>
                  </a:cubicBezTo>
                  <a:cubicBezTo>
                    <a:pt x="1412" y="655"/>
                    <a:pt x="2758" y="69"/>
                    <a:pt x="3855" y="69"/>
                  </a:cubicBezTo>
                  <a:close/>
                  <a:moveTo>
                    <a:pt x="3702" y="0"/>
                  </a:moveTo>
                  <a:cubicBezTo>
                    <a:pt x="3677" y="0"/>
                    <a:pt x="3665" y="14"/>
                    <a:pt x="3654" y="14"/>
                  </a:cubicBezTo>
                  <a:cubicBezTo>
                    <a:pt x="3107" y="48"/>
                    <a:pt x="2584" y="199"/>
                    <a:pt x="2118" y="478"/>
                  </a:cubicBezTo>
                  <a:cubicBezTo>
                    <a:pt x="1129" y="1062"/>
                    <a:pt x="522" y="1922"/>
                    <a:pt x="313" y="3051"/>
                  </a:cubicBezTo>
                  <a:cubicBezTo>
                    <a:pt x="291" y="3179"/>
                    <a:pt x="279" y="3308"/>
                    <a:pt x="268" y="3436"/>
                  </a:cubicBezTo>
                  <a:lnTo>
                    <a:pt x="268" y="3878"/>
                  </a:lnTo>
                  <a:cubicBezTo>
                    <a:pt x="268" y="3889"/>
                    <a:pt x="279" y="3911"/>
                    <a:pt x="279" y="3925"/>
                  </a:cubicBezTo>
                  <a:cubicBezTo>
                    <a:pt x="302" y="4355"/>
                    <a:pt x="408" y="4763"/>
                    <a:pt x="581" y="5146"/>
                  </a:cubicBezTo>
                  <a:cubicBezTo>
                    <a:pt x="1129" y="6311"/>
                    <a:pt x="2048" y="7021"/>
                    <a:pt x="3316" y="7264"/>
                  </a:cubicBezTo>
                  <a:cubicBezTo>
                    <a:pt x="3445" y="7289"/>
                    <a:pt x="3573" y="7300"/>
                    <a:pt x="3702" y="7311"/>
                  </a:cubicBezTo>
                  <a:lnTo>
                    <a:pt x="4143" y="7311"/>
                  </a:lnTo>
                  <a:cubicBezTo>
                    <a:pt x="4154" y="7311"/>
                    <a:pt x="4179" y="7300"/>
                    <a:pt x="4191" y="7300"/>
                  </a:cubicBezTo>
                  <a:cubicBezTo>
                    <a:pt x="4738" y="7264"/>
                    <a:pt x="5249" y="7113"/>
                    <a:pt x="5716" y="6845"/>
                  </a:cubicBezTo>
                  <a:cubicBezTo>
                    <a:pt x="6716" y="6264"/>
                    <a:pt x="7322" y="5392"/>
                    <a:pt x="7532" y="4249"/>
                  </a:cubicBezTo>
                  <a:cubicBezTo>
                    <a:pt x="7543" y="4135"/>
                    <a:pt x="7554" y="4006"/>
                    <a:pt x="7576" y="3878"/>
                  </a:cubicBezTo>
                  <a:lnTo>
                    <a:pt x="7576" y="3436"/>
                  </a:lnTo>
                  <a:cubicBezTo>
                    <a:pt x="7576" y="3411"/>
                    <a:pt x="7565" y="3400"/>
                    <a:pt x="7565" y="3378"/>
                  </a:cubicBezTo>
                  <a:cubicBezTo>
                    <a:pt x="7532" y="2959"/>
                    <a:pt x="7437" y="2562"/>
                    <a:pt x="7264" y="2179"/>
                  </a:cubicBezTo>
                  <a:cubicBezTo>
                    <a:pt x="6716" y="1003"/>
                    <a:pt x="5797" y="293"/>
                    <a:pt x="4515" y="48"/>
                  </a:cubicBezTo>
                  <a:cubicBezTo>
                    <a:pt x="4400" y="25"/>
                    <a:pt x="4272" y="14"/>
                    <a:pt x="4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1"/>
            <p:cNvSpPr/>
            <p:nvPr/>
          </p:nvSpPr>
          <p:spPr>
            <a:xfrm>
              <a:off x="5096621" y="4038208"/>
              <a:ext cx="170001" cy="200065"/>
            </a:xfrm>
            <a:custGeom>
              <a:rect b="b" l="l" r="r" t="t"/>
              <a:pathLst>
                <a:path extrusionOk="0" h="4219" w="3585">
                  <a:moveTo>
                    <a:pt x="1978" y="50"/>
                  </a:moveTo>
                  <a:cubicBezTo>
                    <a:pt x="2022" y="50"/>
                    <a:pt x="2065" y="53"/>
                    <a:pt x="2107" y="59"/>
                  </a:cubicBezTo>
                  <a:cubicBezTo>
                    <a:pt x="2422" y="104"/>
                    <a:pt x="2724" y="210"/>
                    <a:pt x="2886" y="523"/>
                  </a:cubicBezTo>
                  <a:cubicBezTo>
                    <a:pt x="2933" y="593"/>
                    <a:pt x="2992" y="651"/>
                    <a:pt x="3073" y="688"/>
                  </a:cubicBezTo>
                  <a:cubicBezTo>
                    <a:pt x="3154" y="732"/>
                    <a:pt x="3235" y="780"/>
                    <a:pt x="3305" y="827"/>
                  </a:cubicBezTo>
                  <a:cubicBezTo>
                    <a:pt x="3422" y="883"/>
                    <a:pt x="3459" y="989"/>
                    <a:pt x="3470" y="1118"/>
                  </a:cubicBezTo>
                  <a:cubicBezTo>
                    <a:pt x="3470" y="1151"/>
                    <a:pt x="3459" y="1188"/>
                    <a:pt x="3445" y="1221"/>
                  </a:cubicBezTo>
                  <a:cubicBezTo>
                    <a:pt x="3411" y="1338"/>
                    <a:pt x="3400" y="1467"/>
                    <a:pt x="3445" y="1582"/>
                  </a:cubicBezTo>
                  <a:cubicBezTo>
                    <a:pt x="3503" y="1746"/>
                    <a:pt x="3515" y="1908"/>
                    <a:pt x="3481" y="2084"/>
                  </a:cubicBezTo>
                  <a:cubicBezTo>
                    <a:pt x="3422" y="2386"/>
                    <a:pt x="3375" y="2699"/>
                    <a:pt x="3305" y="3004"/>
                  </a:cubicBezTo>
                  <a:cubicBezTo>
                    <a:pt x="3294" y="3073"/>
                    <a:pt x="3260" y="3143"/>
                    <a:pt x="3213" y="3213"/>
                  </a:cubicBezTo>
                  <a:cubicBezTo>
                    <a:pt x="3040" y="3456"/>
                    <a:pt x="2864" y="3691"/>
                    <a:pt x="2690" y="3934"/>
                  </a:cubicBezTo>
                  <a:cubicBezTo>
                    <a:pt x="2595" y="4051"/>
                    <a:pt x="2492" y="4121"/>
                    <a:pt x="2352" y="4143"/>
                  </a:cubicBezTo>
                  <a:cubicBezTo>
                    <a:pt x="2338" y="4147"/>
                    <a:pt x="2324" y="4148"/>
                    <a:pt x="2310" y="4148"/>
                  </a:cubicBezTo>
                  <a:cubicBezTo>
                    <a:pt x="2236" y="4148"/>
                    <a:pt x="2179" y="4101"/>
                    <a:pt x="2132" y="4051"/>
                  </a:cubicBezTo>
                  <a:cubicBezTo>
                    <a:pt x="1992" y="3886"/>
                    <a:pt x="1816" y="3724"/>
                    <a:pt x="1746" y="3504"/>
                  </a:cubicBezTo>
                  <a:cubicBezTo>
                    <a:pt x="1713" y="3411"/>
                    <a:pt x="1654" y="3342"/>
                    <a:pt x="1606" y="3247"/>
                  </a:cubicBezTo>
                  <a:cubicBezTo>
                    <a:pt x="1584" y="3177"/>
                    <a:pt x="1548" y="3107"/>
                    <a:pt x="1537" y="3026"/>
                  </a:cubicBezTo>
                  <a:cubicBezTo>
                    <a:pt x="1514" y="2934"/>
                    <a:pt x="1489" y="2839"/>
                    <a:pt x="1478" y="2746"/>
                  </a:cubicBezTo>
                  <a:cubicBezTo>
                    <a:pt x="1467" y="2654"/>
                    <a:pt x="1456" y="2559"/>
                    <a:pt x="1444" y="2467"/>
                  </a:cubicBezTo>
                  <a:cubicBezTo>
                    <a:pt x="1433" y="2375"/>
                    <a:pt x="1397" y="2327"/>
                    <a:pt x="1305" y="2316"/>
                  </a:cubicBezTo>
                  <a:cubicBezTo>
                    <a:pt x="1210" y="2305"/>
                    <a:pt x="1118" y="2305"/>
                    <a:pt x="1014" y="2305"/>
                  </a:cubicBezTo>
                  <a:cubicBezTo>
                    <a:pt x="944" y="2305"/>
                    <a:pt x="875" y="2294"/>
                    <a:pt x="791" y="2258"/>
                  </a:cubicBezTo>
                  <a:cubicBezTo>
                    <a:pt x="735" y="2235"/>
                    <a:pt x="665" y="2210"/>
                    <a:pt x="595" y="2199"/>
                  </a:cubicBezTo>
                  <a:cubicBezTo>
                    <a:pt x="559" y="2188"/>
                    <a:pt x="511" y="2177"/>
                    <a:pt x="478" y="2154"/>
                  </a:cubicBezTo>
                  <a:cubicBezTo>
                    <a:pt x="302" y="2001"/>
                    <a:pt x="140" y="1839"/>
                    <a:pt x="81" y="1596"/>
                  </a:cubicBezTo>
                  <a:cubicBezTo>
                    <a:pt x="70" y="1548"/>
                    <a:pt x="81" y="1489"/>
                    <a:pt x="92" y="1442"/>
                  </a:cubicBezTo>
                  <a:cubicBezTo>
                    <a:pt x="162" y="1291"/>
                    <a:pt x="221" y="1140"/>
                    <a:pt x="210" y="978"/>
                  </a:cubicBezTo>
                  <a:lnTo>
                    <a:pt x="210" y="953"/>
                  </a:lnTo>
                  <a:cubicBezTo>
                    <a:pt x="268" y="710"/>
                    <a:pt x="349" y="489"/>
                    <a:pt x="581" y="350"/>
                  </a:cubicBezTo>
                  <a:cubicBezTo>
                    <a:pt x="629" y="324"/>
                    <a:pt x="676" y="291"/>
                    <a:pt x="721" y="255"/>
                  </a:cubicBezTo>
                  <a:cubicBezTo>
                    <a:pt x="838" y="185"/>
                    <a:pt x="967" y="140"/>
                    <a:pt x="1106" y="140"/>
                  </a:cubicBezTo>
                  <a:cubicBezTo>
                    <a:pt x="1257" y="129"/>
                    <a:pt x="1408" y="104"/>
                    <a:pt x="1548" y="93"/>
                  </a:cubicBezTo>
                  <a:cubicBezTo>
                    <a:pt x="1690" y="76"/>
                    <a:pt x="1839" y="50"/>
                    <a:pt x="1978" y="50"/>
                  </a:cubicBezTo>
                  <a:close/>
                  <a:moveTo>
                    <a:pt x="2154" y="0"/>
                  </a:moveTo>
                  <a:cubicBezTo>
                    <a:pt x="1978" y="0"/>
                    <a:pt x="1805" y="0"/>
                    <a:pt x="1643" y="23"/>
                  </a:cubicBezTo>
                  <a:cubicBezTo>
                    <a:pt x="1489" y="34"/>
                    <a:pt x="1338" y="70"/>
                    <a:pt x="1187" y="93"/>
                  </a:cubicBezTo>
                  <a:cubicBezTo>
                    <a:pt x="1176" y="81"/>
                    <a:pt x="1176" y="70"/>
                    <a:pt x="1176" y="59"/>
                  </a:cubicBezTo>
                  <a:cubicBezTo>
                    <a:pt x="1070" y="81"/>
                    <a:pt x="944" y="93"/>
                    <a:pt x="849" y="140"/>
                  </a:cubicBezTo>
                  <a:cubicBezTo>
                    <a:pt x="606" y="243"/>
                    <a:pt x="397" y="419"/>
                    <a:pt x="268" y="651"/>
                  </a:cubicBezTo>
                  <a:cubicBezTo>
                    <a:pt x="210" y="743"/>
                    <a:pt x="162" y="861"/>
                    <a:pt x="151" y="967"/>
                  </a:cubicBezTo>
                  <a:cubicBezTo>
                    <a:pt x="140" y="1129"/>
                    <a:pt x="106" y="1280"/>
                    <a:pt x="36" y="1420"/>
                  </a:cubicBezTo>
                  <a:cubicBezTo>
                    <a:pt x="11" y="1489"/>
                    <a:pt x="0" y="1548"/>
                    <a:pt x="22" y="1618"/>
                  </a:cubicBezTo>
                  <a:cubicBezTo>
                    <a:pt x="81" y="1850"/>
                    <a:pt x="221" y="2026"/>
                    <a:pt x="397" y="2177"/>
                  </a:cubicBezTo>
                  <a:cubicBezTo>
                    <a:pt x="456" y="2224"/>
                    <a:pt x="525" y="2235"/>
                    <a:pt x="581" y="2258"/>
                  </a:cubicBezTo>
                  <a:cubicBezTo>
                    <a:pt x="640" y="2280"/>
                    <a:pt x="699" y="2280"/>
                    <a:pt x="746" y="2316"/>
                  </a:cubicBezTo>
                  <a:cubicBezTo>
                    <a:pt x="826" y="2357"/>
                    <a:pt x="912" y="2370"/>
                    <a:pt x="1001" y="2370"/>
                  </a:cubicBezTo>
                  <a:cubicBezTo>
                    <a:pt x="1040" y="2370"/>
                    <a:pt x="1079" y="2367"/>
                    <a:pt x="1118" y="2364"/>
                  </a:cubicBezTo>
                  <a:cubicBezTo>
                    <a:pt x="1176" y="2364"/>
                    <a:pt x="1235" y="2364"/>
                    <a:pt x="1294" y="2375"/>
                  </a:cubicBezTo>
                  <a:cubicBezTo>
                    <a:pt x="1349" y="2386"/>
                    <a:pt x="1386" y="2420"/>
                    <a:pt x="1386" y="2478"/>
                  </a:cubicBezTo>
                  <a:cubicBezTo>
                    <a:pt x="1408" y="2629"/>
                    <a:pt x="1433" y="2783"/>
                    <a:pt x="1456" y="2945"/>
                  </a:cubicBezTo>
                  <a:cubicBezTo>
                    <a:pt x="1467" y="3062"/>
                    <a:pt x="1467" y="3177"/>
                    <a:pt x="1537" y="3283"/>
                  </a:cubicBezTo>
                  <a:cubicBezTo>
                    <a:pt x="1606" y="3375"/>
                    <a:pt x="1665" y="3467"/>
                    <a:pt x="1713" y="3573"/>
                  </a:cubicBezTo>
                  <a:cubicBezTo>
                    <a:pt x="1794" y="3794"/>
                    <a:pt x="1956" y="3934"/>
                    <a:pt x="2095" y="4096"/>
                  </a:cubicBezTo>
                  <a:cubicBezTo>
                    <a:pt x="2155" y="4167"/>
                    <a:pt x="2230" y="4218"/>
                    <a:pt x="2317" y="4218"/>
                  </a:cubicBezTo>
                  <a:cubicBezTo>
                    <a:pt x="2332" y="4218"/>
                    <a:pt x="2348" y="4217"/>
                    <a:pt x="2364" y="4213"/>
                  </a:cubicBezTo>
                  <a:cubicBezTo>
                    <a:pt x="2514" y="4180"/>
                    <a:pt x="2632" y="4121"/>
                    <a:pt x="2724" y="3992"/>
                  </a:cubicBezTo>
                  <a:cubicBezTo>
                    <a:pt x="2911" y="3735"/>
                    <a:pt x="3096" y="3492"/>
                    <a:pt x="3272" y="3235"/>
                  </a:cubicBezTo>
                  <a:cubicBezTo>
                    <a:pt x="3319" y="3177"/>
                    <a:pt x="3353" y="3107"/>
                    <a:pt x="3364" y="3037"/>
                  </a:cubicBezTo>
                  <a:cubicBezTo>
                    <a:pt x="3422" y="2746"/>
                    <a:pt x="3470" y="2445"/>
                    <a:pt x="3540" y="2154"/>
                  </a:cubicBezTo>
                  <a:cubicBezTo>
                    <a:pt x="3573" y="1945"/>
                    <a:pt x="3584" y="1746"/>
                    <a:pt x="3492" y="1548"/>
                  </a:cubicBezTo>
                  <a:cubicBezTo>
                    <a:pt x="3459" y="1442"/>
                    <a:pt x="3470" y="1338"/>
                    <a:pt x="3503" y="1232"/>
                  </a:cubicBezTo>
                  <a:cubicBezTo>
                    <a:pt x="3562" y="1037"/>
                    <a:pt x="3492" y="838"/>
                    <a:pt x="3305" y="743"/>
                  </a:cubicBezTo>
                  <a:cubicBezTo>
                    <a:pt x="3235" y="699"/>
                    <a:pt x="3165" y="662"/>
                    <a:pt x="3096" y="629"/>
                  </a:cubicBezTo>
                  <a:cubicBezTo>
                    <a:pt x="3026" y="604"/>
                    <a:pt x="2970" y="548"/>
                    <a:pt x="2933" y="489"/>
                  </a:cubicBezTo>
                  <a:cubicBezTo>
                    <a:pt x="2886" y="419"/>
                    <a:pt x="2841" y="361"/>
                    <a:pt x="2794" y="313"/>
                  </a:cubicBezTo>
                  <a:cubicBezTo>
                    <a:pt x="2676" y="185"/>
                    <a:pt x="2537" y="140"/>
                    <a:pt x="2397" y="81"/>
                  </a:cubicBezTo>
                  <a:cubicBezTo>
                    <a:pt x="2316" y="45"/>
                    <a:pt x="2235" y="0"/>
                    <a:pt x="2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1"/>
            <p:cNvSpPr/>
            <p:nvPr/>
          </p:nvSpPr>
          <p:spPr>
            <a:xfrm>
              <a:off x="5030898" y="4017154"/>
              <a:ext cx="42583" cy="87348"/>
            </a:xfrm>
            <a:custGeom>
              <a:rect b="b" l="l" r="r" t="t"/>
              <a:pathLst>
                <a:path extrusionOk="0" h="1842" w="898">
                  <a:moveTo>
                    <a:pt x="886" y="0"/>
                  </a:moveTo>
                  <a:cubicBezTo>
                    <a:pt x="875" y="0"/>
                    <a:pt x="850" y="14"/>
                    <a:pt x="839" y="25"/>
                  </a:cubicBezTo>
                  <a:cubicBezTo>
                    <a:pt x="805" y="70"/>
                    <a:pt x="758" y="129"/>
                    <a:pt x="710" y="187"/>
                  </a:cubicBezTo>
                  <a:cubicBezTo>
                    <a:pt x="327" y="654"/>
                    <a:pt x="95" y="1176"/>
                    <a:pt x="0" y="1771"/>
                  </a:cubicBezTo>
                  <a:cubicBezTo>
                    <a:pt x="0" y="1794"/>
                    <a:pt x="12" y="1816"/>
                    <a:pt x="12" y="1841"/>
                  </a:cubicBezTo>
                  <a:cubicBezTo>
                    <a:pt x="26" y="1816"/>
                    <a:pt x="48" y="1805"/>
                    <a:pt x="59" y="1782"/>
                  </a:cubicBezTo>
                  <a:cubicBezTo>
                    <a:pt x="70" y="1724"/>
                    <a:pt x="81" y="1654"/>
                    <a:pt x="95" y="1584"/>
                  </a:cubicBezTo>
                  <a:cubicBezTo>
                    <a:pt x="151" y="1305"/>
                    <a:pt x="221" y="1025"/>
                    <a:pt x="375" y="768"/>
                  </a:cubicBezTo>
                  <a:cubicBezTo>
                    <a:pt x="515" y="525"/>
                    <a:pt x="677" y="293"/>
                    <a:pt x="864" y="70"/>
                  </a:cubicBezTo>
                  <a:cubicBezTo>
                    <a:pt x="875" y="48"/>
                    <a:pt x="886" y="36"/>
                    <a:pt x="897" y="14"/>
                  </a:cubicBezTo>
                  <a:lnTo>
                    <a:pt x="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1"/>
            <p:cNvSpPr/>
            <p:nvPr/>
          </p:nvSpPr>
          <p:spPr>
            <a:xfrm>
              <a:off x="5279800" y="4069837"/>
              <a:ext cx="24421" cy="30254"/>
            </a:xfrm>
            <a:custGeom>
              <a:rect b="b" l="l" r="r" t="t"/>
              <a:pathLst>
                <a:path extrusionOk="0" h="638" w="515">
                  <a:moveTo>
                    <a:pt x="262" y="51"/>
                  </a:moveTo>
                  <a:cubicBezTo>
                    <a:pt x="274" y="51"/>
                    <a:pt x="288" y="56"/>
                    <a:pt x="305" y="65"/>
                  </a:cubicBezTo>
                  <a:cubicBezTo>
                    <a:pt x="375" y="90"/>
                    <a:pt x="456" y="113"/>
                    <a:pt x="456" y="241"/>
                  </a:cubicBezTo>
                  <a:cubicBezTo>
                    <a:pt x="445" y="275"/>
                    <a:pt x="409" y="322"/>
                    <a:pt x="375" y="381"/>
                  </a:cubicBezTo>
                  <a:cubicBezTo>
                    <a:pt x="350" y="414"/>
                    <a:pt x="328" y="462"/>
                    <a:pt x="316" y="495"/>
                  </a:cubicBezTo>
                  <a:cubicBezTo>
                    <a:pt x="306" y="538"/>
                    <a:pt x="296" y="581"/>
                    <a:pt x="252" y="581"/>
                  </a:cubicBezTo>
                  <a:cubicBezTo>
                    <a:pt x="247" y="581"/>
                    <a:pt x="241" y="580"/>
                    <a:pt x="235" y="579"/>
                  </a:cubicBezTo>
                  <a:cubicBezTo>
                    <a:pt x="177" y="579"/>
                    <a:pt x="177" y="532"/>
                    <a:pt x="166" y="484"/>
                  </a:cubicBezTo>
                  <a:cubicBezTo>
                    <a:pt x="166" y="451"/>
                    <a:pt x="140" y="414"/>
                    <a:pt x="118" y="381"/>
                  </a:cubicBezTo>
                  <a:cubicBezTo>
                    <a:pt x="85" y="333"/>
                    <a:pt x="59" y="300"/>
                    <a:pt x="107" y="241"/>
                  </a:cubicBezTo>
                  <a:cubicBezTo>
                    <a:pt x="140" y="205"/>
                    <a:pt x="166" y="146"/>
                    <a:pt x="199" y="102"/>
                  </a:cubicBezTo>
                  <a:cubicBezTo>
                    <a:pt x="217" y="76"/>
                    <a:pt x="233" y="51"/>
                    <a:pt x="262" y="51"/>
                  </a:cubicBezTo>
                  <a:close/>
                  <a:moveTo>
                    <a:pt x="260" y="0"/>
                  </a:moveTo>
                  <a:cubicBezTo>
                    <a:pt x="213" y="0"/>
                    <a:pt x="170" y="36"/>
                    <a:pt x="140" y="102"/>
                  </a:cubicBezTo>
                  <a:cubicBezTo>
                    <a:pt x="118" y="135"/>
                    <a:pt x="96" y="171"/>
                    <a:pt x="59" y="205"/>
                  </a:cubicBezTo>
                  <a:cubicBezTo>
                    <a:pt x="1" y="300"/>
                    <a:pt x="1" y="345"/>
                    <a:pt x="71" y="426"/>
                  </a:cubicBezTo>
                  <a:cubicBezTo>
                    <a:pt x="96" y="451"/>
                    <a:pt x="107" y="473"/>
                    <a:pt x="118" y="509"/>
                  </a:cubicBezTo>
                  <a:cubicBezTo>
                    <a:pt x="129" y="590"/>
                    <a:pt x="166" y="635"/>
                    <a:pt x="235" y="635"/>
                  </a:cubicBezTo>
                  <a:cubicBezTo>
                    <a:pt x="244" y="637"/>
                    <a:pt x="252" y="638"/>
                    <a:pt x="259" y="638"/>
                  </a:cubicBezTo>
                  <a:cubicBezTo>
                    <a:pt x="316" y="638"/>
                    <a:pt x="353" y="593"/>
                    <a:pt x="375" y="532"/>
                  </a:cubicBezTo>
                  <a:cubicBezTo>
                    <a:pt x="386" y="495"/>
                    <a:pt x="397" y="451"/>
                    <a:pt x="420" y="440"/>
                  </a:cubicBezTo>
                  <a:cubicBezTo>
                    <a:pt x="504" y="381"/>
                    <a:pt x="490" y="286"/>
                    <a:pt x="515" y="205"/>
                  </a:cubicBezTo>
                  <a:cubicBezTo>
                    <a:pt x="515" y="113"/>
                    <a:pt x="434" y="43"/>
                    <a:pt x="294" y="7"/>
                  </a:cubicBezTo>
                  <a:cubicBezTo>
                    <a:pt x="283" y="2"/>
                    <a:pt x="271" y="0"/>
                    <a:pt x="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1"/>
            <p:cNvSpPr/>
            <p:nvPr/>
          </p:nvSpPr>
          <p:spPr>
            <a:xfrm>
              <a:off x="5171163" y="4282085"/>
              <a:ext cx="74497" cy="10100"/>
            </a:xfrm>
            <a:custGeom>
              <a:rect b="b" l="l" r="r" t="t"/>
              <a:pathLst>
                <a:path extrusionOk="0" h="213" w="1571">
                  <a:moveTo>
                    <a:pt x="1560" y="0"/>
                  </a:moveTo>
                  <a:cubicBezTo>
                    <a:pt x="1398" y="37"/>
                    <a:pt x="1222" y="84"/>
                    <a:pt x="1060" y="107"/>
                  </a:cubicBezTo>
                  <a:cubicBezTo>
                    <a:pt x="884" y="140"/>
                    <a:pt x="711" y="154"/>
                    <a:pt x="523" y="154"/>
                  </a:cubicBezTo>
                  <a:cubicBezTo>
                    <a:pt x="474" y="157"/>
                    <a:pt x="424" y="159"/>
                    <a:pt x="374" y="159"/>
                  </a:cubicBezTo>
                  <a:cubicBezTo>
                    <a:pt x="250" y="159"/>
                    <a:pt x="125" y="150"/>
                    <a:pt x="1" y="140"/>
                  </a:cubicBezTo>
                  <a:lnTo>
                    <a:pt x="1" y="165"/>
                  </a:lnTo>
                  <a:cubicBezTo>
                    <a:pt x="34" y="176"/>
                    <a:pt x="57" y="188"/>
                    <a:pt x="93" y="188"/>
                  </a:cubicBezTo>
                  <a:cubicBezTo>
                    <a:pt x="228" y="204"/>
                    <a:pt x="362" y="212"/>
                    <a:pt x="496" y="212"/>
                  </a:cubicBezTo>
                  <a:cubicBezTo>
                    <a:pt x="839" y="212"/>
                    <a:pt x="1179" y="159"/>
                    <a:pt x="1512" y="59"/>
                  </a:cubicBezTo>
                  <a:cubicBezTo>
                    <a:pt x="1537" y="48"/>
                    <a:pt x="1549" y="37"/>
                    <a:pt x="1571" y="26"/>
                  </a:cubicBezTo>
                  <a:cubicBezTo>
                    <a:pt x="1571" y="14"/>
                    <a:pt x="1571" y="0"/>
                    <a:pt x="15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1"/>
            <p:cNvSpPr/>
            <p:nvPr/>
          </p:nvSpPr>
          <p:spPr>
            <a:xfrm>
              <a:off x="5230817" y="3997286"/>
              <a:ext cx="27598" cy="15127"/>
            </a:xfrm>
            <a:custGeom>
              <a:rect b="b" l="l" r="r" t="t"/>
              <a:pathLst>
                <a:path extrusionOk="0" h="319" w="582">
                  <a:moveTo>
                    <a:pt x="368" y="62"/>
                  </a:moveTo>
                  <a:cubicBezTo>
                    <a:pt x="419" y="62"/>
                    <a:pt x="459" y="87"/>
                    <a:pt x="511" y="140"/>
                  </a:cubicBezTo>
                  <a:cubicBezTo>
                    <a:pt x="489" y="154"/>
                    <a:pt x="464" y="165"/>
                    <a:pt x="453" y="165"/>
                  </a:cubicBezTo>
                  <a:cubicBezTo>
                    <a:pt x="394" y="187"/>
                    <a:pt x="335" y="198"/>
                    <a:pt x="291" y="235"/>
                  </a:cubicBezTo>
                  <a:cubicBezTo>
                    <a:pt x="259" y="250"/>
                    <a:pt x="230" y="256"/>
                    <a:pt x="201" y="256"/>
                  </a:cubicBezTo>
                  <a:cubicBezTo>
                    <a:pt x="166" y="256"/>
                    <a:pt x="131" y="247"/>
                    <a:pt x="92" y="235"/>
                  </a:cubicBezTo>
                  <a:cubicBezTo>
                    <a:pt x="81" y="224"/>
                    <a:pt x="70" y="210"/>
                    <a:pt x="70" y="198"/>
                  </a:cubicBezTo>
                  <a:cubicBezTo>
                    <a:pt x="70" y="187"/>
                    <a:pt x="81" y="165"/>
                    <a:pt x="92" y="154"/>
                  </a:cubicBezTo>
                  <a:cubicBezTo>
                    <a:pt x="162" y="129"/>
                    <a:pt x="243" y="95"/>
                    <a:pt x="313" y="70"/>
                  </a:cubicBezTo>
                  <a:cubicBezTo>
                    <a:pt x="333" y="64"/>
                    <a:pt x="351" y="62"/>
                    <a:pt x="368" y="62"/>
                  </a:cubicBezTo>
                  <a:close/>
                  <a:moveTo>
                    <a:pt x="372" y="0"/>
                  </a:moveTo>
                  <a:cubicBezTo>
                    <a:pt x="254" y="36"/>
                    <a:pt x="151" y="70"/>
                    <a:pt x="56" y="129"/>
                  </a:cubicBezTo>
                  <a:cubicBezTo>
                    <a:pt x="0" y="154"/>
                    <a:pt x="0" y="235"/>
                    <a:pt x="34" y="268"/>
                  </a:cubicBezTo>
                  <a:cubicBezTo>
                    <a:pt x="83" y="294"/>
                    <a:pt x="133" y="318"/>
                    <a:pt x="182" y="318"/>
                  </a:cubicBezTo>
                  <a:cubicBezTo>
                    <a:pt x="203" y="318"/>
                    <a:pt x="223" y="314"/>
                    <a:pt x="243" y="305"/>
                  </a:cubicBezTo>
                  <a:cubicBezTo>
                    <a:pt x="335" y="279"/>
                    <a:pt x="430" y="246"/>
                    <a:pt x="511" y="210"/>
                  </a:cubicBezTo>
                  <a:cubicBezTo>
                    <a:pt x="570" y="176"/>
                    <a:pt x="581" y="117"/>
                    <a:pt x="523" y="84"/>
                  </a:cubicBezTo>
                  <a:cubicBezTo>
                    <a:pt x="475" y="48"/>
                    <a:pt x="430" y="25"/>
                    <a:pt x="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1"/>
            <p:cNvSpPr/>
            <p:nvPr/>
          </p:nvSpPr>
          <p:spPr>
            <a:xfrm>
              <a:off x="5218061" y="4275399"/>
              <a:ext cx="23757" cy="6544"/>
            </a:xfrm>
            <a:custGeom>
              <a:rect b="b" l="l" r="r" t="t"/>
              <a:pathLst>
                <a:path extrusionOk="0" h="138" w="501">
                  <a:moveTo>
                    <a:pt x="491" y="1"/>
                  </a:moveTo>
                  <a:cubicBezTo>
                    <a:pt x="413" y="1"/>
                    <a:pt x="33" y="98"/>
                    <a:pt x="1" y="130"/>
                  </a:cubicBezTo>
                  <a:cubicBezTo>
                    <a:pt x="11" y="135"/>
                    <a:pt x="27" y="138"/>
                    <a:pt x="47" y="138"/>
                  </a:cubicBezTo>
                  <a:cubicBezTo>
                    <a:pt x="172" y="138"/>
                    <a:pt x="460" y="52"/>
                    <a:pt x="501" y="2"/>
                  </a:cubicBezTo>
                  <a:cubicBezTo>
                    <a:pt x="499" y="1"/>
                    <a:pt x="495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1"/>
            <p:cNvSpPr/>
            <p:nvPr/>
          </p:nvSpPr>
          <p:spPr>
            <a:xfrm>
              <a:off x="5036446" y="4087856"/>
              <a:ext cx="6686" cy="14890"/>
            </a:xfrm>
            <a:custGeom>
              <a:rect b="b" l="l" r="r" t="t"/>
              <a:pathLst>
                <a:path extrusionOk="0" h="314" w="141">
                  <a:moveTo>
                    <a:pt x="141" y="1"/>
                  </a:moveTo>
                  <a:lnTo>
                    <a:pt x="141" y="1"/>
                  </a:lnTo>
                  <a:cubicBezTo>
                    <a:pt x="59" y="34"/>
                    <a:pt x="1" y="244"/>
                    <a:pt x="59" y="314"/>
                  </a:cubicBezTo>
                  <a:cubicBezTo>
                    <a:pt x="82" y="210"/>
                    <a:pt x="118" y="104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1"/>
            <p:cNvSpPr/>
            <p:nvPr/>
          </p:nvSpPr>
          <p:spPr>
            <a:xfrm>
              <a:off x="5079502" y="3995673"/>
              <a:ext cx="14368" cy="13847"/>
            </a:xfrm>
            <a:custGeom>
              <a:rect b="b" l="l" r="r" t="t"/>
              <a:pathLst>
                <a:path extrusionOk="0" h="292" w="303">
                  <a:moveTo>
                    <a:pt x="291" y="1"/>
                  </a:moveTo>
                  <a:cubicBezTo>
                    <a:pt x="210" y="23"/>
                    <a:pt x="1" y="232"/>
                    <a:pt x="1" y="291"/>
                  </a:cubicBezTo>
                  <a:cubicBezTo>
                    <a:pt x="104" y="199"/>
                    <a:pt x="199" y="104"/>
                    <a:pt x="302" y="23"/>
                  </a:cubicBezTo>
                  <a:cubicBezTo>
                    <a:pt x="291" y="12"/>
                    <a:pt x="291" y="12"/>
                    <a:pt x="2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1"/>
            <p:cNvSpPr/>
            <p:nvPr/>
          </p:nvSpPr>
          <p:spPr>
            <a:xfrm>
              <a:off x="5194920" y="4282749"/>
              <a:ext cx="15411" cy="2181"/>
            </a:xfrm>
            <a:custGeom>
              <a:rect b="b" l="l" r="r" t="t"/>
              <a:pathLst>
                <a:path extrusionOk="0" h="46" w="325">
                  <a:moveTo>
                    <a:pt x="34" y="0"/>
                  </a:moveTo>
                  <a:cubicBezTo>
                    <a:pt x="22" y="0"/>
                    <a:pt x="11" y="12"/>
                    <a:pt x="0" y="23"/>
                  </a:cubicBezTo>
                  <a:cubicBezTo>
                    <a:pt x="11" y="23"/>
                    <a:pt x="22" y="45"/>
                    <a:pt x="34" y="45"/>
                  </a:cubicBezTo>
                  <a:cubicBezTo>
                    <a:pt x="115" y="45"/>
                    <a:pt x="210" y="45"/>
                    <a:pt x="291" y="34"/>
                  </a:cubicBezTo>
                  <a:cubicBezTo>
                    <a:pt x="302" y="34"/>
                    <a:pt x="313" y="23"/>
                    <a:pt x="324" y="12"/>
                  </a:cubicBezTo>
                  <a:cubicBezTo>
                    <a:pt x="313" y="0"/>
                    <a:pt x="302" y="0"/>
                    <a:pt x="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1"/>
            <p:cNvSpPr/>
            <p:nvPr/>
          </p:nvSpPr>
          <p:spPr>
            <a:xfrm>
              <a:off x="5324042" y="4101133"/>
              <a:ext cx="6165" cy="15411"/>
            </a:xfrm>
            <a:custGeom>
              <a:rect b="b" l="l" r="r" t="t"/>
              <a:pathLst>
                <a:path extrusionOk="0" h="325" w="130">
                  <a:moveTo>
                    <a:pt x="129" y="0"/>
                  </a:moveTo>
                  <a:cubicBezTo>
                    <a:pt x="46" y="59"/>
                    <a:pt x="1" y="243"/>
                    <a:pt x="34" y="324"/>
                  </a:cubicBezTo>
                  <a:cubicBezTo>
                    <a:pt x="71" y="210"/>
                    <a:pt x="93" y="115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1"/>
            <p:cNvSpPr/>
            <p:nvPr/>
          </p:nvSpPr>
          <p:spPr>
            <a:xfrm>
              <a:off x="5226833" y="3966938"/>
              <a:ext cx="5074" cy="11713"/>
            </a:xfrm>
            <a:custGeom>
              <a:rect b="b" l="l" r="r" t="t"/>
              <a:pathLst>
                <a:path extrusionOk="0" h="247" w="107">
                  <a:moveTo>
                    <a:pt x="95" y="0"/>
                  </a:moveTo>
                  <a:lnTo>
                    <a:pt x="95" y="0"/>
                  </a:lnTo>
                  <a:cubicBezTo>
                    <a:pt x="37" y="48"/>
                    <a:pt x="0" y="188"/>
                    <a:pt x="37" y="246"/>
                  </a:cubicBezTo>
                  <a:cubicBezTo>
                    <a:pt x="84" y="165"/>
                    <a:pt x="106" y="95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1"/>
            <p:cNvSpPr/>
            <p:nvPr/>
          </p:nvSpPr>
          <p:spPr>
            <a:xfrm>
              <a:off x="5321292" y="4126408"/>
              <a:ext cx="6639" cy="6165"/>
            </a:xfrm>
            <a:custGeom>
              <a:rect b="b" l="l" r="r" t="t"/>
              <a:pathLst>
                <a:path extrusionOk="0" h="130" w="140">
                  <a:moveTo>
                    <a:pt x="0" y="1"/>
                  </a:moveTo>
                  <a:cubicBezTo>
                    <a:pt x="0" y="60"/>
                    <a:pt x="70" y="129"/>
                    <a:pt x="140" y="129"/>
                  </a:cubicBezTo>
                  <a:cubicBezTo>
                    <a:pt x="129" y="60"/>
                    <a:pt x="59" y="15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1"/>
            <p:cNvSpPr/>
            <p:nvPr/>
          </p:nvSpPr>
          <p:spPr>
            <a:xfrm>
              <a:off x="5214220" y="3966274"/>
              <a:ext cx="7729" cy="3462"/>
            </a:xfrm>
            <a:custGeom>
              <a:rect b="b" l="l" r="r" t="t"/>
              <a:pathLst>
                <a:path extrusionOk="0" h="73" w="163">
                  <a:moveTo>
                    <a:pt x="68" y="1"/>
                  </a:moveTo>
                  <a:cubicBezTo>
                    <a:pt x="40" y="1"/>
                    <a:pt x="14" y="8"/>
                    <a:pt x="1" y="26"/>
                  </a:cubicBezTo>
                  <a:cubicBezTo>
                    <a:pt x="46" y="39"/>
                    <a:pt x="93" y="62"/>
                    <a:pt x="141" y="73"/>
                  </a:cubicBezTo>
                  <a:cubicBezTo>
                    <a:pt x="141" y="73"/>
                    <a:pt x="163" y="51"/>
                    <a:pt x="163" y="39"/>
                  </a:cubicBezTo>
                  <a:cubicBezTo>
                    <a:pt x="156" y="18"/>
                    <a:pt x="111" y="1"/>
                    <a:pt x="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1"/>
            <p:cNvSpPr/>
            <p:nvPr/>
          </p:nvSpPr>
          <p:spPr>
            <a:xfrm>
              <a:off x="5296350" y="4011701"/>
              <a:ext cx="5643" cy="4932"/>
            </a:xfrm>
            <a:custGeom>
              <a:rect b="b" l="l" r="r" t="t"/>
              <a:pathLst>
                <a:path extrusionOk="0" h="104" w="119">
                  <a:moveTo>
                    <a:pt x="15" y="1"/>
                  </a:moveTo>
                  <a:cubicBezTo>
                    <a:pt x="15" y="1"/>
                    <a:pt x="1" y="12"/>
                    <a:pt x="1" y="23"/>
                  </a:cubicBezTo>
                  <a:cubicBezTo>
                    <a:pt x="26" y="45"/>
                    <a:pt x="60" y="70"/>
                    <a:pt x="96" y="104"/>
                  </a:cubicBezTo>
                  <a:cubicBezTo>
                    <a:pt x="107" y="93"/>
                    <a:pt x="107" y="82"/>
                    <a:pt x="118" y="70"/>
                  </a:cubicBezTo>
                  <a:cubicBezTo>
                    <a:pt x="85" y="45"/>
                    <a:pt x="48" y="23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1"/>
            <p:cNvSpPr/>
            <p:nvPr/>
          </p:nvSpPr>
          <p:spPr>
            <a:xfrm>
              <a:off x="5125357" y="4114363"/>
              <a:ext cx="5453" cy="13325"/>
            </a:xfrm>
            <a:custGeom>
              <a:rect b="b" l="l" r="r" t="t"/>
              <a:pathLst>
                <a:path extrusionOk="0" h="281" w="115">
                  <a:moveTo>
                    <a:pt x="104" y="1"/>
                  </a:moveTo>
                  <a:cubicBezTo>
                    <a:pt x="81" y="12"/>
                    <a:pt x="70" y="12"/>
                    <a:pt x="59" y="23"/>
                  </a:cubicBezTo>
                  <a:cubicBezTo>
                    <a:pt x="34" y="71"/>
                    <a:pt x="23" y="115"/>
                    <a:pt x="0" y="174"/>
                  </a:cubicBezTo>
                  <a:lnTo>
                    <a:pt x="0" y="280"/>
                  </a:lnTo>
                  <a:cubicBezTo>
                    <a:pt x="23" y="255"/>
                    <a:pt x="34" y="255"/>
                    <a:pt x="34" y="244"/>
                  </a:cubicBezTo>
                  <a:cubicBezTo>
                    <a:pt x="59" y="174"/>
                    <a:pt x="93" y="104"/>
                    <a:pt x="115" y="34"/>
                  </a:cubicBezTo>
                  <a:cubicBezTo>
                    <a:pt x="115" y="23"/>
                    <a:pt x="104" y="12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1"/>
            <p:cNvSpPr/>
            <p:nvPr/>
          </p:nvSpPr>
          <p:spPr>
            <a:xfrm>
              <a:off x="5239020" y="4130913"/>
              <a:ext cx="6117" cy="14890"/>
            </a:xfrm>
            <a:custGeom>
              <a:rect b="b" l="l" r="r" t="t"/>
              <a:pathLst>
                <a:path extrusionOk="0" h="314" w="129">
                  <a:moveTo>
                    <a:pt x="129" y="1"/>
                  </a:moveTo>
                  <a:cubicBezTo>
                    <a:pt x="59" y="23"/>
                    <a:pt x="0" y="255"/>
                    <a:pt x="48" y="314"/>
                  </a:cubicBezTo>
                  <a:cubicBezTo>
                    <a:pt x="70" y="210"/>
                    <a:pt x="93" y="104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1"/>
            <p:cNvSpPr/>
            <p:nvPr/>
          </p:nvSpPr>
          <p:spPr>
            <a:xfrm>
              <a:off x="5226312" y="4105496"/>
              <a:ext cx="7160" cy="9437"/>
            </a:xfrm>
            <a:custGeom>
              <a:rect b="b" l="l" r="r" t="t"/>
              <a:pathLst>
                <a:path extrusionOk="0" h="199" w="151">
                  <a:moveTo>
                    <a:pt x="48" y="1"/>
                  </a:moveTo>
                  <a:cubicBezTo>
                    <a:pt x="36" y="1"/>
                    <a:pt x="11" y="12"/>
                    <a:pt x="11" y="23"/>
                  </a:cubicBezTo>
                  <a:cubicBezTo>
                    <a:pt x="0" y="59"/>
                    <a:pt x="95" y="188"/>
                    <a:pt x="140" y="199"/>
                  </a:cubicBezTo>
                  <a:cubicBezTo>
                    <a:pt x="151" y="151"/>
                    <a:pt x="81" y="12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1"/>
            <p:cNvSpPr/>
            <p:nvPr/>
          </p:nvSpPr>
          <p:spPr>
            <a:xfrm>
              <a:off x="5114213" y="4107203"/>
              <a:ext cx="7872" cy="8820"/>
            </a:xfrm>
            <a:custGeom>
              <a:rect b="b" l="l" r="r" t="t"/>
              <a:pathLst>
                <a:path extrusionOk="0" h="186" w="166">
                  <a:moveTo>
                    <a:pt x="15" y="1"/>
                  </a:moveTo>
                  <a:cubicBezTo>
                    <a:pt x="1" y="82"/>
                    <a:pt x="85" y="185"/>
                    <a:pt x="166" y="185"/>
                  </a:cubicBezTo>
                  <a:cubicBezTo>
                    <a:pt x="118" y="127"/>
                    <a:pt x="71" y="7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1"/>
            <p:cNvSpPr/>
            <p:nvPr/>
          </p:nvSpPr>
          <p:spPr>
            <a:xfrm>
              <a:off x="5229584" y="4154622"/>
              <a:ext cx="5643" cy="4457"/>
            </a:xfrm>
            <a:custGeom>
              <a:rect b="b" l="l" r="r" t="t"/>
              <a:pathLst>
                <a:path extrusionOk="0" h="94" w="119">
                  <a:moveTo>
                    <a:pt x="26" y="1"/>
                  </a:moveTo>
                  <a:lnTo>
                    <a:pt x="1" y="23"/>
                  </a:lnTo>
                  <a:cubicBezTo>
                    <a:pt x="26" y="48"/>
                    <a:pt x="37" y="71"/>
                    <a:pt x="60" y="82"/>
                  </a:cubicBezTo>
                  <a:cubicBezTo>
                    <a:pt x="71" y="93"/>
                    <a:pt x="82" y="93"/>
                    <a:pt x="118" y="93"/>
                  </a:cubicBezTo>
                  <a:cubicBezTo>
                    <a:pt x="107" y="71"/>
                    <a:pt x="96" y="48"/>
                    <a:pt x="96" y="48"/>
                  </a:cubicBezTo>
                  <a:cubicBezTo>
                    <a:pt x="71" y="23"/>
                    <a:pt x="48" y="12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6" name="Google Shape;2176;p31"/>
          <p:cNvSpPr/>
          <p:nvPr/>
        </p:nvSpPr>
        <p:spPr>
          <a:xfrm rot="5395925">
            <a:off x="6085091" y="2842231"/>
            <a:ext cx="313177" cy="727629"/>
          </a:xfrm>
          <a:custGeom>
            <a:rect b="b" l="l" r="r" t="t"/>
            <a:pathLst>
              <a:path extrusionOk="0" h="5655" w="2434">
                <a:moveTo>
                  <a:pt x="1476" y="1"/>
                </a:moveTo>
                <a:cubicBezTo>
                  <a:pt x="1111" y="1"/>
                  <a:pt x="788" y="266"/>
                  <a:pt x="735" y="637"/>
                </a:cubicBezTo>
                <a:lnTo>
                  <a:pt x="59" y="4794"/>
                </a:lnTo>
                <a:cubicBezTo>
                  <a:pt x="0" y="5202"/>
                  <a:pt x="280" y="5585"/>
                  <a:pt x="688" y="5644"/>
                </a:cubicBezTo>
                <a:cubicBezTo>
                  <a:pt x="724" y="5655"/>
                  <a:pt x="757" y="5655"/>
                  <a:pt x="805" y="5655"/>
                </a:cubicBezTo>
                <a:cubicBezTo>
                  <a:pt x="1143" y="5655"/>
                  <a:pt x="1422" y="5398"/>
                  <a:pt x="1481" y="5015"/>
                </a:cubicBezTo>
                <a:lnTo>
                  <a:pt x="1992" y="1872"/>
                </a:lnTo>
                <a:cubicBezTo>
                  <a:pt x="2015" y="1696"/>
                  <a:pt x="1981" y="1523"/>
                  <a:pt x="1886" y="1383"/>
                </a:cubicBezTo>
                <a:cubicBezTo>
                  <a:pt x="1794" y="1232"/>
                  <a:pt x="1654" y="1137"/>
                  <a:pt x="1514" y="1115"/>
                </a:cubicBezTo>
                <a:lnTo>
                  <a:pt x="1422" y="1104"/>
                </a:lnTo>
                <a:cubicBezTo>
                  <a:pt x="1399" y="1100"/>
                  <a:pt x="1376" y="1098"/>
                  <a:pt x="1353" y="1098"/>
                </a:cubicBezTo>
                <a:cubicBezTo>
                  <a:pt x="1086" y="1098"/>
                  <a:pt x="834" y="1342"/>
                  <a:pt x="783" y="1674"/>
                </a:cubicBezTo>
                <a:lnTo>
                  <a:pt x="595" y="2850"/>
                </a:lnTo>
                <a:lnTo>
                  <a:pt x="783" y="2839"/>
                </a:lnTo>
                <a:lnTo>
                  <a:pt x="967" y="1710"/>
                </a:lnTo>
                <a:cubicBezTo>
                  <a:pt x="1000" y="1464"/>
                  <a:pt x="1170" y="1287"/>
                  <a:pt x="1348" y="1287"/>
                </a:cubicBezTo>
                <a:cubicBezTo>
                  <a:pt x="1364" y="1287"/>
                  <a:pt x="1381" y="1288"/>
                  <a:pt x="1397" y="1291"/>
                </a:cubicBezTo>
                <a:lnTo>
                  <a:pt x="1481" y="1302"/>
                </a:lnTo>
                <a:cubicBezTo>
                  <a:pt x="1573" y="1313"/>
                  <a:pt x="1665" y="1383"/>
                  <a:pt x="1724" y="1475"/>
                </a:cubicBezTo>
                <a:cubicBezTo>
                  <a:pt x="1794" y="1582"/>
                  <a:pt x="1816" y="1710"/>
                  <a:pt x="1805" y="1836"/>
                </a:cubicBezTo>
                <a:lnTo>
                  <a:pt x="1294" y="4993"/>
                </a:lnTo>
                <a:cubicBezTo>
                  <a:pt x="1251" y="5283"/>
                  <a:pt x="1051" y="5464"/>
                  <a:pt x="801" y="5464"/>
                </a:cubicBezTo>
                <a:cubicBezTo>
                  <a:pt x="772" y="5464"/>
                  <a:pt x="743" y="5461"/>
                  <a:pt x="713" y="5456"/>
                </a:cubicBezTo>
                <a:cubicBezTo>
                  <a:pt x="408" y="5412"/>
                  <a:pt x="199" y="5118"/>
                  <a:pt x="246" y="4817"/>
                </a:cubicBezTo>
                <a:lnTo>
                  <a:pt x="922" y="662"/>
                </a:lnTo>
                <a:cubicBezTo>
                  <a:pt x="963" y="387"/>
                  <a:pt x="1204" y="189"/>
                  <a:pt x="1476" y="189"/>
                </a:cubicBezTo>
                <a:cubicBezTo>
                  <a:pt x="1504" y="189"/>
                  <a:pt x="1533" y="191"/>
                  <a:pt x="1562" y="196"/>
                </a:cubicBezTo>
                <a:lnTo>
                  <a:pt x="1690" y="218"/>
                </a:lnTo>
                <a:cubicBezTo>
                  <a:pt x="1841" y="243"/>
                  <a:pt x="1981" y="336"/>
                  <a:pt x="2084" y="453"/>
                </a:cubicBezTo>
                <a:cubicBezTo>
                  <a:pt x="2191" y="579"/>
                  <a:pt x="2235" y="732"/>
                  <a:pt x="2213" y="872"/>
                </a:cubicBezTo>
                <a:lnTo>
                  <a:pt x="1724" y="3875"/>
                </a:lnTo>
                <a:cubicBezTo>
                  <a:pt x="1724" y="3931"/>
                  <a:pt x="1760" y="3979"/>
                  <a:pt x="1805" y="3990"/>
                </a:cubicBezTo>
                <a:cubicBezTo>
                  <a:pt x="1864" y="3990"/>
                  <a:pt x="1911" y="3956"/>
                  <a:pt x="1922" y="3909"/>
                </a:cubicBezTo>
                <a:lnTo>
                  <a:pt x="2400" y="906"/>
                </a:lnTo>
                <a:cubicBezTo>
                  <a:pt x="2434" y="707"/>
                  <a:pt x="2375" y="509"/>
                  <a:pt x="2235" y="336"/>
                </a:cubicBezTo>
                <a:cubicBezTo>
                  <a:pt x="2096" y="174"/>
                  <a:pt x="1911" y="67"/>
                  <a:pt x="1713" y="34"/>
                </a:cubicBezTo>
                <a:lnTo>
                  <a:pt x="1584" y="9"/>
                </a:lnTo>
                <a:cubicBezTo>
                  <a:pt x="1548" y="4"/>
                  <a:pt x="1512" y="1"/>
                  <a:pt x="147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31"/>
          <p:cNvSpPr/>
          <p:nvPr/>
        </p:nvSpPr>
        <p:spPr>
          <a:xfrm rot="3227912">
            <a:off x="6096662" y="2692869"/>
            <a:ext cx="313169" cy="727624"/>
          </a:xfrm>
          <a:custGeom>
            <a:rect b="b" l="l" r="r" t="t"/>
            <a:pathLst>
              <a:path extrusionOk="0" h="5655" w="2434">
                <a:moveTo>
                  <a:pt x="1476" y="1"/>
                </a:moveTo>
                <a:cubicBezTo>
                  <a:pt x="1111" y="1"/>
                  <a:pt x="788" y="266"/>
                  <a:pt x="735" y="637"/>
                </a:cubicBezTo>
                <a:lnTo>
                  <a:pt x="59" y="4794"/>
                </a:lnTo>
                <a:cubicBezTo>
                  <a:pt x="0" y="5202"/>
                  <a:pt x="280" y="5585"/>
                  <a:pt x="688" y="5644"/>
                </a:cubicBezTo>
                <a:cubicBezTo>
                  <a:pt x="724" y="5655"/>
                  <a:pt x="757" y="5655"/>
                  <a:pt x="805" y="5655"/>
                </a:cubicBezTo>
                <a:cubicBezTo>
                  <a:pt x="1143" y="5655"/>
                  <a:pt x="1422" y="5398"/>
                  <a:pt x="1481" y="5015"/>
                </a:cubicBezTo>
                <a:lnTo>
                  <a:pt x="1992" y="1872"/>
                </a:lnTo>
                <a:cubicBezTo>
                  <a:pt x="2015" y="1696"/>
                  <a:pt x="1981" y="1523"/>
                  <a:pt x="1886" y="1383"/>
                </a:cubicBezTo>
                <a:cubicBezTo>
                  <a:pt x="1794" y="1232"/>
                  <a:pt x="1654" y="1137"/>
                  <a:pt x="1514" y="1115"/>
                </a:cubicBezTo>
                <a:lnTo>
                  <a:pt x="1422" y="1104"/>
                </a:lnTo>
                <a:cubicBezTo>
                  <a:pt x="1399" y="1100"/>
                  <a:pt x="1376" y="1098"/>
                  <a:pt x="1353" y="1098"/>
                </a:cubicBezTo>
                <a:cubicBezTo>
                  <a:pt x="1086" y="1098"/>
                  <a:pt x="834" y="1342"/>
                  <a:pt x="783" y="1674"/>
                </a:cubicBezTo>
                <a:lnTo>
                  <a:pt x="595" y="2850"/>
                </a:lnTo>
                <a:lnTo>
                  <a:pt x="783" y="2839"/>
                </a:lnTo>
                <a:lnTo>
                  <a:pt x="967" y="1710"/>
                </a:lnTo>
                <a:cubicBezTo>
                  <a:pt x="1000" y="1464"/>
                  <a:pt x="1170" y="1287"/>
                  <a:pt x="1348" y="1287"/>
                </a:cubicBezTo>
                <a:cubicBezTo>
                  <a:pt x="1364" y="1287"/>
                  <a:pt x="1381" y="1288"/>
                  <a:pt x="1397" y="1291"/>
                </a:cubicBezTo>
                <a:lnTo>
                  <a:pt x="1481" y="1302"/>
                </a:lnTo>
                <a:cubicBezTo>
                  <a:pt x="1573" y="1313"/>
                  <a:pt x="1665" y="1383"/>
                  <a:pt x="1724" y="1475"/>
                </a:cubicBezTo>
                <a:cubicBezTo>
                  <a:pt x="1794" y="1582"/>
                  <a:pt x="1816" y="1710"/>
                  <a:pt x="1805" y="1836"/>
                </a:cubicBezTo>
                <a:lnTo>
                  <a:pt x="1294" y="4993"/>
                </a:lnTo>
                <a:cubicBezTo>
                  <a:pt x="1251" y="5283"/>
                  <a:pt x="1051" y="5464"/>
                  <a:pt x="801" y="5464"/>
                </a:cubicBezTo>
                <a:cubicBezTo>
                  <a:pt x="772" y="5464"/>
                  <a:pt x="743" y="5461"/>
                  <a:pt x="713" y="5456"/>
                </a:cubicBezTo>
                <a:cubicBezTo>
                  <a:pt x="408" y="5412"/>
                  <a:pt x="199" y="5118"/>
                  <a:pt x="246" y="4817"/>
                </a:cubicBezTo>
                <a:lnTo>
                  <a:pt x="922" y="662"/>
                </a:lnTo>
                <a:cubicBezTo>
                  <a:pt x="963" y="387"/>
                  <a:pt x="1204" y="189"/>
                  <a:pt x="1476" y="189"/>
                </a:cubicBezTo>
                <a:cubicBezTo>
                  <a:pt x="1504" y="189"/>
                  <a:pt x="1533" y="191"/>
                  <a:pt x="1562" y="196"/>
                </a:cubicBezTo>
                <a:lnTo>
                  <a:pt x="1690" y="218"/>
                </a:lnTo>
                <a:cubicBezTo>
                  <a:pt x="1841" y="243"/>
                  <a:pt x="1981" y="336"/>
                  <a:pt x="2084" y="453"/>
                </a:cubicBezTo>
                <a:cubicBezTo>
                  <a:pt x="2191" y="579"/>
                  <a:pt x="2235" y="732"/>
                  <a:pt x="2213" y="872"/>
                </a:cubicBezTo>
                <a:lnTo>
                  <a:pt x="1724" y="3875"/>
                </a:lnTo>
                <a:cubicBezTo>
                  <a:pt x="1724" y="3931"/>
                  <a:pt x="1760" y="3979"/>
                  <a:pt x="1805" y="3990"/>
                </a:cubicBezTo>
                <a:cubicBezTo>
                  <a:pt x="1864" y="3990"/>
                  <a:pt x="1911" y="3956"/>
                  <a:pt x="1922" y="3909"/>
                </a:cubicBezTo>
                <a:lnTo>
                  <a:pt x="2400" y="906"/>
                </a:lnTo>
                <a:cubicBezTo>
                  <a:pt x="2434" y="707"/>
                  <a:pt x="2375" y="509"/>
                  <a:pt x="2235" y="336"/>
                </a:cubicBezTo>
                <a:cubicBezTo>
                  <a:pt x="2096" y="174"/>
                  <a:pt x="1911" y="67"/>
                  <a:pt x="1713" y="34"/>
                </a:cubicBezTo>
                <a:lnTo>
                  <a:pt x="1584" y="9"/>
                </a:lnTo>
                <a:cubicBezTo>
                  <a:pt x="1548" y="4"/>
                  <a:pt x="1512" y="1"/>
                  <a:pt x="147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78" name="Google Shape;2178;p31"/>
          <p:cNvGrpSpPr/>
          <p:nvPr/>
        </p:nvGrpSpPr>
        <p:grpSpPr>
          <a:xfrm flipH="1">
            <a:off x="5943405" y="1311254"/>
            <a:ext cx="1100689" cy="852644"/>
            <a:chOff x="7672927" y="1351323"/>
            <a:chExt cx="560889" cy="434491"/>
          </a:xfrm>
        </p:grpSpPr>
        <p:sp>
          <p:nvSpPr>
            <p:cNvPr id="2179" name="Google Shape;2179;p31"/>
            <p:cNvSpPr/>
            <p:nvPr/>
          </p:nvSpPr>
          <p:spPr>
            <a:xfrm>
              <a:off x="7672927" y="1351323"/>
              <a:ext cx="560889" cy="434491"/>
            </a:xfrm>
            <a:custGeom>
              <a:rect b="b" l="l" r="r" t="t"/>
              <a:pathLst>
                <a:path extrusionOk="0" h="5744" w="7415">
                  <a:moveTo>
                    <a:pt x="5035" y="0"/>
                  </a:moveTo>
                  <a:cubicBezTo>
                    <a:pt x="4627" y="0"/>
                    <a:pt x="4215" y="119"/>
                    <a:pt x="3853" y="366"/>
                  </a:cubicBezTo>
                  <a:cubicBezTo>
                    <a:pt x="3842" y="377"/>
                    <a:pt x="3817" y="391"/>
                    <a:pt x="3806" y="402"/>
                  </a:cubicBezTo>
                  <a:cubicBezTo>
                    <a:pt x="3783" y="413"/>
                    <a:pt x="3772" y="424"/>
                    <a:pt x="3747" y="436"/>
                  </a:cubicBezTo>
                  <a:cubicBezTo>
                    <a:pt x="3736" y="447"/>
                    <a:pt x="3725" y="461"/>
                    <a:pt x="3702" y="472"/>
                  </a:cubicBezTo>
                  <a:cubicBezTo>
                    <a:pt x="3364" y="704"/>
                    <a:pt x="3107" y="1031"/>
                    <a:pt x="2945" y="1402"/>
                  </a:cubicBezTo>
                  <a:cubicBezTo>
                    <a:pt x="2758" y="1858"/>
                    <a:pt x="2747" y="2369"/>
                    <a:pt x="2898" y="2835"/>
                  </a:cubicBezTo>
                  <a:lnTo>
                    <a:pt x="2780" y="2916"/>
                  </a:lnTo>
                  <a:lnTo>
                    <a:pt x="2769" y="2916"/>
                  </a:lnTo>
                  <a:cubicBezTo>
                    <a:pt x="2710" y="2961"/>
                    <a:pt x="2666" y="3020"/>
                    <a:pt x="2641" y="3078"/>
                  </a:cubicBezTo>
                  <a:cubicBezTo>
                    <a:pt x="2641" y="3090"/>
                    <a:pt x="2629" y="3101"/>
                    <a:pt x="2629" y="3115"/>
                  </a:cubicBezTo>
                  <a:lnTo>
                    <a:pt x="163" y="4813"/>
                  </a:lnTo>
                  <a:cubicBezTo>
                    <a:pt x="104" y="4847"/>
                    <a:pt x="70" y="4905"/>
                    <a:pt x="34" y="4964"/>
                  </a:cubicBezTo>
                  <a:cubicBezTo>
                    <a:pt x="12" y="5045"/>
                    <a:pt x="1" y="5140"/>
                    <a:pt x="34" y="5232"/>
                  </a:cubicBezTo>
                  <a:cubicBezTo>
                    <a:pt x="56" y="5336"/>
                    <a:pt x="104" y="5419"/>
                    <a:pt x="140" y="5464"/>
                  </a:cubicBezTo>
                  <a:cubicBezTo>
                    <a:pt x="174" y="5523"/>
                    <a:pt x="232" y="5593"/>
                    <a:pt x="314" y="5651"/>
                  </a:cubicBezTo>
                  <a:cubicBezTo>
                    <a:pt x="406" y="5721"/>
                    <a:pt x="490" y="5744"/>
                    <a:pt x="571" y="5744"/>
                  </a:cubicBezTo>
                  <a:cubicBezTo>
                    <a:pt x="640" y="5744"/>
                    <a:pt x="710" y="5710"/>
                    <a:pt x="769" y="5674"/>
                  </a:cubicBezTo>
                  <a:lnTo>
                    <a:pt x="3236" y="3975"/>
                  </a:lnTo>
                  <a:cubicBezTo>
                    <a:pt x="3249" y="3977"/>
                    <a:pt x="3263" y="3978"/>
                    <a:pt x="3276" y="3978"/>
                  </a:cubicBezTo>
                  <a:cubicBezTo>
                    <a:pt x="3340" y="3978"/>
                    <a:pt x="3398" y="3956"/>
                    <a:pt x="3456" y="3917"/>
                  </a:cubicBezTo>
                  <a:lnTo>
                    <a:pt x="3585" y="3835"/>
                  </a:lnTo>
                  <a:cubicBezTo>
                    <a:pt x="3960" y="4137"/>
                    <a:pt x="4421" y="4292"/>
                    <a:pt x="4885" y="4292"/>
                  </a:cubicBezTo>
                  <a:cubicBezTo>
                    <a:pt x="5299" y="4292"/>
                    <a:pt x="5715" y="4169"/>
                    <a:pt x="6077" y="3917"/>
                  </a:cubicBezTo>
                  <a:cubicBezTo>
                    <a:pt x="6099" y="3905"/>
                    <a:pt x="6122" y="3883"/>
                    <a:pt x="6147" y="3869"/>
                  </a:cubicBezTo>
                  <a:cubicBezTo>
                    <a:pt x="6169" y="3847"/>
                    <a:pt x="6203" y="3835"/>
                    <a:pt x="6228" y="3813"/>
                  </a:cubicBezTo>
                  <a:cubicBezTo>
                    <a:pt x="7169" y="3159"/>
                    <a:pt x="7415" y="1858"/>
                    <a:pt x="6761" y="902"/>
                  </a:cubicBezTo>
                  <a:cubicBezTo>
                    <a:pt x="6357" y="316"/>
                    <a:pt x="5702" y="0"/>
                    <a:pt x="5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1"/>
            <p:cNvSpPr/>
            <p:nvPr/>
          </p:nvSpPr>
          <p:spPr>
            <a:xfrm>
              <a:off x="7896517" y="1593747"/>
              <a:ext cx="24811" cy="32753"/>
            </a:xfrm>
            <a:custGeom>
              <a:rect b="b" l="l" r="r" t="t"/>
              <a:pathLst>
                <a:path extrusionOk="0" h="433" w="328">
                  <a:moveTo>
                    <a:pt x="20" y="0"/>
                  </a:moveTo>
                  <a:cubicBezTo>
                    <a:pt x="16" y="0"/>
                    <a:pt x="14" y="1"/>
                    <a:pt x="11" y="2"/>
                  </a:cubicBezTo>
                  <a:cubicBezTo>
                    <a:pt x="0" y="2"/>
                    <a:pt x="0" y="24"/>
                    <a:pt x="11" y="49"/>
                  </a:cubicBezTo>
                  <a:cubicBezTo>
                    <a:pt x="59" y="61"/>
                    <a:pt x="129" y="119"/>
                    <a:pt x="187" y="200"/>
                  </a:cubicBezTo>
                  <a:cubicBezTo>
                    <a:pt x="232" y="270"/>
                    <a:pt x="269" y="362"/>
                    <a:pt x="257" y="410"/>
                  </a:cubicBezTo>
                  <a:cubicBezTo>
                    <a:pt x="280" y="432"/>
                    <a:pt x="302" y="432"/>
                    <a:pt x="302" y="432"/>
                  </a:cubicBezTo>
                  <a:cubicBezTo>
                    <a:pt x="313" y="421"/>
                    <a:pt x="313" y="421"/>
                    <a:pt x="313" y="410"/>
                  </a:cubicBezTo>
                  <a:cubicBezTo>
                    <a:pt x="327" y="373"/>
                    <a:pt x="291" y="281"/>
                    <a:pt x="221" y="175"/>
                  </a:cubicBezTo>
                  <a:cubicBezTo>
                    <a:pt x="138" y="49"/>
                    <a:pt x="52" y="0"/>
                    <a:pt x="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1"/>
            <p:cNvSpPr/>
            <p:nvPr/>
          </p:nvSpPr>
          <p:spPr>
            <a:xfrm>
              <a:off x="7901811" y="1573551"/>
              <a:ext cx="48411" cy="49319"/>
            </a:xfrm>
            <a:custGeom>
              <a:rect b="b" l="l" r="r" t="t"/>
              <a:pathLst>
                <a:path extrusionOk="0" h="652" w="640">
                  <a:moveTo>
                    <a:pt x="327" y="1"/>
                  </a:moveTo>
                  <a:lnTo>
                    <a:pt x="0" y="221"/>
                  </a:lnTo>
                  <a:cubicBezTo>
                    <a:pt x="59" y="258"/>
                    <a:pt x="140" y="328"/>
                    <a:pt x="187" y="409"/>
                  </a:cubicBezTo>
                  <a:cubicBezTo>
                    <a:pt x="257" y="501"/>
                    <a:pt x="291" y="596"/>
                    <a:pt x="291" y="652"/>
                  </a:cubicBezTo>
                  <a:lnTo>
                    <a:pt x="618" y="431"/>
                  </a:lnTo>
                  <a:cubicBezTo>
                    <a:pt x="640" y="420"/>
                    <a:pt x="629" y="316"/>
                    <a:pt x="537" y="177"/>
                  </a:cubicBezTo>
                  <a:cubicBezTo>
                    <a:pt x="489" y="118"/>
                    <a:pt x="442" y="59"/>
                    <a:pt x="408" y="37"/>
                  </a:cubicBezTo>
                  <a:cubicBezTo>
                    <a:pt x="361" y="1"/>
                    <a:pt x="338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1"/>
            <p:cNvSpPr/>
            <p:nvPr/>
          </p:nvSpPr>
          <p:spPr>
            <a:xfrm>
              <a:off x="7704620" y="1601538"/>
              <a:ext cx="207790" cy="155294"/>
            </a:xfrm>
            <a:custGeom>
              <a:rect b="b" l="l" r="r" t="t"/>
              <a:pathLst>
                <a:path extrusionOk="0" h="2053" w="2747">
                  <a:moveTo>
                    <a:pt x="2543" y="0"/>
                  </a:moveTo>
                  <a:cubicBezTo>
                    <a:pt x="2541" y="0"/>
                    <a:pt x="2539" y="1"/>
                    <a:pt x="2537" y="2"/>
                  </a:cubicBezTo>
                  <a:lnTo>
                    <a:pt x="1" y="1748"/>
                  </a:lnTo>
                  <a:cubicBezTo>
                    <a:pt x="1" y="1748"/>
                    <a:pt x="12" y="1762"/>
                    <a:pt x="23" y="1762"/>
                  </a:cubicBezTo>
                  <a:cubicBezTo>
                    <a:pt x="57" y="1796"/>
                    <a:pt x="93" y="1832"/>
                    <a:pt x="126" y="1877"/>
                  </a:cubicBezTo>
                  <a:cubicBezTo>
                    <a:pt x="163" y="1935"/>
                    <a:pt x="196" y="1994"/>
                    <a:pt x="196" y="2053"/>
                  </a:cubicBezTo>
                  <a:lnTo>
                    <a:pt x="2747" y="296"/>
                  </a:lnTo>
                  <a:cubicBezTo>
                    <a:pt x="2747" y="296"/>
                    <a:pt x="2747" y="226"/>
                    <a:pt x="2677" y="120"/>
                  </a:cubicBezTo>
                  <a:cubicBezTo>
                    <a:pt x="2615" y="38"/>
                    <a:pt x="2562" y="0"/>
                    <a:pt x="2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1"/>
            <p:cNvSpPr/>
            <p:nvPr/>
          </p:nvSpPr>
          <p:spPr>
            <a:xfrm>
              <a:off x="7699325" y="1736478"/>
              <a:ext cx="17625" cy="22920"/>
            </a:xfrm>
            <a:custGeom>
              <a:rect b="b" l="l" r="r" t="t"/>
              <a:pathLst>
                <a:path extrusionOk="0" h="303" w="233">
                  <a:moveTo>
                    <a:pt x="12" y="1"/>
                  </a:moveTo>
                  <a:cubicBezTo>
                    <a:pt x="12" y="1"/>
                    <a:pt x="1" y="12"/>
                    <a:pt x="12" y="59"/>
                  </a:cubicBezTo>
                  <a:cubicBezTo>
                    <a:pt x="23" y="93"/>
                    <a:pt x="46" y="140"/>
                    <a:pt x="82" y="174"/>
                  </a:cubicBezTo>
                  <a:cubicBezTo>
                    <a:pt x="104" y="221"/>
                    <a:pt x="141" y="258"/>
                    <a:pt x="174" y="280"/>
                  </a:cubicBezTo>
                  <a:cubicBezTo>
                    <a:pt x="196" y="302"/>
                    <a:pt x="222" y="302"/>
                    <a:pt x="222" y="302"/>
                  </a:cubicBezTo>
                  <a:cubicBezTo>
                    <a:pt x="233" y="280"/>
                    <a:pt x="222" y="210"/>
                    <a:pt x="152" y="129"/>
                  </a:cubicBezTo>
                  <a:cubicBezTo>
                    <a:pt x="127" y="82"/>
                    <a:pt x="93" y="48"/>
                    <a:pt x="57" y="23"/>
                  </a:cubicBezTo>
                  <a:cubicBezTo>
                    <a:pt x="34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1"/>
            <p:cNvSpPr/>
            <p:nvPr/>
          </p:nvSpPr>
          <p:spPr>
            <a:xfrm>
              <a:off x="7900072" y="1428400"/>
              <a:ext cx="45764" cy="143569"/>
            </a:xfrm>
            <a:custGeom>
              <a:rect b="b" l="l" r="r" t="t"/>
              <a:pathLst>
                <a:path extrusionOk="0" h="1898" w="605">
                  <a:moveTo>
                    <a:pt x="604" y="0"/>
                  </a:moveTo>
                  <a:cubicBezTo>
                    <a:pt x="127" y="501"/>
                    <a:pt x="1" y="1244"/>
                    <a:pt x="291" y="1897"/>
                  </a:cubicBezTo>
                  <a:lnTo>
                    <a:pt x="325" y="1886"/>
                  </a:lnTo>
                  <a:cubicBezTo>
                    <a:pt x="330" y="1875"/>
                    <a:pt x="343" y="1869"/>
                    <a:pt x="360" y="1869"/>
                  </a:cubicBezTo>
                  <a:cubicBezTo>
                    <a:pt x="381" y="1869"/>
                    <a:pt x="410" y="1878"/>
                    <a:pt x="442" y="1897"/>
                  </a:cubicBezTo>
                  <a:cubicBezTo>
                    <a:pt x="255" y="1548"/>
                    <a:pt x="196" y="1151"/>
                    <a:pt x="266" y="744"/>
                  </a:cubicBezTo>
                  <a:cubicBezTo>
                    <a:pt x="291" y="629"/>
                    <a:pt x="325" y="512"/>
                    <a:pt x="372" y="394"/>
                  </a:cubicBezTo>
                  <a:cubicBezTo>
                    <a:pt x="431" y="255"/>
                    <a:pt x="512" y="115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1"/>
            <p:cNvSpPr/>
            <p:nvPr/>
          </p:nvSpPr>
          <p:spPr>
            <a:xfrm>
              <a:off x="7917620" y="1377646"/>
              <a:ext cx="274809" cy="264295"/>
            </a:xfrm>
            <a:custGeom>
              <a:rect b="b" l="l" r="r" t="t"/>
              <a:pathLst>
                <a:path extrusionOk="0" h="3494" w="3633">
                  <a:moveTo>
                    <a:pt x="1819" y="216"/>
                  </a:moveTo>
                  <a:cubicBezTo>
                    <a:pt x="1907" y="216"/>
                    <a:pt x="1996" y="223"/>
                    <a:pt x="2085" y="238"/>
                  </a:cubicBezTo>
                  <a:cubicBezTo>
                    <a:pt x="2479" y="322"/>
                    <a:pt x="2828" y="543"/>
                    <a:pt x="3063" y="881"/>
                  </a:cubicBezTo>
                  <a:cubicBezTo>
                    <a:pt x="3294" y="1216"/>
                    <a:pt x="3375" y="1624"/>
                    <a:pt x="3306" y="2021"/>
                  </a:cubicBezTo>
                  <a:cubicBezTo>
                    <a:pt x="3225" y="2429"/>
                    <a:pt x="3004" y="2767"/>
                    <a:pt x="2666" y="2999"/>
                  </a:cubicBezTo>
                  <a:cubicBezTo>
                    <a:pt x="2409" y="3175"/>
                    <a:pt x="2121" y="3272"/>
                    <a:pt x="1818" y="3272"/>
                  </a:cubicBezTo>
                  <a:cubicBezTo>
                    <a:pt x="1722" y="3272"/>
                    <a:pt x="1624" y="3262"/>
                    <a:pt x="1526" y="3242"/>
                  </a:cubicBezTo>
                  <a:cubicBezTo>
                    <a:pt x="1129" y="3172"/>
                    <a:pt x="780" y="2951"/>
                    <a:pt x="548" y="2613"/>
                  </a:cubicBezTo>
                  <a:cubicBezTo>
                    <a:pt x="314" y="2278"/>
                    <a:pt x="233" y="1870"/>
                    <a:pt x="302" y="1473"/>
                  </a:cubicBezTo>
                  <a:cubicBezTo>
                    <a:pt x="328" y="1370"/>
                    <a:pt x="350" y="1264"/>
                    <a:pt x="397" y="1172"/>
                  </a:cubicBezTo>
                  <a:cubicBezTo>
                    <a:pt x="501" y="892"/>
                    <a:pt x="688" y="658"/>
                    <a:pt x="931" y="484"/>
                  </a:cubicBezTo>
                  <a:cubicBezTo>
                    <a:pt x="1195" y="312"/>
                    <a:pt x="1503" y="216"/>
                    <a:pt x="1819" y="216"/>
                  </a:cubicBezTo>
                  <a:close/>
                  <a:moveTo>
                    <a:pt x="1804" y="0"/>
                  </a:moveTo>
                  <a:cubicBezTo>
                    <a:pt x="1463" y="0"/>
                    <a:pt x="1118" y="100"/>
                    <a:pt x="816" y="308"/>
                  </a:cubicBezTo>
                  <a:cubicBezTo>
                    <a:pt x="791" y="322"/>
                    <a:pt x="769" y="333"/>
                    <a:pt x="758" y="356"/>
                  </a:cubicBezTo>
                  <a:lnTo>
                    <a:pt x="733" y="367"/>
                  </a:lnTo>
                  <a:cubicBezTo>
                    <a:pt x="397" y="624"/>
                    <a:pt x="163" y="996"/>
                    <a:pt x="82" y="1426"/>
                  </a:cubicBezTo>
                  <a:cubicBezTo>
                    <a:pt x="1" y="1892"/>
                    <a:pt x="104" y="2348"/>
                    <a:pt x="361" y="2730"/>
                  </a:cubicBezTo>
                  <a:cubicBezTo>
                    <a:pt x="629" y="3116"/>
                    <a:pt x="1026" y="3381"/>
                    <a:pt x="1490" y="3465"/>
                  </a:cubicBezTo>
                  <a:cubicBezTo>
                    <a:pt x="1595" y="3484"/>
                    <a:pt x="1701" y="3493"/>
                    <a:pt x="1806" y="3493"/>
                  </a:cubicBezTo>
                  <a:cubicBezTo>
                    <a:pt x="2155" y="3493"/>
                    <a:pt x="2498" y="3390"/>
                    <a:pt x="2794" y="3186"/>
                  </a:cubicBezTo>
                  <a:cubicBezTo>
                    <a:pt x="3085" y="2987"/>
                    <a:pt x="3294" y="2708"/>
                    <a:pt x="3412" y="2404"/>
                  </a:cubicBezTo>
                  <a:cubicBezTo>
                    <a:pt x="3632" y="1881"/>
                    <a:pt x="3585" y="1264"/>
                    <a:pt x="3236" y="752"/>
                  </a:cubicBezTo>
                  <a:cubicBezTo>
                    <a:pt x="2897" y="262"/>
                    <a:pt x="2355" y="0"/>
                    <a:pt x="18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1"/>
            <p:cNvSpPr/>
            <p:nvPr/>
          </p:nvSpPr>
          <p:spPr>
            <a:xfrm>
              <a:off x="7938799" y="1398220"/>
              <a:ext cx="230785" cy="223145"/>
            </a:xfrm>
            <a:custGeom>
              <a:rect b="b" l="l" r="r" t="t"/>
              <a:pathLst>
                <a:path extrusionOk="0" h="2950" w="3051">
                  <a:moveTo>
                    <a:pt x="1523" y="1"/>
                  </a:moveTo>
                  <a:cubicBezTo>
                    <a:pt x="1227" y="1"/>
                    <a:pt x="936" y="88"/>
                    <a:pt x="687" y="260"/>
                  </a:cubicBezTo>
                  <a:cubicBezTo>
                    <a:pt x="360" y="480"/>
                    <a:pt x="140" y="819"/>
                    <a:pt x="70" y="1201"/>
                  </a:cubicBezTo>
                  <a:cubicBezTo>
                    <a:pt x="0" y="1598"/>
                    <a:pt x="81" y="1981"/>
                    <a:pt x="302" y="2308"/>
                  </a:cubicBezTo>
                  <a:cubicBezTo>
                    <a:pt x="536" y="2634"/>
                    <a:pt x="872" y="2855"/>
                    <a:pt x="1257" y="2925"/>
                  </a:cubicBezTo>
                  <a:cubicBezTo>
                    <a:pt x="1346" y="2941"/>
                    <a:pt x="1436" y="2949"/>
                    <a:pt x="1526" y="2949"/>
                  </a:cubicBezTo>
                  <a:cubicBezTo>
                    <a:pt x="1821" y="2949"/>
                    <a:pt x="2113" y="2862"/>
                    <a:pt x="2363" y="2690"/>
                  </a:cubicBezTo>
                  <a:cubicBezTo>
                    <a:pt x="2595" y="2528"/>
                    <a:pt x="2783" y="2296"/>
                    <a:pt x="2886" y="2039"/>
                  </a:cubicBezTo>
                  <a:cubicBezTo>
                    <a:pt x="2922" y="1947"/>
                    <a:pt x="2956" y="1841"/>
                    <a:pt x="2981" y="1738"/>
                  </a:cubicBezTo>
                  <a:cubicBezTo>
                    <a:pt x="3051" y="1352"/>
                    <a:pt x="2967" y="958"/>
                    <a:pt x="2735" y="631"/>
                  </a:cubicBezTo>
                  <a:cubicBezTo>
                    <a:pt x="2514" y="316"/>
                    <a:pt x="2176" y="95"/>
                    <a:pt x="1794" y="25"/>
                  </a:cubicBezTo>
                  <a:cubicBezTo>
                    <a:pt x="1704" y="9"/>
                    <a:pt x="1613" y="1"/>
                    <a:pt x="1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1"/>
            <p:cNvSpPr/>
            <p:nvPr/>
          </p:nvSpPr>
          <p:spPr>
            <a:xfrm>
              <a:off x="7949313" y="1599950"/>
              <a:ext cx="141905" cy="49848"/>
            </a:xfrm>
            <a:custGeom>
              <a:rect b="b" l="l" r="r" t="t"/>
              <a:pathLst>
                <a:path extrusionOk="0" h="659" w="1876">
                  <a:moveTo>
                    <a:pt x="48" y="1"/>
                  </a:moveTo>
                  <a:lnTo>
                    <a:pt x="48" y="1"/>
                  </a:lnTo>
                  <a:cubicBezTo>
                    <a:pt x="59" y="60"/>
                    <a:pt x="48" y="107"/>
                    <a:pt x="23" y="118"/>
                  </a:cubicBezTo>
                  <a:lnTo>
                    <a:pt x="1" y="141"/>
                  </a:lnTo>
                  <a:cubicBezTo>
                    <a:pt x="340" y="480"/>
                    <a:pt x="788" y="659"/>
                    <a:pt x="1241" y="659"/>
                  </a:cubicBezTo>
                  <a:cubicBezTo>
                    <a:pt x="1455" y="659"/>
                    <a:pt x="1670" y="619"/>
                    <a:pt x="1875" y="537"/>
                  </a:cubicBezTo>
                  <a:lnTo>
                    <a:pt x="1875" y="537"/>
                  </a:lnTo>
                  <a:cubicBezTo>
                    <a:pt x="1722" y="579"/>
                    <a:pt x="1561" y="600"/>
                    <a:pt x="1397" y="600"/>
                  </a:cubicBezTo>
                  <a:cubicBezTo>
                    <a:pt x="1286" y="600"/>
                    <a:pt x="1173" y="590"/>
                    <a:pt x="1060" y="571"/>
                  </a:cubicBezTo>
                  <a:cubicBezTo>
                    <a:pt x="663" y="501"/>
                    <a:pt x="302" y="303"/>
                    <a:pt x="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1"/>
            <p:cNvSpPr/>
            <p:nvPr/>
          </p:nvSpPr>
          <p:spPr>
            <a:xfrm>
              <a:off x="7935168" y="1393908"/>
              <a:ext cx="237820" cy="231239"/>
            </a:xfrm>
            <a:custGeom>
              <a:rect b="b" l="l" r="r" t="t"/>
              <a:pathLst>
                <a:path extrusionOk="0" h="3057" w="3144">
                  <a:moveTo>
                    <a:pt x="1571" y="58"/>
                  </a:moveTo>
                  <a:cubicBezTo>
                    <a:pt x="1661" y="58"/>
                    <a:pt x="1752" y="66"/>
                    <a:pt x="1842" y="82"/>
                  </a:cubicBezTo>
                  <a:cubicBezTo>
                    <a:pt x="2224" y="152"/>
                    <a:pt x="2562" y="373"/>
                    <a:pt x="2783" y="688"/>
                  </a:cubicBezTo>
                  <a:cubicBezTo>
                    <a:pt x="3015" y="1015"/>
                    <a:pt x="3099" y="1409"/>
                    <a:pt x="3029" y="1795"/>
                  </a:cubicBezTo>
                  <a:cubicBezTo>
                    <a:pt x="3004" y="1898"/>
                    <a:pt x="2970" y="2004"/>
                    <a:pt x="2934" y="2096"/>
                  </a:cubicBezTo>
                  <a:cubicBezTo>
                    <a:pt x="2831" y="2353"/>
                    <a:pt x="2643" y="2585"/>
                    <a:pt x="2411" y="2747"/>
                  </a:cubicBezTo>
                  <a:cubicBezTo>
                    <a:pt x="2161" y="2919"/>
                    <a:pt x="1869" y="3006"/>
                    <a:pt x="1574" y="3006"/>
                  </a:cubicBezTo>
                  <a:cubicBezTo>
                    <a:pt x="1484" y="3006"/>
                    <a:pt x="1394" y="2998"/>
                    <a:pt x="1305" y="2982"/>
                  </a:cubicBezTo>
                  <a:cubicBezTo>
                    <a:pt x="920" y="2912"/>
                    <a:pt x="584" y="2691"/>
                    <a:pt x="350" y="2365"/>
                  </a:cubicBezTo>
                  <a:cubicBezTo>
                    <a:pt x="129" y="2038"/>
                    <a:pt x="48" y="1655"/>
                    <a:pt x="118" y="1258"/>
                  </a:cubicBezTo>
                  <a:cubicBezTo>
                    <a:pt x="188" y="876"/>
                    <a:pt x="408" y="537"/>
                    <a:pt x="735" y="317"/>
                  </a:cubicBezTo>
                  <a:cubicBezTo>
                    <a:pt x="984" y="145"/>
                    <a:pt x="1275" y="58"/>
                    <a:pt x="1571" y="58"/>
                  </a:cubicBezTo>
                  <a:close/>
                  <a:moveTo>
                    <a:pt x="1587" y="1"/>
                  </a:moveTo>
                  <a:cubicBezTo>
                    <a:pt x="1271" y="1"/>
                    <a:pt x="963" y="97"/>
                    <a:pt x="699" y="269"/>
                  </a:cubicBezTo>
                  <a:cubicBezTo>
                    <a:pt x="456" y="443"/>
                    <a:pt x="269" y="677"/>
                    <a:pt x="165" y="957"/>
                  </a:cubicBezTo>
                  <a:cubicBezTo>
                    <a:pt x="118" y="1049"/>
                    <a:pt x="96" y="1155"/>
                    <a:pt x="70" y="1258"/>
                  </a:cubicBezTo>
                  <a:cubicBezTo>
                    <a:pt x="1" y="1655"/>
                    <a:pt x="82" y="2063"/>
                    <a:pt x="316" y="2398"/>
                  </a:cubicBezTo>
                  <a:cubicBezTo>
                    <a:pt x="548" y="2736"/>
                    <a:pt x="897" y="2957"/>
                    <a:pt x="1294" y="3027"/>
                  </a:cubicBezTo>
                  <a:cubicBezTo>
                    <a:pt x="1392" y="3047"/>
                    <a:pt x="1490" y="3057"/>
                    <a:pt x="1586" y="3057"/>
                  </a:cubicBezTo>
                  <a:cubicBezTo>
                    <a:pt x="1889" y="3057"/>
                    <a:pt x="2177" y="2960"/>
                    <a:pt x="2434" y="2784"/>
                  </a:cubicBezTo>
                  <a:cubicBezTo>
                    <a:pt x="2772" y="2552"/>
                    <a:pt x="2993" y="2214"/>
                    <a:pt x="3074" y="1806"/>
                  </a:cubicBezTo>
                  <a:cubicBezTo>
                    <a:pt x="3143" y="1409"/>
                    <a:pt x="3062" y="1001"/>
                    <a:pt x="2831" y="666"/>
                  </a:cubicBezTo>
                  <a:cubicBezTo>
                    <a:pt x="2596" y="328"/>
                    <a:pt x="2247" y="107"/>
                    <a:pt x="1853" y="23"/>
                  </a:cubicBezTo>
                  <a:cubicBezTo>
                    <a:pt x="1764" y="8"/>
                    <a:pt x="1675" y="1"/>
                    <a:pt x="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1"/>
            <p:cNvSpPr/>
            <p:nvPr/>
          </p:nvSpPr>
          <p:spPr>
            <a:xfrm>
              <a:off x="7695770" y="1373864"/>
              <a:ext cx="512478" cy="389105"/>
            </a:xfrm>
            <a:custGeom>
              <a:rect b="b" l="l" r="r" t="t"/>
              <a:pathLst>
                <a:path extrusionOk="0" h="5144" w="6775">
                  <a:moveTo>
                    <a:pt x="3305" y="721"/>
                  </a:moveTo>
                  <a:cubicBezTo>
                    <a:pt x="3213" y="836"/>
                    <a:pt x="3132" y="976"/>
                    <a:pt x="3073" y="1115"/>
                  </a:cubicBezTo>
                  <a:cubicBezTo>
                    <a:pt x="3026" y="1233"/>
                    <a:pt x="2992" y="1350"/>
                    <a:pt x="2967" y="1465"/>
                  </a:cubicBezTo>
                  <a:cubicBezTo>
                    <a:pt x="2897" y="1872"/>
                    <a:pt x="2956" y="2269"/>
                    <a:pt x="3143" y="2618"/>
                  </a:cubicBezTo>
                  <a:cubicBezTo>
                    <a:pt x="3111" y="2599"/>
                    <a:pt x="3082" y="2590"/>
                    <a:pt x="3061" y="2590"/>
                  </a:cubicBezTo>
                  <a:cubicBezTo>
                    <a:pt x="3044" y="2590"/>
                    <a:pt x="3031" y="2596"/>
                    <a:pt x="3026" y="2607"/>
                  </a:cubicBezTo>
                  <a:lnTo>
                    <a:pt x="2992" y="2618"/>
                  </a:lnTo>
                  <a:cubicBezTo>
                    <a:pt x="2702" y="1965"/>
                    <a:pt x="2828" y="1222"/>
                    <a:pt x="3305" y="721"/>
                  </a:cubicBezTo>
                  <a:close/>
                  <a:moveTo>
                    <a:pt x="3051" y="2641"/>
                  </a:moveTo>
                  <a:cubicBezTo>
                    <a:pt x="3062" y="2641"/>
                    <a:pt x="3085" y="2641"/>
                    <a:pt x="3132" y="2677"/>
                  </a:cubicBezTo>
                  <a:cubicBezTo>
                    <a:pt x="3166" y="2699"/>
                    <a:pt x="3213" y="2758"/>
                    <a:pt x="3261" y="2817"/>
                  </a:cubicBezTo>
                  <a:cubicBezTo>
                    <a:pt x="3353" y="2956"/>
                    <a:pt x="3364" y="3060"/>
                    <a:pt x="3342" y="3071"/>
                  </a:cubicBezTo>
                  <a:lnTo>
                    <a:pt x="3015" y="3292"/>
                  </a:lnTo>
                  <a:cubicBezTo>
                    <a:pt x="3015" y="3236"/>
                    <a:pt x="2981" y="3141"/>
                    <a:pt x="2911" y="3049"/>
                  </a:cubicBezTo>
                  <a:cubicBezTo>
                    <a:pt x="2864" y="2968"/>
                    <a:pt x="2783" y="2898"/>
                    <a:pt x="2724" y="2861"/>
                  </a:cubicBezTo>
                  <a:lnTo>
                    <a:pt x="3051" y="2641"/>
                  </a:lnTo>
                  <a:close/>
                  <a:moveTo>
                    <a:pt x="2674" y="2907"/>
                  </a:moveTo>
                  <a:cubicBezTo>
                    <a:pt x="2706" y="2907"/>
                    <a:pt x="2792" y="2956"/>
                    <a:pt x="2875" y="3082"/>
                  </a:cubicBezTo>
                  <a:cubicBezTo>
                    <a:pt x="2945" y="3188"/>
                    <a:pt x="2981" y="3280"/>
                    <a:pt x="2967" y="3317"/>
                  </a:cubicBezTo>
                  <a:cubicBezTo>
                    <a:pt x="2967" y="3328"/>
                    <a:pt x="2967" y="3328"/>
                    <a:pt x="2956" y="3339"/>
                  </a:cubicBezTo>
                  <a:cubicBezTo>
                    <a:pt x="2956" y="3339"/>
                    <a:pt x="2934" y="3339"/>
                    <a:pt x="2911" y="3317"/>
                  </a:cubicBezTo>
                  <a:cubicBezTo>
                    <a:pt x="2923" y="3269"/>
                    <a:pt x="2886" y="3177"/>
                    <a:pt x="2841" y="3107"/>
                  </a:cubicBezTo>
                  <a:cubicBezTo>
                    <a:pt x="2783" y="3026"/>
                    <a:pt x="2713" y="2968"/>
                    <a:pt x="2665" y="2956"/>
                  </a:cubicBezTo>
                  <a:cubicBezTo>
                    <a:pt x="2654" y="2931"/>
                    <a:pt x="2654" y="2909"/>
                    <a:pt x="2665" y="2909"/>
                  </a:cubicBezTo>
                  <a:cubicBezTo>
                    <a:pt x="2668" y="2908"/>
                    <a:pt x="2670" y="2907"/>
                    <a:pt x="2674" y="2907"/>
                  </a:cubicBezTo>
                  <a:close/>
                  <a:moveTo>
                    <a:pt x="4737" y="50"/>
                  </a:moveTo>
                  <a:cubicBezTo>
                    <a:pt x="5288" y="50"/>
                    <a:pt x="5830" y="312"/>
                    <a:pt x="6169" y="802"/>
                  </a:cubicBezTo>
                  <a:cubicBezTo>
                    <a:pt x="6518" y="1314"/>
                    <a:pt x="6565" y="1931"/>
                    <a:pt x="6345" y="2454"/>
                  </a:cubicBezTo>
                  <a:cubicBezTo>
                    <a:pt x="6227" y="2758"/>
                    <a:pt x="6018" y="3037"/>
                    <a:pt x="5727" y="3236"/>
                  </a:cubicBezTo>
                  <a:cubicBezTo>
                    <a:pt x="5431" y="3440"/>
                    <a:pt x="5088" y="3543"/>
                    <a:pt x="4739" y="3543"/>
                  </a:cubicBezTo>
                  <a:cubicBezTo>
                    <a:pt x="4634" y="3543"/>
                    <a:pt x="4528" y="3534"/>
                    <a:pt x="4423" y="3515"/>
                  </a:cubicBezTo>
                  <a:cubicBezTo>
                    <a:pt x="3959" y="3431"/>
                    <a:pt x="3562" y="3166"/>
                    <a:pt x="3294" y="2780"/>
                  </a:cubicBezTo>
                  <a:cubicBezTo>
                    <a:pt x="3037" y="2398"/>
                    <a:pt x="2934" y="1942"/>
                    <a:pt x="3015" y="1476"/>
                  </a:cubicBezTo>
                  <a:cubicBezTo>
                    <a:pt x="3096" y="1046"/>
                    <a:pt x="3330" y="674"/>
                    <a:pt x="3666" y="417"/>
                  </a:cubicBezTo>
                  <a:lnTo>
                    <a:pt x="3691" y="406"/>
                  </a:lnTo>
                  <a:cubicBezTo>
                    <a:pt x="3702" y="383"/>
                    <a:pt x="3724" y="372"/>
                    <a:pt x="3749" y="358"/>
                  </a:cubicBezTo>
                  <a:cubicBezTo>
                    <a:pt x="4051" y="150"/>
                    <a:pt x="4396" y="50"/>
                    <a:pt x="4737" y="50"/>
                  </a:cubicBezTo>
                  <a:close/>
                  <a:moveTo>
                    <a:pt x="3400" y="2990"/>
                  </a:moveTo>
                  <a:cubicBezTo>
                    <a:pt x="3654" y="3292"/>
                    <a:pt x="4015" y="3490"/>
                    <a:pt x="4412" y="3560"/>
                  </a:cubicBezTo>
                  <a:cubicBezTo>
                    <a:pt x="4525" y="3579"/>
                    <a:pt x="4638" y="3589"/>
                    <a:pt x="4749" y="3589"/>
                  </a:cubicBezTo>
                  <a:cubicBezTo>
                    <a:pt x="4913" y="3589"/>
                    <a:pt x="5074" y="3568"/>
                    <a:pt x="5227" y="3526"/>
                  </a:cubicBezTo>
                  <a:lnTo>
                    <a:pt x="5227" y="3526"/>
                  </a:lnTo>
                  <a:cubicBezTo>
                    <a:pt x="5022" y="3608"/>
                    <a:pt x="4807" y="3648"/>
                    <a:pt x="4593" y="3648"/>
                  </a:cubicBezTo>
                  <a:cubicBezTo>
                    <a:pt x="4140" y="3648"/>
                    <a:pt x="3692" y="3469"/>
                    <a:pt x="3353" y="3130"/>
                  </a:cubicBezTo>
                  <a:lnTo>
                    <a:pt x="3375" y="3107"/>
                  </a:lnTo>
                  <a:cubicBezTo>
                    <a:pt x="3400" y="3096"/>
                    <a:pt x="3411" y="3049"/>
                    <a:pt x="3400" y="2990"/>
                  </a:cubicBezTo>
                  <a:close/>
                  <a:moveTo>
                    <a:pt x="2660" y="3010"/>
                  </a:moveTo>
                  <a:cubicBezTo>
                    <a:pt x="2679" y="3010"/>
                    <a:pt x="2732" y="3048"/>
                    <a:pt x="2794" y="3130"/>
                  </a:cubicBezTo>
                  <a:cubicBezTo>
                    <a:pt x="2864" y="3236"/>
                    <a:pt x="2864" y="3306"/>
                    <a:pt x="2864" y="3306"/>
                  </a:cubicBezTo>
                  <a:lnTo>
                    <a:pt x="313" y="5063"/>
                  </a:lnTo>
                  <a:cubicBezTo>
                    <a:pt x="313" y="5004"/>
                    <a:pt x="280" y="4945"/>
                    <a:pt x="243" y="4887"/>
                  </a:cubicBezTo>
                  <a:cubicBezTo>
                    <a:pt x="210" y="4842"/>
                    <a:pt x="174" y="4806"/>
                    <a:pt x="140" y="4772"/>
                  </a:cubicBezTo>
                  <a:cubicBezTo>
                    <a:pt x="129" y="4772"/>
                    <a:pt x="118" y="4758"/>
                    <a:pt x="118" y="4758"/>
                  </a:cubicBezTo>
                  <a:lnTo>
                    <a:pt x="2654" y="3012"/>
                  </a:lnTo>
                  <a:cubicBezTo>
                    <a:pt x="2656" y="3011"/>
                    <a:pt x="2658" y="3010"/>
                    <a:pt x="2660" y="3010"/>
                  </a:cubicBezTo>
                  <a:close/>
                  <a:moveTo>
                    <a:pt x="59" y="4795"/>
                  </a:moveTo>
                  <a:cubicBezTo>
                    <a:pt x="59" y="4795"/>
                    <a:pt x="81" y="4795"/>
                    <a:pt x="104" y="4817"/>
                  </a:cubicBezTo>
                  <a:cubicBezTo>
                    <a:pt x="140" y="4842"/>
                    <a:pt x="174" y="4876"/>
                    <a:pt x="199" y="4923"/>
                  </a:cubicBezTo>
                  <a:cubicBezTo>
                    <a:pt x="269" y="5004"/>
                    <a:pt x="280" y="5074"/>
                    <a:pt x="269" y="5096"/>
                  </a:cubicBezTo>
                  <a:cubicBezTo>
                    <a:pt x="269" y="5096"/>
                    <a:pt x="243" y="5096"/>
                    <a:pt x="221" y="5074"/>
                  </a:cubicBezTo>
                  <a:cubicBezTo>
                    <a:pt x="188" y="5052"/>
                    <a:pt x="151" y="5015"/>
                    <a:pt x="129" y="4968"/>
                  </a:cubicBezTo>
                  <a:cubicBezTo>
                    <a:pt x="93" y="4934"/>
                    <a:pt x="70" y="4887"/>
                    <a:pt x="59" y="4853"/>
                  </a:cubicBezTo>
                  <a:cubicBezTo>
                    <a:pt x="48" y="4806"/>
                    <a:pt x="59" y="4795"/>
                    <a:pt x="59" y="4795"/>
                  </a:cubicBezTo>
                  <a:close/>
                  <a:moveTo>
                    <a:pt x="4728" y="0"/>
                  </a:moveTo>
                  <a:cubicBezTo>
                    <a:pt x="4376" y="0"/>
                    <a:pt x="4022" y="102"/>
                    <a:pt x="3713" y="314"/>
                  </a:cubicBezTo>
                  <a:lnTo>
                    <a:pt x="3654" y="372"/>
                  </a:lnTo>
                  <a:lnTo>
                    <a:pt x="3643" y="372"/>
                  </a:lnTo>
                  <a:cubicBezTo>
                    <a:pt x="3621" y="395"/>
                    <a:pt x="3596" y="406"/>
                    <a:pt x="3562" y="417"/>
                  </a:cubicBezTo>
                  <a:cubicBezTo>
                    <a:pt x="3272" y="626"/>
                    <a:pt x="3051" y="906"/>
                    <a:pt x="2923" y="1222"/>
                  </a:cubicBezTo>
                  <a:cubicBezTo>
                    <a:pt x="2735" y="1663"/>
                    <a:pt x="2735" y="2174"/>
                    <a:pt x="2956" y="2641"/>
                  </a:cubicBezTo>
                  <a:lnTo>
                    <a:pt x="2643" y="2861"/>
                  </a:lnTo>
                  <a:cubicBezTo>
                    <a:pt x="2632" y="2873"/>
                    <a:pt x="2618" y="2887"/>
                    <a:pt x="2618" y="2898"/>
                  </a:cubicBezTo>
                  <a:cubicBezTo>
                    <a:pt x="2607" y="2909"/>
                    <a:pt x="2607" y="2942"/>
                    <a:pt x="2607" y="2979"/>
                  </a:cubicBezTo>
                  <a:lnTo>
                    <a:pt x="34" y="4758"/>
                  </a:lnTo>
                  <a:cubicBezTo>
                    <a:pt x="23" y="4758"/>
                    <a:pt x="12" y="4772"/>
                    <a:pt x="12" y="4783"/>
                  </a:cubicBezTo>
                  <a:cubicBezTo>
                    <a:pt x="0" y="4795"/>
                    <a:pt x="0" y="4817"/>
                    <a:pt x="12" y="4864"/>
                  </a:cubicBezTo>
                  <a:cubicBezTo>
                    <a:pt x="23" y="4898"/>
                    <a:pt x="48" y="4957"/>
                    <a:pt x="81" y="5004"/>
                  </a:cubicBezTo>
                  <a:cubicBezTo>
                    <a:pt x="118" y="5052"/>
                    <a:pt x="151" y="5085"/>
                    <a:pt x="188" y="5121"/>
                  </a:cubicBezTo>
                  <a:cubicBezTo>
                    <a:pt x="215" y="5138"/>
                    <a:pt x="238" y="5144"/>
                    <a:pt x="256" y="5144"/>
                  </a:cubicBezTo>
                  <a:cubicBezTo>
                    <a:pt x="273" y="5144"/>
                    <a:pt x="285" y="5138"/>
                    <a:pt x="291" y="5133"/>
                  </a:cubicBezTo>
                  <a:lnTo>
                    <a:pt x="2875" y="3361"/>
                  </a:lnTo>
                  <a:cubicBezTo>
                    <a:pt x="2905" y="3380"/>
                    <a:pt x="2929" y="3386"/>
                    <a:pt x="2948" y="3386"/>
                  </a:cubicBezTo>
                  <a:cubicBezTo>
                    <a:pt x="2966" y="3386"/>
                    <a:pt x="2980" y="3381"/>
                    <a:pt x="2992" y="3375"/>
                  </a:cubicBezTo>
                  <a:lnTo>
                    <a:pt x="3305" y="3152"/>
                  </a:lnTo>
                  <a:cubicBezTo>
                    <a:pt x="3657" y="3510"/>
                    <a:pt x="4119" y="3695"/>
                    <a:pt x="4585" y="3695"/>
                  </a:cubicBezTo>
                  <a:cubicBezTo>
                    <a:pt x="4936" y="3695"/>
                    <a:pt x="5289" y="3590"/>
                    <a:pt x="5599" y="3375"/>
                  </a:cubicBezTo>
                  <a:cubicBezTo>
                    <a:pt x="5635" y="3361"/>
                    <a:pt x="5658" y="3339"/>
                    <a:pt x="5680" y="3328"/>
                  </a:cubicBezTo>
                  <a:cubicBezTo>
                    <a:pt x="5705" y="3306"/>
                    <a:pt x="5727" y="3292"/>
                    <a:pt x="5750" y="3269"/>
                  </a:cubicBezTo>
                  <a:cubicBezTo>
                    <a:pt x="6565" y="2711"/>
                    <a:pt x="6775" y="1593"/>
                    <a:pt x="6216" y="777"/>
                  </a:cubicBezTo>
                  <a:cubicBezTo>
                    <a:pt x="5869" y="273"/>
                    <a:pt x="5303" y="0"/>
                    <a:pt x="4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1"/>
            <p:cNvSpPr/>
            <p:nvPr/>
          </p:nvSpPr>
          <p:spPr>
            <a:xfrm>
              <a:off x="7992427" y="1406237"/>
              <a:ext cx="123297" cy="80332"/>
            </a:xfrm>
            <a:custGeom>
              <a:rect b="b" l="l" r="r" t="t"/>
              <a:pathLst>
                <a:path extrusionOk="0" h="1062" w="1630">
                  <a:moveTo>
                    <a:pt x="816" y="0"/>
                  </a:moveTo>
                  <a:cubicBezTo>
                    <a:pt x="361" y="0"/>
                    <a:pt x="1" y="268"/>
                    <a:pt x="1" y="606"/>
                  </a:cubicBezTo>
                  <a:cubicBezTo>
                    <a:pt x="1" y="944"/>
                    <a:pt x="361" y="1062"/>
                    <a:pt x="816" y="1062"/>
                  </a:cubicBezTo>
                  <a:cubicBezTo>
                    <a:pt x="1258" y="1062"/>
                    <a:pt x="1629" y="944"/>
                    <a:pt x="1629" y="606"/>
                  </a:cubicBezTo>
                  <a:cubicBezTo>
                    <a:pt x="1629" y="268"/>
                    <a:pt x="1258" y="0"/>
                    <a:pt x="8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1"/>
            <p:cNvSpPr/>
            <p:nvPr/>
          </p:nvSpPr>
          <p:spPr>
            <a:xfrm>
              <a:off x="7953775" y="1453436"/>
              <a:ext cx="44856" cy="50302"/>
            </a:xfrm>
            <a:custGeom>
              <a:rect b="b" l="l" r="r" t="t"/>
              <a:pathLst>
                <a:path extrusionOk="0" h="665" w="593">
                  <a:moveTo>
                    <a:pt x="315" y="0"/>
                  </a:moveTo>
                  <a:cubicBezTo>
                    <a:pt x="300" y="0"/>
                    <a:pt x="285" y="2"/>
                    <a:pt x="269" y="5"/>
                  </a:cubicBezTo>
                  <a:cubicBezTo>
                    <a:pt x="104" y="52"/>
                    <a:pt x="0" y="228"/>
                    <a:pt x="45" y="401"/>
                  </a:cubicBezTo>
                  <a:cubicBezTo>
                    <a:pt x="77" y="565"/>
                    <a:pt x="213" y="665"/>
                    <a:pt x="365" y="665"/>
                  </a:cubicBezTo>
                  <a:cubicBezTo>
                    <a:pt x="386" y="665"/>
                    <a:pt x="409" y="663"/>
                    <a:pt x="431" y="658"/>
                  </a:cubicBezTo>
                  <a:cubicBezTo>
                    <a:pt x="593" y="611"/>
                    <a:pt x="581" y="482"/>
                    <a:pt x="548" y="298"/>
                  </a:cubicBezTo>
                  <a:cubicBezTo>
                    <a:pt x="505" y="139"/>
                    <a:pt x="453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5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215" name="Google Shape;215;p5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5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6" name="Google Shape;276;p5"/>
          <p:cNvSpPr txBox="1"/>
          <p:nvPr>
            <p:ph idx="1" type="subTitle"/>
          </p:nvPr>
        </p:nvSpPr>
        <p:spPr>
          <a:xfrm>
            <a:off x="1616702" y="2836725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7" name="Google Shape;277;p5"/>
          <p:cNvSpPr txBox="1"/>
          <p:nvPr>
            <p:ph idx="2" type="subTitle"/>
          </p:nvPr>
        </p:nvSpPr>
        <p:spPr>
          <a:xfrm>
            <a:off x="4971602" y="2836725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8" name="Google Shape;278;p5"/>
          <p:cNvSpPr txBox="1"/>
          <p:nvPr>
            <p:ph idx="3" type="subTitle"/>
          </p:nvPr>
        </p:nvSpPr>
        <p:spPr>
          <a:xfrm>
            <a:off x="1616700" y="2493386"/>
            <a:ext cx="2555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5"/>
          <p:cNvSpPr txBox="1"/>
          <p:nvPr>
            <p:ph idx="4" type="subTitle"/>
          </p:nvPr>
        </p:nvSpPr>
        <p:spPr>
          <a:xfrm>
            <a:off x="4971600" y="2493386"/>
            <a:ext cx="2555700" cy="4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b="1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6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283" name="Google Shape;283;p6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6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7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347" name="Google Shape;347;p7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7"/>
          <p:cNvSpPr txBox="1"/>
          <p:nvPr>
            <p:ph type="title"/>
          </p:nvPr>
        </p:nvSpPr>
        <p:spPr>
          <a:xfrm>
            <a:off x="720010" y="540000"/>
            <a:ext cx="77040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8" name="Google Shape;408;p7"/>
          <p:cNvSpPr txBox="1"/>
          <p:nvPr>
            <p:ph idx="1" type="subTitle"/>
          </p:nvPr>
        </p:nvSpPr>
        <p:spPr>
          <a:xfrm>
            <a:off x="1614825" y="1690175"/>
            <a:ext cx="4345800" cy="20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4559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8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412" name="Google Shape;412;p8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8"/>
          <p:cNvSpPr txBox="1"/>
          <p:nvPr>
            <p:ph type="title"/>
          </p:nvPr>
        </p:nvSpPr>
        <p:spPr>
          <a:xfrm>
            <a:off x="2030700" y="1454250"/>
            <a:ext cx="5082600" cy="22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5" name="Google Shape;475;p9"/>
          <p:cNvGrpSpPr/>
          <p:nvPr/>
        </p:nvGrpSpPr>
        <p:grpSpPr>
          <a:xfrm>
            <a:off x="-185702" y="315946"/>
            <a:ext cx="9025230" cy="4511681"/>
            <a:chOff x="267675" y="411598"/>
            <a:chExt cx="8643200" cy="4320292"/>
          </a:xfrm>
        </p:grpSpPr>
        <p:sp>
          <p:nvSpPr>
            <p:cNvPr id="476" name="Google Shape;476;p9"/>
            <p:cNvSpPr/>
            <p:nvPr/>
          </p:nvSpPr>
          <p:spPr>
            <a:xfrm>
              <a:off x="616549" y="411598"/>
              <a:ext cx="8294327" cy="4320292"/>
            </a:xfrm>
            <a:custGeom>
              <a:rect b="b" l="l" r="r" t="t"/>
              <a:pathLst>
                <a:path extrusionOk="0" h="33002" w="63359">
                  <a:moveTo>
                    <a:pt x="3889" y="2305"/>
                  </a:moveTo>
                  <a:cubicBezTo>
                    <a:pt x="4191" y="2305"/>
                    <a:pt x="4448" y="2492"/>
                    <a:pt x="4448" y="2724"/>
                  </a:cubicBezTo>
                  <a:lnTo>
                    <a:pt x="4448" y="3588"/>
                  </a:lnTo>
                  <a:cubicBezTo>
                    <a:pt x="4448" y="3819"/>
                    <a:pt x="4191" y="4007"/>
                    <a:pt x="3889" y="4007"/>
                  </a:cubicBezTo>
                  <a:lnTo>
                    <a:pt x="2912" y="4007"/>
                  </a:lnTo>
                  <a:cubicBezTo>
                    <a:pt x="2596" y="4007"/>
                    <a:pt x="2353" y="3819"/>
                    <a:pt x="2353" y="3588"/>
                  </a:cubicBezTo>
                  <a:lnTo>
                    <a:pt x="2353" y="2724"/>
                  </a:lnTo>
                  <a:cubicBezTo>
                    <a:pt x="2353" y="2492"/>
                    <a:pt x="2596" y="2305"/>
                    <a:pt x="2912" y="2305"/>
                  </a:cubicBezTo>
                  <a:close/>
                  <a:moveTo>
                    <a:pt x="3889" y="6753"/>
                  </a:moveTo>
                  <a:cubicBezTo>
                    <a:pt x="4191" y="6753"/>
                    <a:pt x="4448" y="6940"/>
                    <a:pt x="4448" y="7172"/>
                  </a:cubicBezTo>
                  <a:lnTo>
                    <a:pt x="4448" y="8032"/>
                  </a:lnTo>
                  <a:cubicBezTo>
                    <a:pt x="4448" y="8267"/>
                    <a:pt x="4191" y="8451"/>
                    <a:pt x="3889" y="8451"/>
                  </a:cubicBezTo>
                  <a:lnTo>
                    <a:pt x="2912" y="8451"/>
                  </a:lnTo>
                  <a:cubicBezTo>
                    <a:pt x="2596" y="8451"/>
                    <a:pt x="2353" y="8267"/>
                    <a:pt x="2353" y="8032"/>
                  </a:cubicBezTo>
                  <a:lnTo>
                    <a:pt x="2353" y="7172"/>
                  </a:lnTo>
                  <a:cubicBezTo>
                    <a:pt x="2353" y="6940"/>
                    <a:pt x="2596" y="6753"/>
                    <a:pt x="2912" y="6753"/>
                  </a:cubicBezTo>
                  <a:close/>
                  <a:moveTo>
                    <a:pt x="3889" y="11200"/>
                  </a:moveTo>
                  <a:cubicBezTo>
                    <a:pt x="4191" y="11200"/>
                    <a:pt x="4448" y="11399"/>
                    <a:pt x="4448" y="11631"/>
                  </a:cubicBezTo>
                  <a:lnTo>
                    <a:pt x="4448" y="12480"/>
                  </a:lnTo>
                  <a:cubicBezTo>
                    <a:pt x="4448" y="12712"/>
                    <a:pt x="4191" y="12899"/>
                    <a:pt x="3889" y="12899"/>
                  </a:cubicBezTo>
                  <a:lnTo>
                    <a:pt x="2912" y="12899"/>
                  </a:lnTo>
                  <a:cubicBezTo>
                    <a:pt x="2596" y="12899"/>
                    <a:pt x="2353" y="12712"/>
                    <a:pt x="2353" y="12480"/>
                  </a:cubicBezTo>
                  <a:lnTo>
                    <a:pt x="2353" y="11631"/>
                  </a:lnTo>
                  <a:cubicBezTo>
                    <a:pt x="2353" y="11399"/>
                    <a:pt x="2596" y="11200"/>
                    <a:pt x="2912" y="11200"/>
                  </a:cubicBezTo>
                  <a:close/>
                  <a:moveTo>
                    <a:pt x="3889" y="15645"/>
                  </a:moveTo>
                  <a:cubicBezTo>
                    <a:pt x="4191" y="15645"/>
                    <a:pt x="4448" y="15843"/>
                    <a:pt x="4448" y="16078"/>
                  </a:cubicBezTo>
                  <a:lnTo>
                    <a:pt x="4448" y="16927"/>
                  </a:lnTo>
                  <a:cubicBezTo>
                    <a:pt x="4448" y="17159"/>
                    <a:pt x="4191" y="17358"/>
                    <a:pt x="3889" y="17358"/>
                  </a:cubicBezTo>
                  <a:lnTo>
                    <a:pt x="2912" y="17358"/>
                  </a:lnTo>
                  <a:cubicBezTo>
                    <a:pt x="2596" y="17358"/>
                    <a:pt x="2353" y="17159"/>
                    <a:pt x="2353" y="16927"/>
                  </a:cubicBezTo>
                  <a:lnTo>
                    <a:pt x="2353" y="16078"/>
                  </a:lnTo>
                  <a:cubicBezTo>
                    <a:pt x="2353" y="15843"/>
                    <a:pt x="2596" y="15645"/>
                    <a:pt x="2912" y="15645"/>
                  </a:cubicBezTo>
                  <a:close/>
                  <a:moveTo>
                    <a:pt x="3889" y="20093"/>
                  </a:moveTo>
                  <a:cubicBezTo>
                    <a:pt x="4191" y="20093"/>
                    <a:pt x="4448" y="20291"/>
                    <a:pt x="4448" y="20523"/>
                  </a:cubicBezTo>
                  <a:lnTo>
                    <a:pt x="4448" y="21372"/>
                  </a:lnTo>
                  <a:cubicBezTo>
                    <a:pt x="4448" y="21607"/>
                    <a:pt x="4191" y="21805"/>
                    <a:pt x="3889" y="21805"/>
                  </a:cubicBezTo>
                  <a:lnTo>
                    <a:pt x="2912" y="21805"/>
                  </a:lnTo>
                  <a:cubicBezTo>
                    <a:pt x="2596" y="21805"/>
                    <a:pt x="2353" y="21607"/>
                    <a:pt x="2353" y="21372"/>
                  </a:cubicBezTo>
                  <a:lnTo>
                    <a:pt x="2353" y="20523"/>
                  </a:lnTo>
                  <a:cubicBezTo>
                    <a:pt x="2353" y="20291"/>
                    <a:pt x="2596" y="20093"/>
                    <a:pt x="2912" y="20093"/>
                  </a:cubicBezTo>
                  <a:close/>
                  <a:moveTo>
                    <a:pt x="3889" y="24540"/>
                  </a:moveTo>
                  <a:cubicBezTo>
                    <a:pt x="4191" y="24540"/>
                    <a:pt x="4448" y="24738"/>
                    <a:pt x="4448" y="24970"/>
                  </a:cubicBezTo>
                  <a:lnTo>
                    <a:pt x="4448" y="25820"/>
                  </a:lnTo>
                  <a:cubicBezTo>
                    <a:pt x="4448" y="26051"/>
                    <a:pt x="4191" y="26250"/>
                    <a:pt x="3889" y="26250"/>
                  </a:cubicBezTo>
                  <a:lnTo>
                    <a:pt x="2912" y="26250"/>
                  </a:lnTo>
                  <a:cubicBezTo>
                    <a:pt x="2596" y="26250"/>
                    <a:pt x="2353" y="26051"/>
                    <a:pt x="2353" y="25820"/>
                  </a:cubicBezTo>
                  <a:lnTo>
                    <a:pt x="2353" y="24970"/>
                  </a:lnTo>
                  <a:cubicBezTo>
                    <a:pt x="2353" y="24738"/>
                    <a:pt x="2596" y="24540"/>
                    <a:pt x="2912" y="24540"/>
                  </a:cubicBezTo>
                  <a:close/>
                  <a:moveTo>
                    <a:pt x="3889" y="28985"/>
                  </a:moveTo>
                  <a:cubicBezTo>
                    <a:pt x="4191" y="28985"/>
                    <a:pt x="4448" y="29183"/>
                    <a:pt x="4448" y="29418"/>
                  </a:cubicBezTo>
                  <a:lnTo>
                    <a:pt x="4448" y="30267"/>
                  </a:lnTo>
                  <a:cubicBezTo>
                    <a:pt x="4448" y="30499"/>
                    <a:pt x="4191" y="30697"/>
                    <a:pt x="3889" y="30697"/>
                  </a:cubicBezTo>
                  <a:lnTo>
                    <a:pt x="2912" y="30697"/>
                  </a:lnTo>
                  <a:cubicBezTo>
                    <a:pt x="2596" y="30697"/>
                    <a:pt x="2353" y="30499"/>
                    <a:pt x="2353" y="30267"/>
                  </a:cubicBezTo>
                  <a:lnTo>
                    <a:pt x="2353" y="29418"/>
                  </a:lnTo>
                  <a:cubicBezTo>
                    <a:pt x="2353" y="29183"/>
                    <a:pt x="2596" y="28985"/>
                    <a:pt x="2912" y="28985"/>
                  </a:cubicBezTo>
                  <a:close/>
                  <a:moveTo>
                    <a:pt x="1677" y="1"/>
                  </a:moveTo>
                  <a:cubicBezTo>
                    <a:pt x="758" y="1"/>
                    <a:pt x="1" y="584"/>
                    <a:pt x="1" y="1283"/>
                  </a:cubicBezTo>
                  <a:lnTo>
                    <a:pt x="1" y="31723"/>
                  </a:lnTo>
                  <a:cubicBezTo>
                    <a:pt x="1" y="32421"/>
                    <a:pt x="758" y="33002"/>
                    <a:pt x="1677" y="33002"/>
                  </a:cubicBezTo>
                  <a:lnTo>
                    <a:pt x="61671" y="33002"/>
                  </a:lnTo>
                  <a:cubicBezTo>
                    <a:pt x="62601" y="33002"/>
                    <a:pt x="63358" y="32421"/>
                    <a:pt x="63358" y="31723"/>
                  </a:cubicBezTo>
                  <a:lnTo>
                    <a:pt x="63358" y="1283"/>
                  </a:lnTo>
                  <a:cubicBezTo>
                    <a:pt x="63358" y="584"/>
                    <a:pt x="62601" y="1"/>
                    <a:pt x="6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633436" y="443802"/>
              <a:ext cx="8237904" cy="4272771"/>
            </a:xfrm>
            <a:custGeom>
              <a:rect b="b" l="l" r="r" t="t"/>
              <a:pathLst>
                <a:path extrusionOk="0" h="32639" w="62928">
                  <a:moveTo>
                    <a:pt x="3526" y="1875"/>
                  </a:moveTo>
                  <a:cubicBezTo>
                    <a:pt x="3992" y="1875"/>
                    <a:pt x="4364" y="2165"/>
                    <a:pt x="4364" y="2526"/>
                  </a:cubicBezTo>
                  <a:lnTo>
                    <a:pt x="4364" y="3305"/>
                  </a:lnTo>
                  <a:cubicBezTo>
                    <a:pt x="4364" y="3654"/>
                    <a:pt x="3992" y="3945"/>
                    <a:pt x="3526" y="3945"/>
                  </a:cubicBezTo>
                  <a:lnTo>
                    <a:pt x="2632" y="3945"/>
                  </a:lnTo>
                  <a:cubicBezTo>
                    <a:pt x="2165" y="3945"/>
                    <a:pt x="1780" y="3654"/>
                    <a:pt x="1780" y="3305"/>
                  </a:cubicBezTo>
                  <a:lnTo>
                    <a:pt x="1780" y="2526"/>
                  </a:lnTo>
                  <a:cubicBezTo>
                    <a:pt x="1780" y="2165"/>
                    <a:pt x="2165" y="1875"/>
                    <a:pt x="2632" y="1875"/>
                  </a:cubicBezTo>
                  <a:close/>
                  <a:moveTo>
                    <a:pt x="3526" y="6345"/>
                  </a:moveTo>
                  <a:cubicBezTo>
                    <a:pt x="3992" y="6345"/>
                    <a:pt x="4364" y="6635"/>
                    <a:pt x="4364" y="6996"/>
                  </a:cubicBezTo>
                  <a:lnTo>
                    <a:pt x="4364" y="7775"/>
                  </a:lnTo>
                  <a:cubicBezTo>
                    <a:pt x="4364" y="8124"/>
                    <a:pt x="3992" y="8415"/>
                    <a:pt x="3526" y="8415"/>
                  </a:cubicBezTo>
                  <a:lnTo>
                    <a:pt x="2632" y="8415"/>
                  </a:lnTo>
                  <a:cubicBezTo>
                    <a:pt x="2165" y="8415"/>
                    <a:pt x="1780" y="8124"/>
                    <a:pt x="1780" y="7775"/>
                  </a:cubicBezTo>
                  <a:lnTo>
                    <a:pt x="1780" y="6996"/>
                  </a:lnTo>
                  <a:cubicBezTo>
                    <a:pt x="1780" y="6635"/>
                    <a:pt x="2165" y="6345"/>
                    <a:pt x="2632" y="6345"/>
                  </a:cubicBezTo>
                  <a:close/>
                  <a:moveTo>
                    <a:pt x="3526" y="10815"/>
                  </a:moveTo>
                  <a:cubicBezTo>
                    <a:pt x="3992" y="10815"/>
                    <a:pt x="4364" y="11105"/>
                    <a:pt x="4364" y="11454"/>
                  </a:cubicBezTo>
                  <a:lnTo>
                    <a:pt x="4364" y="12245"/>
                  </a:lnTo>
                  <a:cubicBezTo>
                    <a:pt x="4364" y="12594"/>
                    <a:pt x="3992" y="12885"/>
                    <a:pt x="3526" y="12885"/>
                  </a:cubicBezTo>
                  <a:lnTo>
                    <a:pt x="2632" y="12885"/>
                  </a:lnTo>
                  <a:cubicBezTo>
                    <a:pt x="2165" y="12885"/>
                    <a:pt x="1780" y="12594"/>
                    <a:pt x="1780" y="12245"/>
                  </a:cubicBezTo>
                  <a:lnTo>
                    <a:pt x="1780" y="11454"/>
                  </a:lnTo>
                  <a:cubicBezTo>
                    <a:pt x="1780" y="11105"/>
                    <a:pt x="2165" y="10815"/>
                    <a:pt x="2632" y="10815"/>
                  </a:cubicBezTo>
                  <a:close/>
                  <a:moveTo>
                    <a:pt x="3526" y="15284"/>
                  </a:moveTo>
                  <a:cubicBezTo>
                    <a:pt x="3992" y="15284"/>
                    <a:pt x="4364" y="15575"/>
                    <a:pt x="4364" y="15924"/>
                  </a:cubicBezTo>
                  <a:lnTo>
                    <a:pt x="4364" y="16715"/>
                  </a:lnTo>
                  <a:cubicBezTo>
                    <a:pt x="4364" y="17064"/>
                    <a:pt x="3992" y="17355"/>
                    <a:pt x="3526" y="17355"/>
                  </a:cubicBezTo>
                  <a:lnTo>
                    <a:pt x="2632" y="17355"/>
                  </a:lnTo>
                  <a:cubicBezTo>
                    <a:pt x="2165" y="17355"/>
                    <a:pt x="1780" y="17064"/>
                    <a:pt x="1780" y="16715"/>
                  </a:cubicBezTo>
                  <a:lnTo>
                    <a:pt x="1780" y="15924"/>
                  </a:lnTo>
                  <a:cubicBezTo>
                    <a:pt x="1780" y="15575"/>
                    <a:pt x="2165" y="15284"/>
                    <a:pt x="2632" y="15284"/>
                  </a:cubicBezTo>
                  <a:close/>
                  <a:moveTo>
                    <a:pt x="3526" y="19754"/>
                  </a:moveTo>
                  <a:cubicBezTo>
                    <a:pt x="3992" y="19754"/>
                    <a:pt x="4364" y="20045"/>
                    <a:pt x="4364" y="20394"/>
                  </a:cubicBezTo>
                  <a:lnTo>
                    <a:pt x="4364" y="21185"/>
                  </a:lnTo>
                  <a:cubicBezTo>
                    <a:pt x="4364" y="21534"/>
                    <a:pt x="3992" y="21824"/>
                    <a:pt x="3526" y="21824"/>
                  </a:cubicBezTo>
                  <a:lnTo>
                    <a:pt x="2632" y="21824"/>
                  </a:lnTo>
                  <a:cubicBezTo>
                    <a:pt x="2165" y="21824"/>
                    <a:pt x="1780" y="21534"/>
                    <a:pt x="1780" y="21185"/>
                  </a:cubicBezTo>
                  <a:lnTo>
                    <a:pt x="1780" y="20394"/>
                  </a:lnTo>
                  <a:cubicBezTo>
                    <a:pt x="1780" y="20045"/>
                    <a:pt x="2165" y="19754"/>
                    <a:pt x="2632" y="19754"/>
                  </a:cubicBezTo>
                  <a:close/>
                  <a:moveTo>
                    <a:pt x="3526" y="24224"/>
                  </a:moveTo>
                  <a:cubicBezTo>
                    <a:pt x="3992" y="24224"/>
                    <a:pt x="4364" y="24515"/>
                    <a:pt x="4364" y="24864"/>
                  </a:cubicBezTo>
                  <a:lnTo>
                    <a:pt x="4364" y="25643"/>
                  </a:lnTo>
                  <a:cubicBezTo>
                    <a:pt x="4364" y="26004"/>
                    <a:pt x="3992" y="26294"/>
                    <a:pt x="3526" y="26294"/>
                  </a:cubicBezTo>
                  <a:lnTo>
                    <a:pt x="2632" y="26294"/>
                  </a:lnTo>
                  <a:cubicBezTo>
                    <a:pt x="2165" y="26294"/>
                    <a:pt x="1780" y="26004"/>
                    <a:pt x="1780" y="25643"/>
                  </a:cubicBezTo>
                  <a:lnTo>
                    <a:pt x="1780" y="24864"/>
                  </a:lnTo>
                  <a:cubicBezTo>
                    <a:pt x="1780" y="24515"/>
                    <a:pt x="2165" y="24224"/>
                    <a:pt x="2632" y="24224"/>
                  </a:cubicBezTo>
                  <a:close/>
                  <a:moveTo>
                    <a:pt x="3526" y="28694"/>
                  </a:moveTo>
                  <a:cubicBezTo>
                    <a:pt x="3992" y="28694"/>
                    <a:pt x="4364" y="28985"/>
                    <a:pt x="4364" y="29334"/>
                  </a:cubicBezTo>
                  <a:lnTo>
                    <a:pt x="4364" y="30113"/>
                  </a:lnTo>
                  <a:cubicBezTo>
                    <a:pt x="4364" y="30474"/>
                    <a:pt x="3992" y="30764"/>
                    <a:pt x="3526" y="30764"/>
                  </a:cubicBezTo>
                  <a:lnTo>
                    <a:pt x="2632" y="30764"/>
                  </a:lnTo>
                  <a:cubicBezTo>
                    <a:pt x="2165" y="30764"/>
                    <a:pt x="1780" y="30474"/>
                    <a:pt x="1780" y="30113"/>
                  </a:cubicBezTo>
                  <a:lnTo>
                    <a:pt x="1780" y="29334"/>
                  </a:lnTo>
                  <a:cubicBezTo>
                    <a:pt x="1780" y="28985"/>
                    <a:pt x="2165" y="28694"/>
                    <a:pt x="2632" y="28694"/>
                  </a:cubicBezTo>
                  <a:close/>
                  <a:moveTo>
                    <a:pt x="1361" y="0"/>
                  </a:moveTo>
                  <a:cubicBezTo>
                    <a:pt x="606" y="0"/>
                    <a:pt x="0" y="467"/>
                    <a:pt x="0" y="1026"/>
                  </a:cubicBezTo>
                  <a:lnTo>
                    <a:pt x="0" y="31616"/>
                  </a:lnTo>
                  <a:cubicBezTo>
                    <a:pt x="0" y="32175"/>
                    <a:pt x="606" y="32639"/>
                    <a:pt x="1361" y="32639"/>
                  </a:cubicBezTo>
                  <a:lnTo>
                    <a:pt x="61578" y="32639"/>
                  </a:lnTo>
                  <a:cubicBezTo>
                    <a:pt x="62321" y="32639"/>
                    <a:pt x="62927" y="32175"/>
                    <a:pt x="62927" y="31616"/>
                  </a:cubicBezTo>
                  <a:lnTo>
                    <a:pt x="62927" y="1026"/>
                  </a:lnTo>
                  <a:cubicBezTo>
                    <a:pt x="62927" y="467"/>
                    <a:pt x="62321" y="0"/>
                    <a:pt x="615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647641" y="446682"/>
              <a:ext cx="8232144" cy="4267011"/>
            </a:xfrm>
            <a:custGeom>
              <a:rect b="b" l="l" r="r" t="t"/>
              <a:pathLst>
                <a:path extrusionOk="0" h="32595" w="62884">
                  <a:moveTo>
                    <a:pt x="2654" y="28647"/>
                  </a:moveTo>
                  <a:cubicBezTo>
                    <a:pt x="2713" y="28647"/>
                    <a:pt x="2772" y="28661"/>
                    <a:pt x="2830" y="28672"/>
                  </a:cubicBezTo>
                  <a:lnTo>
                    <a:pt x="3504" y="28672"/>
                  </a:lnTo>
                  <a:cubicBezTo>
                    <a:pt x="3643" y="28672"/>
                    <a:pt x="3772" y="28694"/>
                    <a:pt x="3889" y="28742"/>
                  </a:cubicBezTo>
                  <a:cubicBezTo>
                    <a:pt x="4062" y="28812"/>
                    <a:pt x="4202" y="28915"/>
                    <a:pt x="4286" y="29055"/>
                  </a:cubicBezTo>
                  <a:cubicBezTo>
                    <a:pt x="4319" y="29136"/>
                    <a:pt x="4342" y="29220"/>
                    <a:pt x="4342" y="29312"/>
                  </a:cubicBezTo>
                  <a:lnTo>
                    <a:pt x="4342" y="30091"/>
                  </a:lnTo>
                  <a:cubicBezTo>
                    <a:pt x="4342" y="30452"/>
                    <a:pt x="3970" y="30742"/>
                    <a:pt x="3504" y="30742"/>
                  </a:cubicBezTo>
                  <a:lnTo>
                    <a:pt x="2830" y="30742"/>
                  </a:lnTo>
                  <a:cubicBezTo>
                    <a:pt x="2772" y="30756"/>
                    <a:pt x="2713" y="30767"/>
                    <a:pt x="2654" y="30767"/>
                  </a:cubicBezTo>
                  <a:lnTo>
                    <a:pt x="1981" y="30767"/>
                  </a:lnTo>
                  <a:cubicBezTo>
                    <a:pt x="1607" y="30767"/>
                    <a:pt x="1305" y="30463"/>
                    <a:pt x="1305" y="30091"/>
                  </a:cubicBezTo>
                  <a:lnTo>
                    <a:pt x="1305" y="29312"/>
                  </a:lnTo>
                  <a:cubicBezTo>
                    <a:pt x="1305" y="28940"/>
                    <a:pt x="1607" y="28647"/>
                    <a:pt x="1981" y="28647"/>
                  </a:cubicBezTo>
                  <a:close/>
                  <a:moveTo>
                    <a:pt x="52312" y="1"/>
                  </a:moveTo>
                  <a:cubicBezTo>
                    <a:pt x="52627" y="1085"/>
                    <a:pt x="52801" y="2202"/>
                    <a:pt x="52801" y="3364"/>
                  </a:cubicBezTo>
                  <a:lnTo>
                    <a:pt x="52801" y="12877"/>
                  </a:lnTo>
                  <a:cubicBezTo>
                    <a:pt x="52801" y="17137"/>
                    <a:pt x="50521" y="21001"/>
                    <a:pt x="46842" y="23794"/>
                  </a:cubicBezTo>
                  <a:cubicBezTo>
                    <a:pt x="43163" y="26588"/>
                    <a:pt x="38089" y="28323"/>
                    <a:pt x="32477" y="28323"/>
                  </a:cubicBezTo>
                  <a:lnTo>
                    <a:pt x="0" y="28323"/>
                  </a:lnTo>
                  <a:lnTo>
                    <a:pt x="0" y="31594"/>
                  </a:lnTo>
                  <a:cubicBezTo>
                    <a:pt x="0" y="31860"/>
                    <a:pt x="151" y="32117"/>
                    <a:pt x="386" y="32293"/>
                  </a:cubicBezTo>
                  <a:cubicBezTo>
                    <a:pt x="629" y="32477"/>
                    <a:pt x="967" y="32594"/>
                    <a:pt x="1327" y="32594"/>
                  </a:cubicBezTo>
                  <a:lnTo>
                    <a:pt x="61556" y="32594"/>
                  </a:lnTo>
                  <a:cubicBezTo>
                    <a:pt x="61916" y="32594"/>
                    <a:pt x="62254" y="32477"/>
                    <a:pt x="62497" y="32293"/>
                  </a:cubicBezTo>
                  <a:cubicBezTo>
                    <a:pt x="62729" y="32117"/>
                    <a:pt x="62883" y="31860"/>
                    <a:pt x="62883" y="31594"/>
                  </a:cubicBezTo>
                  <a:lnTo>
                    <a:pt x="62883" y="1004"/>
                  </a:lnTo>
                  <a:cubicBezTo>
                    <a:pt x="62883" y="735"/>
                    <a:pt x="62729" y="478"/>
                    <a:pt x="62497" y="291"/>
                  </a:cubicBezTo>
                  <a:cubicBezTo>
                    <a:pt x="62254" y="118"/>
                    <a:pt x="61916" y="1"/>
                    <a:pt x="61556" y="1"/>
                  </a:cubicBezTo>
                  <a:close/>
                </a:path>
              </a:pathLst>
            </a:custGeom>
            <a:solidFill>
              <a:schemeClr val="accent2">
                <a:alpha val="278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1252091" y="443802"/>
              <a:ext cx="21338" cy="4272771"/>
            </a:xfrm>
            <a:custGeom>
              <a:rect b="b" l="l" r="r" t="t"/>
              <a:pathLst>
                <a:path extrusionOk="0" h="32639" w="163">
                  <a:moveTo>
                    <a:pt x="1" y="0"/>
                  </a:moveTo>
                  <a:lnTo>
                    <a:pt x="1" y="32639"/>
                  </a:lnTo>
                  <a:lnTo>
                    <a:pt x="163" y="32639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67675" y="318805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3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3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269115" y="318805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2"/>
                  </a:cubicBezTo>
                  <a:lnTo>
                    <a:pt x="4901" y="292"/>
                  </a:lnTo>
                  <a:cubicBezTo>
                    <a:pt x="5088" y="292"/>
                    <a:pt x="5228" y="456"/>
                    <a:pt x="5228" y="666"/>
                  </a:cubicBezTo>
                  <a:cubicBezTo>
                    <a:pt x="5228" y="688"/>
                    <a:pt x="5228" y="722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3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295035" y="3235449"/>
              <a:ext cx="30502" cy="35608"/>
            </a:xfrm>
            <a:custGeom>
              <a:rect b="b" l="l" r="r" t="t"/>
              <a:pathLst>
                <a:path extrusionOk="0" h="272" w="233">
                  <a:moveTo>
                    <a:pt x="117" y="1"/>
                  </a:moveTo>
                  <a:cubicBezTo>
                    <a:pt x="59" y="1"/>
                    <a:pt x="1" y="47"/>
                    <a:pt x="1" y="139"/>
                  </a:cubicBezTo>
                  <a:cubicBezTo>
                    <a:pt x="1" y="227"/>
                    <a:pt x="59" y="271"/>
                    <a:pt x="117" y="271"/>
                  </a:cubicBezTo>
                  <a:cubicBezTo>
                    <a:pt x="175" y="271"/>
                    <a:pt x="233" y="227"/>
                    <a:pt x="233" y="139"/>
                  </a:cubicBezTo>
                  <a:cubicBezTo>
                    <a:pt x="233" y="47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347399" y="3249587"/>
              <a:ext cx="21993" cy="19244"/>
            </a:xfrm>
            <a:custGeom>
              <a:rect b="b" l="l" r="r" t="t"/>
              <a:pathLst>
                <a:path extrusionOk="0" h="147" w="168">
                  <a:moveTo>
                    <a:pt x="70" y="0"/>
                  </a:moveTo>
                  <a:cubicBezTo>
                    <a:pt x="34" y="0"/>
                    <a:pt x="1" y="37"/>
                    <a:pt x="9" y="79"/>
                  </a:cubicBezTo>
                  <a:lnTo>
                    <a:pt x="9" y="90"/>
                  </a:lnTo>
                  <a:cubicBezTo>
                    <a:pt x="16" y="131"/>
                    <a:pt x="37" y="147"/>
                    <a:pt x="61" y="147"/>
                  </a:cubicBezTo>
                  <a:cubicBezTo>
                    <a:pt x="110" y="147"/>
                    <a:pt x="167" y="75"/>
                    <a:pt x="112" y="20"/>
                  </a:cubicBezTo>
                  <a:cubicBezTo>
                    <a:pt x="99" y="6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67675" y="3060161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2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72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269115" y="3060161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5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72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298046" y="3115143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1"/>
                  </a:moveTo>
                  <a:cubicBezTo>
                    <a:pt x="50" y="1"/>
                    <a:pt x="0" y="36"/>
                    <a:pt x="0" y="105"/>
                  </a:cubicBezTo>
                  <a:cubicBezTo>
                    <a:pt x="0" y="181"/>
                    <a:pt x="50" y="219"/>
                    <a:pt x="99" y="219"/>
                  </a:cubicBezTo>
                  <a:cubicBezTo>
                    <a:pt x="149" y="219"/>
                    <a:pt x="199" y="181"/>
                    <a:pt x="199" y="105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342293" y="3130721"/>
              <a:ext cx="10735" cy="10996"/>
            </a:xfrm>
            <a:custGeom>
              <a:rect b="b" l="l" r="r" t="t"/>
              <a:pathLst>
                <a:path extrusionOk="0" h="84" w="82">
                  <a:moveTo>
                    <a:pt x="40" y="0"/>
                  </a:moveTo>
                  <a:cubicBezTo>
                    <a:pt x="28" y="0"/>
                    <a:pt x="16" y="7"/>
                    <a:pt x="11" y="20"/>
                  </a:cubicBezTo>
                  <a:cubicBezTo>
                    <a:pt x="0" y="31"/>
                    <a:pt x="0" y="42"/>
                    <a:pt x="11" y="56"/>
                  </a:cubicBezTo>
                  <a:lnTo>
                    <a:pt x="11" y="67"/>
                  </a:lnTo>
                  <a:cubicBezTo>
                    <a:pt x="15" y="79"/>
                    <a:pt x="25" y="84"/>
                    <a:pt x="36" y="84"/>
                  </a:cubicBezTo>
                  <a:cubicBezTo>
                    <a:pt x="56" y="84"/>
                    <a:pt x="81" y="66"/>
                    <a:pt x="81" y="42"/>
                  </a:cubicBezTo>
                  <a:cubicBezTo>
                    <a:pt x="81" y="15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267675" y="2598574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269115" y="2598574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295035" y="2646748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347399" y="2660101"/>
              <a:ext cx="22124" cy="19637"/>
            </a:xfrm>
            <a:custGeom>
              <a:rect b="b" l="l" r="r" t="t"/>
              <a:pathLst>
                <a:path extrusionOk="0" h="150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6" y="149"/>
                    <a:pt x="58" y="149"/>
                  </a:cubicBezTo>
                  <a:cubicBezTo>
                    <a:pt x="108" y="149"/>
                    <a:pt x="168" y="79"/>
                    <a:pt x="112" y="31"/>
                  </a:cubicBezTo>
                  <a:lnTo>
                    <a:pt x="112" y="19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267675" y="2470544"/>
              <a:ext cx="730085" cy="98968"/>
            </a:xfrm>
            <a:custGeom>
              <a:rect b="b" l="l" r="r" t="t"/>
              <a:pathLst>
                <a:path extrusionOk="0" h="756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5"/>
                    <a:pt x="327" y="755"/>
                  </a:cubicBezTo>
                  <a:lnTo>
                    <a:pt x="5250" y="755"/>
                  </a:lnTo>
                  <a:cubicBezTo>
                    <a:pt x="5426" y="755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269115" y="2470544"/>
              <a:ext cx="728645" cy="98968"/>
            </a:xfrm>
            <a:custGeom>
              <a:rect b="b" l="l" r="r" t="t"/>
              <a:pathLst>
                <a:path extrusionOk="0" h="756" w="5566">
                  <a:moveTo>
                    <a:pt x="316" y="1"/>
                  </a:moveTo>
                  <a:cubicBezTo>
                    <a:pt x="163" y="1"/>
                    <a:pt x="37" y="127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5"/>
                    <a:pt x="5228" y="663"/>
                  </a:cubicBezTo>
                  <a:cubicBezTo>
                    <a:pt x="5228" y="699"/>
                    <a:pt x="5228" y="722"/>
                    <a:pt x="5216" y="755"/>
                  </a:cubicBezTo>
                  <a:lnTo>
                    <a:pt x="5239" y="755"/>
                  </a:lnTo>
                  <a:cubicBezTo>
                    <a:pt x="5415" y="755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298046" y="2525657"/>
              <a:ext cx="26051" cy="28669"/>
            </a:xfrm>
            <a:custGeom>
              <a:rect b="b" l="l" r="r" t="t"/>
              <a:pathLst>
                <a:path extrusionOk="0" h="219" w="199">
                  <a:moveTo>
                    <a:pt x="99" y="0"/>
                  </a:moveTo>
                  <a:cubicBezTo>
                    <a:pt x="50" y="0"/>
                    <a:pt x="0" y="38"/>
                    <a:pt x="0" y="113"/>
                  </a:cubicBezTo>
                  <a:cubicBezTo>
                    <a:pt x="0" y="183"/>
                    <a:pt x="50" y="218"/>
                    <a:pt x="99" y="218"/>
                  </a:cubicBezTo>
                  <a:cubicBezTo>
                    <a:pt x="149" y="218"/>
                    <a:pt x="199" y="183"/>
                    <a:pt x="199" y="113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342293" y="2540973"/>
              <a:ext cx="10735" cy="11520"/>
            </a:xfrm>
            <a:custGeom>
              <a:rect b="b" l="l" r="r" t="t"/>
              <a:pathLst>
                <a:path extrusionOk="0" h="88" w="82">
                  <a:moveTo>
                    <a:pt x="41" y="0"/>
                  </a:moveTo>
                  <a:cubicBezTo>
                    <a:pt x="28" y="0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55"/>
                    <a:pt x="11" y="55"/>
                  </a:cubicBezTo>
                  <a:lnTo>
                    <a:pt x="11" y="66"/>
                  </a:lnTo>
                  <a:cubicBezTo>
                    <a:pt x="16" y="81"/>
                    <a:pt x="28" y="88"/>
                    <a:pt x="41" y="88"/>
                  </a:cubicBezTo>
                  <a:cubicBezTo>
                    <a:pt x="60" y="88"/>
                    <a:pt x="81" y="72"/>
                    <a:pt x="81" y="44"/>
                  </a:cubicBezTo>
                  <a:cubicBezTo>
                    <a:pt x="81" y="15"/>
                    <a:pt x="60" y="0"/>
                    <a:pt x="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267675" y="2016419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3"/>
                    <a:pt x="0" y="383"/>
                  </a:cubicBezTo>
                  <a:cubicBezTo>
                    <a:pt x="0" y="581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1"/>
                    <a:pt x="5577" y="383"/>
                  </a:cubicBezTo>
                  <a:cubicBezTo>
                    <a:pt x="5577" y="17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269115" y="2016419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2"/>
                  </a:cubicBezTo>
                  <a:cubicBezTo>
                    <a:pt x="5228" y="699"/>
                    <a:pt x="5228" y="721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1"/>
                    <a:pt x="5566" y="383"/>
                  </a:cubicBezTo>
                  <a:cubicBezTo>
                    <a:pt x="5566" y="17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295035" y="2064855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347399" y="2078470"/>
              <a:ext cx="21993" cy="19506"/>
            </a:xfrm>
            <a:custGeom>
              <a:rect b="b" l="l" r="r" t="t"/>
              <a:pathLst>
                <a:path extrusionOk="0" h="149" w="168">
                  <a:moveTo>
                    <a:pt x="73" y="1"/>
                  </a:moveTo>
                  <a:cubicBezTo>
                    <a:pt x="36" y="1"/>
                    <a:pt x="1" y="34"/>
                    <a:pt x="9" y="85"/>
                  </a:cubicBezTo>
                  <a:lnTo>
                    <a:pt x="9" y="96"/>
                  </a:lnTo>
                  <a:cubicBezTo>
                    <a:pt x="16" y="133"/>
                    <a:pt x="37" y="148"/>
                    <a:pt x="60" y="148"/>
                  </a:cubicBezTo>
                  <a:cubicBezTo>
                    <a:pt x="110" y="148"/>
                    <a:pt x="167" y="81"/>
                    <a:pt x="112" y="26"/>
                  </a:cubicBezTo>
                  <a:lnTo>
                    <a:pt x="112" y="15"/>
                  </a:lnTo>
                  <a:cubicBezTo>
                    <a:pt x="100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267675" y="1889829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3"/>
                    <a:pt x="0" y="372"/>
                  </a:cubicBezTo>
                  <a:cubicBezTo>
                    <a:pt x="0" y="582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2"/>
                    <a:pt x="5577" y="372"/>
                  </a:cubicBezTo>
                  <a:cubicBezTo>
                    <a:pt x="5577" y="163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269115" y="1889829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5"/>
                  </a:cubicBezTo>
                  <a:cubicBezTo>
                    <a:pt x="5228" y="699"/>
                    <a:pt x="5228" y="721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2"/>
                    <a:pt x="5566" y="372"/>
                  </a:cubicBezTo>
                  <a:cubicBezTo>
                    <a:pt x="5566" y="163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298046" y="1944811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342293" y="1960389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1"/>
                    <a:pt x="0" y="43"/>
                    <a:pt x="11" y="57"/>
                  </a:cubicBezTo>
                  <a:cubicBezTo>
                    <a:pt x="16" y="70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267675" y="143269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70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70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269115" y="143269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18"/>
                    <a:pt x="1" y="280"/>
                  </a:cubicBezTo>
                  <a:lnTo>
                    <a:pt x="4901" y="280"/>
                  </a:lnTo>
                  <a:cubicBezTo>
                    <a:pt x="5088" y="280"/>
                    <a:pt x="5228" y="456"/>
                    <a:pt x="5228" y="665"/>
                  </a:cubicBezTo>
                  <a:cubicBezTo>
                    <a:pt x="5228" y="688"/>
                    <a:pt x="5228" y="710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70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295035" y="1479689"/>
              <a:ext cx="30502" cy="35477"/>
            </a:xfrm>
            <a:custGeom>
              <a:rect b="b" l="l" r="r" t="t"/>
              <a:pathLst>
                <a:path extrusionOk="0" h="271" w="233">
                  <a:moveTo>
                    <a:pt x="117" y="0"/>
                  </a:moveTo>
                  <a:cubicBezTo>
                    <a:pt x="59" y="0"/>
                    <a:pt x="1" y="44"/>
                    <a:pt x="1" y="130"/>
                  </a:cubicBezTo>
                  <a:cubicBezTo>
                    <a:pt x="1" y="224"/>
                    <a:pt x="59" y="271"/>
                    <a:pt x="117" y="271"/>
                  </a:cubicBezTo>
                  <a:cubicBezTo>
                    <a:pt x="175" y="271"/>
                    <a:pt x="233" y="224"/>
                    <a:pt x="233" y="130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347530" y="1493828"/>
              <a:ext cx="21862" cy="19636"/>
            </a:xfrm>
            <a:custGeom>
              <a:rect b="b" l="l" r="r" t="t"/>
              <a:pathLst>
                <a:path extrusionOk="0" h="150" w="167">
                  <a:moveTo>
                    <a:pt x="65" y="1"/>
                  </a:moveTo>
                  <a:cubicBezTo>
                    <a:pt x="31" y="1"/>
                    <a:pt x="0" y="33"/>
                    <a:pt x="8" y="81"/>
                  </a:cubicBezTo>
                  <a:lnTo>
                    <a:pt x="8" y="92"/>
                  </a:lnTo>
                  <a:cubicBezTo>
                    <a:pt x="15" y="133"/>
                    <a:pt x="36" y="149"/>
                    <a:pt x="60" y="149"/>
                  </a:cubicBezTo>
                  <a:cubicBezTo>
                    <a:pt x="109" y="149"/>
                    <a:pt x="166" y="77"/>
                    <a:pt x="111" y="22"/>
                  </a:cubicBezTo>
                  <a:cubicBezTo>
                    <a:pt x="97" y="7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267675" y="1304663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77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77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269115" y="1304663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6"/>
                    <a:pt x="5228" y="666"/>
                  </a:cubicBezTo>
                  <a:cubicBezTo>
                    <a:pt x="5228" y="699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77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298046" y="1359776"/>
              <a:ext cx="26051" cy="28538"/>
            </a:xfrm>
            <a:custGeom>
              <a:rect b="b" l="l" r="r" t="t"/>
              <a:pathLst>
                <a:path extrusionOk="0" h="218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80"/>
                    <a:pt x="50" y="218"/>
                    <a:pt x="99" y="218"/>
                  </a:cubicBezTo>
                  <a:cubicBezTo>
                    <a:pt x="149" y="218"/>
                    <a:pt x="199" y="180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342293" y="1375224"/>
              <a:ext cx="10735" cy="10080"/>
            </a:xfrm>
            <a:custGeom>
              <a:rect b="b" l="l" r="r" t="t"/>
              <a:pathLst>
                <a:path extrusionOk="0" h="77" w="82">
                  <a:moveTo>
                    <a:pt x="40" y="1"/>
                  </a:moveTo>
                  <a:cubicBezTo>
                    <a:pt x="28" y="1"/>
                    <a:pt x="16" y="7"/>
                    <a:pt x="11" y="20"/>
                  </a:cubicBezTo>
                  <a:cubicBezTo>
                    <a:pt x="0" y="32"/>
                    <a:pt x="0" y="43"/>
                    <a:pt x="11" y="57"/>
                  </a:cubicBezTo>
                  <a:cubicBezTo>
                    <a:pt x="16" y="71"/>
                    <a:pt x="29" y="77"/>
                    <a:pt x="42" y="77"/>
                  </a:cubicBezTo>
                  <a:cubicBezTo>
                    <a:pt x="61" y="77"/>
                    <a:pt x="81" y="64"/>
                    <a:pt x="81" y="43"/>
                  </a:cubicBezTo>
                  <a:cubicBezTo>
                    <a:pt x="81" y="16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267675" y="841374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0"/>
                  </a:moveTo>
                  <a:cubicBezTo>
                    <a:pt x="151" y="0"/>
                    <a:pt x="0" y="176"/>
                    <a:pt x="0" y="374"/>
                  </a:cubicBezTo>
                  <a:cubicBezTo>
                    <a:pt x="0" y="584"/>
                    <a:pt x="151" y="757"/>
                    <a:pt x="327" y="757"/>
                  </a:cubicBezTo>
                  <a:lnTo>
                    <a:pt x="5250" y="757"/>
                  </a:lnTo>
                  <a:cubicBezTo>
                    <a:pt x="5426" y="757"/>
                    <a:pt x="5577" y="584"/>
                    <a:pt x="5577" y="374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269115" y="841374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0"/>
                  </a:moveTo>
                  <a:cubicBezTo>
                    <a:pt x="163" y="0"/>
                    <a:pt x="37" y="129"/>
                    <a:pt x="1" y="293"/>
                  </a:cubicBezTo>
                  <a:lnTo>
                    <a:pt x="4901" y="293"/>
                  </a:lnTo>
                  <a:cubicBezTo>
                    <a:pt x="5088" y="293"/>
                    <a:pt x="5228" y="467"/>
                    <a:pt x="5228" y="665"/>
                  </a:cubicBezTo>
                  <a:cubicBezTo>
                    <a:pt x="5228" y="698"/>
                    <a:pt x="5228" y="724"/>
                    <a:pt x="5216" y="757"/>
                  </a:cubicBezTo>
                  <a:lnTo>
                    <a:pt x="5239" y="757"/>
                  </a:lnTo>
                  <a:cubicBezTo>
                    <a:pt x="5415" y="757"/>
                    <a:pt x="5566" y="584"/>
                    <a:pt x="5566" y="374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295035" y="889811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5"/>
                    <a:pt x="1" y="133"/>
                  </a:cubicBezTo>
                  <a:cubicBezTo>
                    <a:pt x="1" y="220"/>
                    <a:pt x="59" y="263"/>
                    <a:pt x="117" y="263"/>
                  </a:cubicBezTo>
                  <a:cubicBezTo>
                    <a:pt x="175" y="263"/>
                    <a:pt x="233" y="220"/>
                    <a:pt x="233" y="133"/>
                  </a:cubicBezTo>
                  <a:cubicBezTo>
                    <a:pt x="233" y="45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347399" y="903033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7"/>
                    <a:pt x="9" y="88"/>
                  </a:cubicBezTo>
                  <a:lnTo>
                    <a:pt x="9" y="102"/>
                  </a:lnTo>
                  <a:cubicBezTo>
                    <a:pt x="16" y="138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267675" y="715178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0"/>
                  </a:moveTo>
                  <a:cubicBezTo>
                    <a:pt x="151" y="0"/>
                    <a:pt x="0" y="162"/>
                    <a:pt x="0" y="372"/>
                  </a:cubicBezTo>
                  <a:cubicBezTo>
                    <a:pt x="0" y="581"/>
                    <a:pt x="151" y="743"/>
                    <a:pt x="327" y="743"/>
                  </a:cubicBezTo>
                  <a:lnTo>
                    <a:pt x="5250" y="743"/>
                  </a:lnTo>
                  <a:cubicBezTo>
                    <a:pt x="5426" y="743"/>
                    <a:pt x="5577" y="581"/>
                    <a:pt x="5577" y="372"/>
                  </a:cubicBezTo>
                  <a:cubicBezTo>
                    <a:pt x="5577" y="162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269115" y="715178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0"/>
                  </a:moveTo>
                  <a:cubicBezTo>
                    <a:pt x="163" y="0"/>
                    <a:pt x="37" y="126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2"/>
                  </a:cubicBezTo>
                  <a:cubicBezTo>
                    <a:pt x="5228" y="685"/>
                    <a:pt x="5228" y="721"/>
                    <a:pt x="5216" y="743"/>
                  </a:cubicBezTo>
                  <a:lnTo>
                    <a:pt x="5239" y="743"/>
                  </a:lnTo>
                  <a:cubicBezTo>
                    <a:pt x="5415" y="743"/>
                    <a:pt x="5566" y="581"/>
                    <a:pt x="5566" y="372"/>
                  </a:cubicBezTo>
                  <a:cubicBezTo>
                    <a:pt x="5566" y="162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298046" y="769767"/>
              <a:ext cx="26051" cy="27622"/>
            </a:xfrm>
            <a:custGeom>
              <a:rect b="b" l="l" r="r" t="t"/>
              <a:pathLst>
                <a:path extrusionOk="0" h="211" w="199">
                  <a:moveTo>
                    <a:pt x="99" y="1"/>
                  </a:moveTo>
                  <a:cubicBezTo>
                    <a:pt x="50" y="1"/>
                    <a:pt x="0" y="36"/>
                    <a:pt x="0" y="106"/>
                  </a:cubicBezTo>
                  <a:cubicBezTo>
                    <a:pt x="0" y="176"/>
                    <a:pt x="50" y="210"/>
                    <a:pt x="99" y="210"/>
                  </a:cubicBezTo>
                  <a:cubicBezTo>
                    <a:pt x="149" y="210"/>
                    <a:pt x="199" y="176"/>
                    <a:pt x="199" y="106"/>
                  </a:cubicBezTo>
                  <a:cubicBezTo>
                    <a:pt x="199" y="36"/>
                    <a:pt x="149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342293" y="785345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5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1"/>
                    <a:pt x="81" y="34"/>
                  </a:cubicBezTo>
                  <a:cubicBezTo>
                    <a:pt x="81" y="13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267675" y="3767072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0"/>
                  </a:moveTo>
                  <a:cubicBezTo>
                    <a:pt x="151" y="0"/>
                    <a:pt x="0" y="176"/>
                    <a:pt x="0" y="375"/>
                  </a:cubicBezTo>
                  <a:cubicBezTo>
                    <a:pt x="0" y="584"/>
                    <a:pt x="151" y="746"/>
                    <a:pt x="327" y="746"/>
                  </a:cubicBezTo>
                  <a:lnTo>
                    <a:pt x="5250" y="746"/>
                  </a:lnTo>
                  <a:cubicBezTo>
                    <a:pt x="5426" y="746"/>
                    <a:pt x="5577" y="584"/>
                    <a:pt x="5577" y="375"/>
                  </a:cubicBezTo>
                  <a:cubicBezTo>
                    <a:pt x="5577" y="176"/>
                    <a:pt x="5426" y="0"/>
                    <a:pt x="5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269115" y="3767072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0"/>
                  </a:moveTo>
                  <a:cubicBezTo>
                    <a:pt x="163" y="0"/>
                    <a:pt x="37" y="129"/>
                    <a:pt x="1" y="294"/>
                  </a:cubicBezTo>
                  <a:lnTo>
                    <a:pt x="4901" y="294"/>
                  </a:lnTo>
                  <a:cubicBezTo>
                    <a:pt x="5088" y="294"/>
                    <a:pt x="5228" y="467"/>
                    <a:pt x="5228" y="665"/>
                  </a:cubicBezTo>
                  <a:cubicBezTo>
                    <a:pt x="5228" y="699"/>
                    <a:pt x="5228" y="724"/>
                    <a:pt x="5216" y="746"/>
                  </a:cubicBezTo>
                  <a:lnTo>
                    <a:pt x="5239" y="746"/>
                  </a:lnTo>
                  <a:cubicBezTo>
                    <a:pt x="5415" y="746"/>
                    <a:pt x="5566" y="584"/>
                    <a:pt x="5566" y="375"/>
                  </a:cubicBezTo>
                  <a:cubicBezTo>
                    <a:pt x="5566" y="176"/>
                    <a:pt x="5415" y="0"/>
                    <a:pt x="5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295035" y="3815640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0"/>
                  </a:moveTo>
                  <a:cubicBezTo>
                    <a:pt x="59" y="0"/>
                    <a:pt x="1" y="44"/>
                    <a:pt x="1" y="132"/>
                  </a:cubicBezTo>
                  <a:cubicBezTo>
                    <a:pt x="1" y="219"/>
                    <a:pt x="59" y="262"/>
                    <a:pt x="117" y="262"/>
                  </a:cubicBezTo>
                  <a:cubicBezTo>
                    <a:pt x="175" y="262"/>
                    <a:pt x="233" y="219"/>
                    <a:pt x="233" y="132"/>
                  </a:cubicBezTo>
                  <a:cubicBezTo>
                    <a:pt x="233" y="44"/>
                    <a:pt x="175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347399" y="3828731"/>
              <a:ext cx="21993" cy="20029"/>
            </a:xfrm>
            <a:custGeom>
              <a:rect b="b" l="l" r="r" t="t"/>
              <a:pathLst>
                <a:path extrusionOk="0" h="153" w="168">
                  <a:moveTo>
                    <a:pt x="71" y="0"/>
                  </a:moveTo>
                  <a:cubicBezTo>
                    <a:pt x="35" y="0"/>
                    <a:pt x="1" y="38"/>
                    <a:pt x="9" y="88"/>
                  </a:cubicBezTo>
                  <a:lnTo>
                    <a:pt x="9" y="102"/>
                  </a:lnTo>
                  <a:cubicBezTo>
                    <a:pt x="16" y="139"/>
                    <a:pt x="37" y="153"/>
                    <a:pt x="60" y="153"/>
                  </a:cubicBezTo>
                  <a:cubicBezTo>
                    <a:pt x="110" y="153"/>
                    <a:pt x="167" y="87"/>
                    <a:pt x="112" y="32"/>
                  </a:cubicBezTo>
                  <a:lnTo>
                    <a:pt x="112" y="18"/>
                  </a:ln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267675" y="3640876"/>
              <a:ext cx="730085" cy="97397"/>
            </a:xfrm>
            <a:custGeom>
              <a:rect b="b" l="l" r="r" t="t"/>
              <a:pathLst>
                <a:path extrusionOk="0" h="744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4"/>
                    <a:pt x="327" y="744"/>
                  </a:cubicBezTo>
                  <a:lnTo>
                    <a:pt x="5250" y="744"/>
                  </a:lnTo>
                  <a:cubicBezTo>
                    <a:pt x="5426" y="744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269115" y="3640876"/>
              <a:ext cx="728645" cy="97397"/>
            </a:xfrm>
            <a:custGeom>
              <a:rect b="b" l="l" r="r" t="t"/>
              <a:pathLst>
                <a:path extrusionOk="0" h="744" w="5566">
                  <a:moveTo>
                    <a:pt x="316" y="1"/>
                  </a:moveTo>
                  <a:cubicBezTo>
                    <a:pt x="163" y="1"/>
                    <a:pt x="37" y="115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5"/>
                    <a:pt x="5228" y="721"/>
                    <a:pt x="5216" y="744"/>
                  </a:cubicBezTo>
                  <a:lnTo>
                    <a:pt x="5239" y="744"/>
                  </a:lnTo>
                  <a:cubicBezTo>
                    <a:pt x="5415" y="744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298046" y="3695596"/>
              <a:ext cx="26051" cy="27491"/>
            </a:xfrm>
            <a:custGeom>
              <a:rect b="b" l="l" r="r" t="t"/>
              <a:pathLst>
                <a:path extrusionOk="0" h="210" w="199">
                  <a:moveTo>
                    <a:pt x="99" y="0"/>
                  </a:moveTo>
                  <a:cubicBezTo>
                    <a:pt x="50" y="0"/>
                    <a:pt x="0" y="35"/>
                    <a:pt x="0" y="105"/>
                  </a:cubicBezTo>
                  <a:cubicBezTo>
                    <a:pt x="0" y="175"/>
                    <a:pt x="50" y="210"/>
                    <a:pt x="99" y="210"/>
                  </a:cubicBezTo>
                  <a:cubicBezTo>
                    <a:pt x="149" y="210"/>
                    <a:pt x="199" y="175"/>
                    <a:pt x="199" y="105"/>
                  </a:cubicBezTo>
                  <a:cubicBezTo>
                    <a:pt x="199" y="35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342293" y="3711043"/>
              <a:ext cx="10735" cy="10211"/>
            </a:xfrm>
            <a:custGeom>
              <a:rect b="b" l="l" r="r" t="t"/>
              <a:pathLst>
                <a:path extrusionOk="0" h="78" w="82">
                  <a:moveTo>
                    <a:pt x="43" y="1"/>
                  </a:moveTo>
                  <a:cubicBezTo>
                    <a:pt x="30" y="1"/>
                    <a:pt x="16" y="8"/>
                    <a:pt x="11" y="23"/>
                  </a:cubicBezTo>
                  <a:cubicBezTo>
                    <a:pt x="0" y="34"/>
                    <a:pt x="0" y="46"/>
                    <a:pt x="11" y="57"/>
                  </a:cubicBezTo>
                  <a:cubicBezTo>
                    <a:pt x="16" y="71"/>
                    <a:pt x="27" y="77"/>
                    <a:pt x="40" y="77"/>
                  </a:cubicBezTo>
                  <a:cubicBezTo>
                    <a:pt x="60" y="77"/>
                    <a:pt x="81" y="62"/>
                    <a:pt x="81" y="34"/>
                  </a:cubicBezTo>
                  <a:cubicBezTo>
                    <a:pt x="81" y="14"/>
                    <a:pt x="62" y="1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267675" y="4347787"/>
              <a:ext cx="730085" cy="97790"/>
            </a:xfrm>
            <a:custGeom>
              <a:rect b="b" l="l" r="r" t="t"/>
              <a:pathLst>
                <a:path extrusionOk="0" h="747" w="5577">
                  <a:moveTo>
                    <a:pt x="327" y="1"/>
                  </a:moveTo>
                  <a:cubicBezTo>
                    <a:pt x="151" y="1"/>
                    <a:pt x="0" y="163"/>
                    <a:pt x="0" y="372"/>
                  </a:cubicBezTo>
                  <a:cubicBezTo>
                    <a:pt x="0" y="582"/>
                    <a:pt x="151" y="747"/>
                    <a:pt x="327" y="747"/>
                  </a:cubicBezTo>
                  <a:lnTo>
                    <a:pt x="5250" y="747"/>
                  </a:lnTo>
                  <a:cubicBezTo>
                    <a:pt x="5426" y="747"/>
                    <a:pt x="5577" y="582"/>
                    <a:pt x="5577" y="372"/>
                  </a:cubicBezTo>
                  <a:cubicBezTo>
                    <a:pt x="5577" y="163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269115" y="4347787"/>
              <a:ext cx="728645" cy="97790"/>
            </a:xfrm>
            <a:custGeom>
              <a:rect b="b" l="l" r="r" t="t"/>
              <a:pathLst>
                <a:path extrusionOk="0" h="747" w="5566">
                  <a:moveTo>
                    <a:pt x="316" y="1"/>
                  </a:moveTo>
                  <a:cubicBezTo>
                    <a:pt x="163" y="1"/>
                    <a:pt x="37" y="118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53"/>
                    <a:pt x="5228" y="663"/>
                  </a:cubicBezTo>
                  <a:cubicBezTo>
                    <a:pt x="5228" y="688"/>
                    <a:pt x="5228" y="721"/>
                    <a:pt x="5216" y="747"/>
                  </a:cubicBezTo>
                  <a:lnTo>
                    <a:pt x="5239" y="747"/>
                  </a:lnTo>
                  <a:cubicBezTo>
                    <a:pt x="5415" y="747"/>
                    <a:pt x="5566" y="582"/>
                    <a:pt x="5566" y="372"/>
                  </a:cubicBezTo>
                  <a:cubicBezTo>
                    <a:pt x="5566" y="163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295035" y="4396224"/>
              <a:ext cx="30502" cy="34429"/>
            </a:xfrm>
            <a:custGeom>
              <a:rect b="b" l="l" r="r" t="t"/>
              <a:pathLst>
                <a:path extrusionOk="0" h="263" w="233">
                  <a:moveTo>
                    <a:pt x="117" y="1"/>
                  </a:moveTo>
                  <a:cubicBezTo>
                    <a:pt x="59" y="1"/>
                    <a:pt x="1" y="44"/>
                    <a:pt x="1" y="131"/>
                  </a:cubicBezTo>
                  <a:cubicBezTo>
                    <a:pt x="1" y="219"/>
                    <a:pt x="59" y="263"/>
                    <a:pt x="117" y="263"/>
                  </a:cubicBezTo>
                  <a:cubicBezTo>
                    <a:pt x="175" y="263"/>
                    <a:pt x="233" y="219"/>
                    <a:pt x="233" y="131"/>
                  </a:cubicBezTo>
                  <a:cubicBezTo>
                    <a:pt x="233" y="44"/>
                    <a:pt x="175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347399" y="4409315"/>
              <a:ext cx="22124" cy="19767"/>
            </a:xfrm>
            <a:custGeom>
              <a:rect b="b" l="l" r="r" t="t"/>
              <a:pathLst>
                <a:path extrusionOk="0" h="151" w="169">
                  <a:moveTo>
                    <a:pt x="71" y="0"/>
                  </a:moveTo>
                  <a:cubicBezTo>
                    <a:pt x="35" y="0"/>
                    <a:pt x="1" y="39"/>
                    <a:pt x="9" y="89"/>
                  </a:cubicBezTo>
                  <a:lnTo>
                    <a:pt x="9" y="101"/>
                  </a:lnTo>
                  <a:cubicBezTo>
                    <a:pt x="16" y="136"/>
                    <a:pt x="35" y="150"/>
                    <a:pt x="57" y="150"/>
                  </a:cubicBezTo>
                  <a:cubicBezTo>
                    <a:pt x="107" y="150"/>
                    <a:pt x="169" y="76"/>
                    <a:pt x="112" y="20"/>
                  </a:cubicBezTo>
                  <a:cubicBezTo>
                    <a:pt x="100" y="6"/>
                    <a:pt x="85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267675" y="4219758"/>
              <a:ext cx="730085" cy="99230"/>
            </a:xfrm>
            <a:custGeom>
              <a:rect b="b" l="l" r="r" t="t"/>
              <a:pathLst>
                <a:path extrusionOk="0" h="758" w="5577">
                  <a:moveTo>
                    <a:pt x="327" y="1"/>
                  </a:moveTo>
                  <a:cubicBezTo>
                    <a:pt x="151" y="1"/>
                    <a:pt x="0" y="174"/>
                    <a:pt x="0" y="384"/>
                  </a:cubicBezTo>
                  <a:cubicBezTo>
                    <a:pt x="0" y="582"/>
                    <a:pt x="151" y="758"/>
                    <a:pt x="327" y="758"/>
                  </a:cubicBezTo>
                  <a:lnTo>
                    <a:pt x="5250" y="758"/>
                  </a:lnTo>
                  <a:cubicBezTo>
                    <a:pt x="5426" y="758"/>
                    <a:pt x="5577" y="582"/>
                    <a:pt x="5577" y="384"/>
                  </a:cubicBezTo>
                  <a:cubicBezTo>
                    <a:pt x="5577" y="174"/>
                    <a:pt x="5426" y="1"/>
                    <a:pt x="52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269115" y="4219758"/>
              <a:ext cx="728645" cy="99230"/>
            </a:xfrm>
            <a:custGeom>
              <a:rect b="b" l="l" r="r" t="t"/>
              <a:pathLst>
                <a:path extrusionOk="0" h="758" w="5566">
                  <a:moveTo>
                    <a:pt x="316" y="1"/>
                  </a:moveTo>
                  <a:cubicBezTo>
                    <a:pt x="163" y="1"/>
                    <a:pt x="37" y="129"/>
                    <a:pt x="1" y="291"/>
                  </a:cubicBezTo>
                  <a:lnTo>
                    <a:pt x="4901" y="291"/>
                  </a:lnTo>
                  <a:cubicBezTo>
                    <a:pt x="5088" y="291"/>
                    <a:pt x="5228" y="467"/>
                    <a:pt x="5228" y="663"/>
                  </a:cubicBezTo>
                  <a:cubicBezTo>
                    <a:pt x="5228" y="699"/>
                    <a:pt x="5228" y="722"/>
                    <a:pt x="5216" y="758"/>
                  </a:cubicBezTo>
                  <a:lnTo>
                    <a:pt x="5239" y="758"/>
                  </a:lnTo>
                  <a:cubicBezTo>
                    <a:pt x="5415" y="758"/>
                    <a:pt x="5566" y="582"/>
                    <a:pt x="5566" y="384"/>
                  </a:cubicBezTo>
                  <a:cubicBezTo>
                    <a:pt x="5566" y="174"/>
                    <a:pt x="5415" y="1"/>
                    <a:pt x="5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298046" y="4275002"/>
              <a:ext cx="26051" cy="28931"/>
            </a:xfrm>
            <a:custGeom>
              <a:rect b="b" l="l" r="r" t="t"/>
              <a:pathLst>
                <a:path extrusionOk="0" h="221" w="199">
                  <a:moveTo>
                    <a:pt x="99" y="0"/>
                  </a:moveTo>
                  <a:cubicBezTo>
                    <a:pt x="50" y="0"/>
                    <a:pt x="0" y="38"/>
                    <a:pt x="0" y="115"/>
                  </a:cubicBezTo>
                  <a:cubicBezTo>
                    <a:pt x="0" y="185"/>
                    <a:pt x="50" y="220"/>
                    <a:pt x="99" y="220"/>
                  </a:cubicBezTo>
                  <a:cubicBezTo>
                    <a:pt x="149" y="220"/>
                    <a:pt x="199" y="185"/>
                    <a:pt x="199" y="115"/>
                  </a:cubicBezTo>
                  <a:cubicBezTo>
                    <a:pt x="199" y="38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342293" y="4290187"/>
              <a:ext cx="10735" cy="11651"/>
            </a:xfrm>
            <a:custGeom>
              <a:rect b="b" l="l" r="r" t="t"/>
              <a:pathLst>
                <a:path extrusionOk="0" h="89" w="82">
                  <a:moveTo>
                    <a:pt x="40" y="1"/>
                  </a:moveTo>
                  <a:cubicBezTo>
                    <a:pt x="27" y="1"/>
                    <a:pt x="16" y="7"/>
                    <a:pt x="11" y="22"/>
                  </a:cubicBezTo>
                  <a:lnTo>
                    <a:pt x="11" y="33"/>
                  </a:lnTo>
                  <a:cubicBezTo>
                    <a:pt x="0" y="33"/>
                    <a:pt x="0" y="44"/>
                    <a:pt x="11" y="55"/>
                  </a:cubicBezTo>
                  <a:lnTo>
                    <a:pt x="11" y="69"/>
                  </a:lnTo>
                  <a:cubicBezTo>
                    <a:pt x="16" y="82"/>
                    <a:pt x="27" y="88"/>
                    <a:pt x="40" y="88"/>
                  </a:cubicBezTo>
                  <a:cubicBezTo>
                    <a:pt x="59" y="88"/>
                    <a:pt x="81" y="73"/>
                    <a:pt x="81" y="44"/>
                  </a:cubicBezTo>
                  <a:cubicBezTo>
                    <a:pt x="81" y="17"/>
                    <a:pt x="60" y="1"/>
                    <a:pt x="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9"/>
          <p:cNvSpPr txBox="1"/>
          <p:nvPr>
            <p:ph type="title"/>
          </p:nvPr>
        </p:nvSpPr>
        <p:spPr>
          <a:xfrm>
            <a:off x="901284" y="2697725"/>
            <a:ext cx="4195200" cy="11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7" name="Google Shape;537;p9"/>
          <p:cNvSpPr txBox="1"/>
          <p:nvPr>
            <p:ph idx="1" type="subTitle"/>
          </p:nvPr>
        </p:nvSpPr>
        <p:spPr>
          <a:xfrm>
            <a:off x="901175" y="3691713"/>
            <a:ext cx="41952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/>
        </p:txBody>
      </p:sp>
      <p:sp>
        <p:nvSpPr>
          <p:cNvPr id="538" name="Google Shape;538;p9"/>
          <p:cNvSpPr/>
          <p:nvPr>
            <p:ph idx="2" type="pic"/>
          </p:nvPr>
        </p:nvSpPr>
        <p:spPr>
          <a:xfrm>
            <a:off x="5202675" y="892650"/>
            <a:ext cx="3163500" cy="3576600"/>
          </a:xfrm>
          <a:prstGeom prst="roundRect">
            <a:avLst>
              <a:gd fmla="val 7733" name="adj"/>
            </a:avLst>
          </a:prstGeom>
          <a:noFill/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0"/>
          <p:cNvSpPr txBox="1"/>
          <p:nvPr>
            <p:ph type="title"/>
          </p:nvPr>
        </p:nvSpPr>
        <p:spPr>
          <a:xfrm>
            <a:off x="3951850" y="650700"/>
            <a:ext cx="44001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elsea Market"/>
              <a:buNone/>
              <a:defRPr b="1" sz="30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lsea Market"/>
              <a:buNone/>
              <a:defRPr b="1" sz="28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lsea Market"/>
              <a:buNone/>
              <a:defRPr b="1" sz="28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lsea Market"/>
              <a:buNone/>
              <a:defRPr b="1" sz="28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lsea Market"/>
              <a:buNone/>
              <a:defRPr b="1" sz="28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lsea Market"/>
              <a:buNone/>
              <a:defRPr b="1" sz="28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lsea Market"/>
              <a:buNone/>
              <a:defRPr b="1" sz="28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lsea Market"/>
              <a:buNone/>
              <a:defRPr b="1" sz="28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elsea Market"/>
              <a:buNone/>
              <a:defRPr b="1" sz="28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32"/>
          <p:cNvSpPr txBox="1"/>
          <p:nvPr>
            <p:ph type="ctrTitle"/>
          </p:nvPr>
        </p:nvSpPr>
        <p:spPr>
          <a:xfrm>
            <a:off x="1270375" y="1655075"/>
            <a:ext cx="7054200" cy="15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GeogrApp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2197" name="Google Shape;2197;p32"/>
          <p:cNvGrpSpPr/>
          <p:nvPr/>
        </p:nvGrpSpPr>
        <p:grpSpPr>
          <a:xfrm>
            <a:off x="7261437" y="3139405"/>
            <a:ext cx="1162559" cy="1154783"/>
            <a:chOff x="4998985" y="3942801"/>
            <a:chExt cx="385809" cy="383242"/>
          </a:xfrm>
        </p:grpSpPr>
        <p:sp>
          <p:nvSpPr>
            <p:cNvPr id="2198" name="Google Shape;2198;p32"/>
            <p:cNvSpPr/>
            <p:nvPr/>
          </p:nvSpPr>
          <p:spPr>
            <a:xfrm>
              <a:off x="4998985" y="3942801"/>
              <a:ext cx="385809" cy="369781"/>
            </a:xfrm>
            <a:custGeom>
              <a:rect b="b" l="l" r="r" t="t"/>
              <a:pathLst>
                <a:path extrusionOk="0" h="7798" w="8136">
                  <a:moveTo>
                    <a:pt x="710" y="1884"/>
                  </a:moveTo>
                  <a:lnTo>
                    <a:pt x="710" y="1884"/>
                  </a:lnTo>
                  <a:cubicBezTo>
                    <a:pt x="732" y="1931"/>
                    <a:pt x="673" y="2082"/>
                    <a:pt x="615" y="2116"/>
                  </a:cubicBezTo>
                  <a:cubicBezTo>
                    <a:pt x="604" y="2046"/>
                    <a:pt x="651" y="1917"/>
                    <a:pt x="710" y="1884"/>
                  </a:cubicBezTo>
                  <a:close/>
                  <a:moveTo>
                    <a:pt x="475" y="2105"/>
                  </a:moveTo>
                  <a:lnTo>
                    <a:pt x="475" y="2105"/>
                  </a:lnTo>
                  <a:cubicBezTo>
                    <a:pt x="534" y="2163"/>
                    <a:pt x="500" y="2431"/>
                    <a:pt x="442" y="2476"/>
                  </a:cubicBezTo>
                  <a:cubicBezTo>
                    <a:pt x="430" y="2350"/>
                    <a:pt x="453" y="2233"/>
                    <a:pt x="475" y="2105"/>
                  </a:cubicBezTo>
                  <a:close/>
                  <a:moveTo>
                    <a:pt x="349" y="2803"/>
                  </a:moveTo>
                  <a:cubicBezTo>
                    <a:pt x="361" y="2803"/>
                    <a:pt x="361" y="2803"/>
                    <a:pt x="372" y="2814"/>
                  </a:cubicBezTo>
                  <a:cubicBezTo>
                    <a:pt x="361" y="2920"/>
                    <a:pt x="335" y="3024"/>
                    <a:pt x="324" y="3141"/>
                  </a:cubicBezTo>
                  <a:cubicBezTo>
                    <a:pt x="280" y="3093"/>
                    <a:pt x="302" y="2862"/>
                    <a:pt x="349" y="2803"/>
                  </a:cubicBezTo>
                  <a:close/>
                  <a:moveTo>
                    <a:pt x="7962" y="4049"/>
                  </a:moveTo>
                  <a:cubicBezTo>
                    <a:pt x="7996" y="4096"/>
                    <a:pt x="7973" y="4152"/>
                    <a:pt x="7962" y="4200"/>
                  </a:cubicBezTo>
                  <a:lnTo>
                    <a:pt x="7915" y="4189"/>
                  </a:lnTo>
                  <a:cubicBezTo>
                    <a:pt x="7926" y="4141"/>
                    <a:pt x="7926" y="4096"/>
                    <a:pt x="7937" y="4049"/>
                  </a:cubicBezTo>
                  <a:close/>
                  <a:moveTo>
                    <a:pt x="7973" y="4420"/>
                  </a:moveTo>
                  <a:cubicBezTo>
                    <a:pt x="7973" y="4479"/>
                    <a:pt x="7797" y="4747"/>
                    <a:pt x="7739" y="4758"/>
                  </a:cubicBezTo>
                  <a:cubicBezTo>
                    <a:pt x="7727" y="4700"/>
                    <a:pt x="7903" y="4432"/>
                    <a:pt x="7973" y="4420"/>
                  </a:cubicBezTo>
                  <a:close/>
                  <a:moveTo>
                    <a:pt x="4442" y="1"/>
                  </a:moveTo>
                  <a:cubicBezTo>
                    <a:pt x="4393" y="1"/>
                    <a:pt x="4344" y="4"/>
                    <a:pt x="4294" y="9"/>
                  </a:cubicBezTo>
                  <a:cubicBezTo>
                    <a:pt x="4154" y="20"/>
                    <a:pt x="4026" y="32"/>
                    <a:pt x="3897" y="46"/>
                  </a:cubicBezTo>
                  <a:cubicBezTo>
                    <a:pt x="3269" y="90"/>
                    <a:pt x="2665" y="266"/>
                    <a:pt x="2095" y="534"/>
                  </a:cubicBezTo>
                  <a:cubicBezTo>
                    <a:pt x="2059" y="546"/>
                    <a:pt x="2026" y="568"/>
                    <a:pt x="2012" y="604"/>
                  </a:cubicBezTo>
                  <a:cubicBezTo>
                    <a:pt x="1966" y="679"/>
                    <a:pt x="1950" y="705"/>
                    <a:pt x="1910" y="705"/>
                  </a:cubicBezTo>
                  <a:cubicBezTo>
                    <a:pt x="1889" y="705"/>
                    <a:pt x="1860" y="697"/>
                    <a:pt x="1816" y="685"/>
                  </a:cubicBezTo>
                  <a:cubicBezTo>
                    <a:pt x="1799" y="685"/>
                    <a:pt x="1779" y="680"/>
                    <a:pt x="1764" y="680"/>
                  </a:cubicBezTo>
                  <a:cubicBezTo>
                    <a:pt x="1756" y="680"/>
                    <a:pt x="1750" y="682"/>
                    <a:pt x="1746" y="685"/>
                  </a:cubicBezTo>
                  <a:cubicBezTo>
                    <a:pt x="1699" y="708"/>
                    <a:pt x="1651" y="755"/>
                    <a:pt x="1618" y="778"/>
                  </a:cubicBezTo>
                  <a:cubicBezTo>
                    <a:pt x="1548" y="836"/>
                    <a:pt x="1467" y="895"/>
                    <a:pt x="1397" y="954"/>
                  </a:cubicBezTo>
                  <a:cubicBezTo>
                    <a:pt x="1302" y="1023"/>
                    <a:pt x="1210" y="1104"/>
                    <a:pt x="1118" y="1174"/>
                  </a:cubicBezTo>
                  <a:cubicBezTo>
                    <a:pt x="1104" y="1197"/>
                    <a:pt x="1093" y="1219"/>
                    <a:pt x="1093" y="1244"/>
                  </a:cubicBezTo>
                  <a:cubicBezTo>
                    <a:pt x="1059" y="1303"/>
                    <a:pt x="1034" y="1359"/>
                    <a:pt x="1012" y="1417"/>
                  </a:cubicBezTo>
                  <a:cubicBezTo>
                    <a:pt x="993" y="1456"/>
                    <a:pt x="973" y="1473"/>
                    <a:pt x="950" y="1473"/>
                  </a:cubicBezTo>
                  <a:cubicBezTo>
                    <a:pt x="931" y="1473"/>
                    <a:pt x="909" y="1462"/>
                    <a:pt x="883" y="1442"/>
                  </a:cubicBezTo>
                  <a:cubicBezTo>
                    <a:pt x="849" y="1406"/>
                    <a:pt x="813" y="1373"/>
                    <a:pt x="768" y="1347"/>
                  </a:cubicBezTo>
                  <a:cubicBezTo>
                    <a:pt x="761" y="1342"/>
                    <a:pt x="747" y="1339"/>
                    <a:pt x="732" y="1339"/>
                  </a:cubicBezTo>
                  <a:cubicBezTo>
                    <a:pt x="718" y="1339"/>
                    <a:pt x="704" y="1342"/>
                    <a:pt x="699" y="1347"/>
                  </a:cubicBezTo>
                  <a:cubicBezTo>
                    <a:pt x="629" y="1428"/>
                    <a:pt x="523" y="1498"/>
                    <a:pt x="475" y="1616"/>
                  </a:cubicBezTo>
                  <a:cubicBezTo>
                    <a:pt x="335" y="2057"/>
                    <a:pt x="232" y="2512"/>
                    <a:pt x="140" y="2965"/>
                  </a:cubicBezTo>
                  <a:cubicBezTo>
                    <a:pt x="104" y="3163"/>
                    <a:pt x="70" y="3373"/>
                    <a:pt x="34" y="3571"/>
                  </a:cubicBezTo>
                  <a:cubicBezTo>
                    <a:pt x="0" y="3817"/>
                    <a:pt x="34" y="4060"/>
                    <a:pt x="81" y="4306"/>
                  </a:cubicBezTo>
                  <a:cubicBezTo>
                    <a:pt x="185" y="4725"/>
                    <a:pt x="266" y="5166"/>
                    <a:pt x="361" y="5585"/>
                  </a:cubicBezTo>
                  <a:cubicBezTo>
                    <a:pt x="383" y="5678"/>
                    <a:pt x="430" y="5773"/>
                    <a:pt x="475" y="5854"/>
                  </a:cubicBezTo>
                  <a:cubicBezTo>
                    <a:pt x="662" y="6167"/>
                    <a:pt x="908" y="6446"/>
                    <a:pt x="1151" y="6714"/>
                  </a:cubicBezTo>
                  <a:cubicBezTo>
                    <a:pt x="1243" y="6831"/>
                    <a:pt x="1327" y="6946"/>
                    <a:pt x="1383" y="7074"/>
                  </a:cubicBezTo>
                  <a:cubicBezTo>
                    <a:pt x="1442" y="7181"/>
                    <a:pt x="1500" y="7250"/>
                    <a:pt x="1607" y="7295"/>
                  </a:cubicBezTo>
                  <a:cubicBezTo>
                    <a:pt x="1967" y="7449"/>
                    <a:pt x="2339" y="7600"/>
                    <a:pt x="2710" y="7751"/>
                  </a:cubicBezTo>
                  <a:cubicBezTo>
                    <a:pt x="2780" y="7784"/>
                    <a:pt x="2875" y="7798"/>
                    <a:pt x="2956" y="7798"/>
                  </a:cubicBezTo>
                  <a:cubicBezTo>
                    <a:pt x="3353" y="7773"/>
                    <a:pt x="3747" y="7739"/>
                    <a:pt x="4143" y="7714"/>
                  </a:cubicBezTo>
                  <a:cubicBezTo>
                    <a:pt x="4526" y="7692"/>
                    <a:pt x="4900" y="7644"/>
                    <a:pt x="5272" y="7541"/>
                  </a:cubicBezTo>
                  <a:cubicBezTo>
                    <a:pt x="5562" y="7449"/>
                    <a:pt x="5867" y="7365"/>
                    <a:pt x="6110" y="7169"/>
                  </a:cubicBezTo>
                  <a:cubicBezTo>
                    <a:pt x="6202" y="7086"/>
                    <a:pt x="6297" y="7016"/>
                    <a:pt x="6389" y="6935"/>
                  </a:cubicBezTo>
                  <a:cubicBezTo>
                    <a:pt x="6459" y="6876"/>
                    <a:pt x="6529" y="6831"/>
                    <a:pt x="6621" y="6820"/>
                  </a:cubicBezTo>
                  <a:cubicBezTo>
                    <a:pt x="6680" y="6806"/>
                    <a:pt x="6727" y="6784"/>
                    <a:pt x="6775" y="6762"/>
                  </a:cubicBezTo>
                  <a:cubicBezTo>
                    <a:pt x="6797" y="6736"/>
                    <a:pt x="6820" y="6692"/>
                    <a:pt x="6820" y="6667"/>
                  </a:cubicBezTo>
                  <a:cubicBezTo>
                    <a:pt x="6808" y="6586"/>
                    <a:pt x="6831" y="6516"/>
                    <a:pt x="6889" y="6457"/>
                  </a:cubicBezTo>
                  <a:cubicBezTo>
                    <a:pt x="6948" y="6412"/>
                    <a:pt x="7007" y="6365"/>
                    <a:pt x="7065" y="6317"/>
                  </a:cubicBezTo>
                  <a:cubicBezTo>
                    <a:pt x="7088" y="6295"/>
                    <a:pt x="7124" y="6284"/>
                    <a:pt x="7135" y="6261"/>
                  </a:cubicBezTo>
                  <a:cubicBezTo>
                    <a:pt x="7205" y="6192"/>
                    <a:pt x="7264" y="6122"/>
                    <a:pt x="7308" y="6052"/>
                  </a:cubicBezTo>
                  <a:cubicBezTo>
                    <a:pt x="7345" y="6016"/>
                    <a:pt x="7356" y="5957"/>
                    <a:pt x="7367" y="5912"/>
                  </a:cubicBezTo>
                  <a:cubicBezTo>
                    <a:pt x="7378" y="5865"/>
                    <a:pt x="7378" y="5795"/>
                    <a:pt x="7415" y="5747"/>
                  </a:cubicBezTo>
                  <a:cubicBezTo>
                    <a:pt x="7448" y="5678"/>
                    <a:pt x="7507" y="5619"/>
                    <a:pt x="7554" y="5549"/>
                  </a:cubicBezTo>
                  <a:cubicBezTo>
                    <a:pt x="7613" y="5479"/>
                    <a:pt x="7658" y="5423"/>
                    <a:pt x="7705" y="5354"/>
                  </a:cubicBezTo>
                  <a:cubicBezTo>
                    <a:pt x="7753" y="5284"/>
                    <a:pt x="7786" y="5214"/>
                    <a:pt x="7834" y="5144"/>
                  </a:cubicBezTo>
                  <a:cubicBezTo>
                    <a:pt x="7903" y="5049"/>
                    <a:pt x="7948" y="4957"/>
                    <a:pt x="7973" y="4840"/>
                  </a:cubicBezTo>
                  <a:cubicBezTo>
                    <a:pt x="8054" y="4515"/>
                    <a:pt x="8113" y="4177"/>
                    <a:pt x="8113" y="3839"/>
                  </a:cubicBezTo>
                  <a:cubicBezTo>
                    <a:pt x="8135" y="3663"/>
                    <a:pt x="8113" y="3513"/>
                    <a:pt x="8054" y="3373"/>
                  </a:cubicBezTo>
                  <a:cubicBezTo>
                    <a:pt x="7878" y="2954"/>
                    <a:pt x="7705" y="2535"/>
                    <a:pt x="7554" y="2116"/>
                  </a:cubicBezTo>
                  <a:cubicBezTo>
                    <a:pt x="7484" y="1942"/>
                    <a:pt x="7389" y="1803"/>
                    <a:pt x="7275" y="1674"/>
                  </a:cubicBezTo>
                  <a:cubicBezTo>
                    <a:pt x="7099" y="1487"/>
                    <a:pt x="6926" y="1303"/>
                    <a:pt x="6750" y="1104"/>
                  </a:cubicBezTo>
                  <a:cubicBezTo>
                    <a:pt x="6727" y="1079"/>
                    <a:pt x="6705" y="1035"/>
                    <a:pt x="6680" y="998"/>
                  </a:cubicBezTo>
                  <a:cubicBezTo>
                    <a:pt x="6658" y="906"/>
                    <a:pt x="6610" y="870"/>
                    <a:pt x="6529" y="836"/>
                  </a:cubicBezTo>
                  <a:cubicBezTo>
                    <a:pt x="6470" y="814"/>
                    <a:pt x="6412" y="778"/>
                    <a:pt x="6367" y="744"/>
                  </a:cubicBezTo>
                  <a:cubicBezTo>
                    <a:pt x="6297" y="697"/>
                    <a:pt x="6227" y="627"/>
                    <a:pt x="6157" y="590"/>
                  </a:cubicBezTo>
                  <a:cubicBezTo>
                    <a:pt x="5808" y="440"/>
                    <a:pt x="5470" y="277"/>
                    <a:pt x="5121" y="149"/>
                  </a:cubicBezTo>
                  <a:cubicBezTo>
                    <a:pt x="4899" y="63"/>
                    <a:pt x="4677" y="1"/>
                    <a:pt x="4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2"/>
            <p:cNvSpPr/>
            <p:nvPr/>
          </p:nvSpPr>
          <p:spPr>
            <a:xfrm>
              <a:off x="5078981" y="4294271"/>
              <a:ext cx="51308" cy="31771"/>
            </a:xfrm>
            <a:custGeom>
              <a:rect b="b" l="l" r="r" t="t"/>
              <a:pathLst>
                <a:path extrusionOk="0" h="670" w="1082">
                  <a:moveTo>
                    <a:pt x="1" y="0"/>
                  </a:moveTo>
                  <a:lnTo>
                    <a:pt x="1" y="0"/>
                  </a:lnTo>
                  <a:cubicBezTo>
                    <a:pt x="199" y="280"/>
                    <a:pt x="501" y="408"/>
                    <a:pt x="744" y="618"/>
                  </a:cubicBezTo>
                  <a:cubicBezTo>
                    <a:pt x="758" y="629"/>
                    <a:pt x="780" y="629"/>
                    <a:pt x="802" y="640"/>
                  </a:cubicBezTo>
                  <a:cubicBezTo>
                    <a:pt x="822" y="660"/>
                    <a:pt x="842" y="670"/>
                    <a:pt x="862" y="670"/>
                  </a:cubicBezTo>
                  <a:cubicBezTo>
                    <a:pt x="889" y="670"/>
                    <a:pt x="916" y="652"/>
                    <a:pt x="942" y="618"/>
                  </a:cubicBezTo>
                  <a:cubicBezTo>
                    <a:pt x="990" y="559"/>
                    <a:pt x="1037" y="501"/>
                    <a:pt x="1082" y="442"/>
                  </a:cubicBezTo>
                  <a:cubicBezTo>
                    <a:pt x="721" y="291"/>
                    <a:pt x="361" y="15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2"/>
            <p:cNvSpPr/>
            <p:nvPr/>
          </p:nvSpPr>
          <p:spPr>
            <a:xfrm>
              <a:off x="5365392" y="4152394"/>
              <a:ext cx="11713" cy="16075"/>
            </a:xfrm>
            <a:custGeom>
              <a:rect b="b" l="l" r="r" t="t"/>
              <a:pathLst>
                <a:path extrusionOk="0" h="339" w="247">
                  <a:moveTo>
                    <a:pt x="246" y="0"/>
                  </a:moveTo>
                  <a:lnTo>
                    <a:pt x="246" y="0"/>
                  </a:lnTo>
                  <a:cubicBezTo>
                    <a:pt x="176" y="12"/>
                    <a:pt x="0" y="280"/>
                    <a:pt x="12" y="338"/>
                  </a:cubicBezTo>
                  <a:cubicBezTo>
                    <a:pt x="70" y="327"/>
                    <a:pt x="246" y="59"/>
                    <a:pt x="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2"/>
            <p:cNvSpPr/>
            <p:nvPr/>
          </p:nvSpPr>
          <p:spPr>
            <a:xfrm>
              <a:off x="5019375" y="4042571"/>
              <a:ext cx="4932" cy="17688"/>
            </a:xfrm>
            <a:custGeom>
              <a:rect b="b" l="l" r="r" t="t"/>
              <a:pathLst>
                <a:path extrusionOk="0" h="373" w="104">
                  <a:moveTo>
                    <a:pt x="45" y="1"/>
                  </a:moveTo>
                  <a:lnTo>
                    <a:pt x="45" y="1"/>
                  </a:lnTo>
                  <a:cubicBezTo>
                    <a:pt x="23" y="129"/>
                    <a:pt x="0" y="246"/>
                    <a:pt x="12" y="372"/>
                  </a:cubicBezTo>
                  <a:cubicBezTo>
                    <a:pt x="70" y="327"/>
                    <a:pt x="104" y="59"/>
                    <a:pt x="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2"/>
            <p:cNvSpPr/>
            <p:nvPr/>
          </p:nvSpPr>
          <p:spPr>
            <a:xfrm>
              <a:off x="5012215" y="4075669"/>
              <a:ext cx="4410" cy="16075"/>
            </a:xfrm>
            <a:custGeom>
              <a:rect b="b" l="l" r="r" t="t"/>
              <a:pathLst>
                <a:path extrusionOk="0" h="339" w="93">
                  <a:moveTo>
                    <a:pt x="70" y="1"/>
                  </a:moveTo>
                  <a:cubicBezTo>
                    <a:pt x="23" y="60"/>
                    <a:pt x="1" y="291"/>
                    <a:pt x="45" y="339"/>
                  </a:cubicBezTo>
                  <a:cubicBezTo>
                    <a:pt x="56" y="222"/>
                    <a:pt x="82" y="118"/>
                    <a:pt x="93" y="12"/>
                  </a:cubicBezTo>
                  <a:cubicBezTo>
                    <a:pt x="82" y="1"/>
                    <a:pt x="82" y="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2"/>
            <p:cNvSpPr/>
            <p:nvPr/>
          </p:nvSpPr>
          <p:spPr>
            <a:xfrm>
              <a:off x="5027579" y="4032091"/>
              <a:ext cx="6165" cy="11049"/>
            </a:xfrm>
            <a:custGeom>
              <a:rect b="b" l="l" r="r" t="t"/>
              <a:pathLst>
                <a:path extrusionOk="0" h="233" w="130">
                  <a:moveTo>
                    <a:pt x="107" y="1"/>
                  </a:moveTo>
                  <a:lnTo>
                    <a:pt x="107" y="1"/>
                  </a:lnTo>
                  <a:cubicBezTo>
                    <a:pt x="48" y="34"/>
                    <a:pt x="1" y="163"/>
                    <a:pt x="12" y="233"/>
                  </a:cubicBezTo>
                  <a:cubicBezTo>
                    <a:pt x="70" y="199"/>
                    <a:pt x="129" y="48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2"/>
            <p:cNvSpPr/>
            <p:nvPr/>
          </p:nvSpPr>
          <p:spPr>
            <a:xfrm>
              <a:off x="5374259" y="4134754"/>
              <a:ext cx="3888" cy="7208"/>
            </a:xfrm>
            <a:custGeom>
              <a:rect b="b" l="l" r="r" t="t"/>
              <a:pathLst>
                <a:path extrusionOk="0" h="152" w="82">
                  <a:moveTo>
                    <a:pt x="23" y="1"/>
                  </a:moveTo>
                  <a:cubicBezTo>
                    <a:pt x="12" y="48"/>
                    <a:pt x="12" y="93"/>
                    <a:pt x="1" y="141"/>
                  </a:cubicBezTo>
                  <a:lnTo>
                    <a:pt x="48" y="152"/>
                  </a:lnTo>
                  <a:cubicBezTo>
                    <a:pt x="59" y="104"/>
                    <a:pt x="82" y="48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2"/>
            <p:cNvSpPr/>
            <p:nvPr/>
          </p:nvSpPr>
          <p:spPr>
            <a:xfrm>
              <a:off x="5006145" y="3957454"/>
              <a:ext cx="349912" cy="340428"/>
            </a:xfrm>
            <a:custGeom>
              <a:rect b="b" l="l" r="r" t="t"/>
              <a:pathLst>
                <a:path extrusionOk="0" h="7179" w="7379">
                  <a:moveTo>
                    <a:pt x="1838" y="807"/>
                  </a:moveTo>
                  <a:cubicBezTo>
                    <a:pt x="1838" y="818"/>
                    <a:pt x="1838" y="818"/>
                    <a:pt x="1849" y="829"/>
                  </a:cubicBezTo>
                  <a:cubicBezTo>
                    <a:pt x="1746" y="910"/>
                    <a:pt x="1651" y="1005"/>
                    <a:pt x="1548" y="1097"/>
                  </a:cubicBezTo>
                  <a:cubicBezTo>
                    <a:pt x="1548" y="1038"/>
                    <a:pt x="1757" y="829"/>
                    <a:pt x="1838" y="807"/>
                  </a:cubicBezTo>
                  <a:close/>
                  <a:moveTo>
                    <a:pt x="5110" y="840"/>
                  </a:moveTo>
                  <a:cubicBezTo>
                    <a:pt x="5168" y="865"/>
                    <a:pt x="5213" y="888"/>
                    <a:pt x="5261" y="924"/>
                  </a:cubicBezTo>
                  <a:cubicBezTo>
                    <a:pt x="5319" y="957"/>
                    <a:pt x="5308" y="1016"/>
                    <a:pt x="5249" y="1050"/>
                  </a:cubicBezTo>
                  <a:cubicBezTo>
                    <a:pt x="5168" y="1086"/>
                    <a:pt x="5073" y="1119"/>
                    <a:pt x="4981" y="1145"/>
                  </a:cubicBezTo>
                  <a:cubicBezTo>
                    <a:pt x="4961" y="1154"/>
                    <a:pt x="4941" y="1158"/>
                    <a:pt x="4920" y="1158"/>
                  </a:cubicBezTo>
                  <a:cubicBezTo>
                    <a:pt x="4871" y="1158"/>
                    <a:pt x="4821" y="1134"/>
                    <a:pt x="4772" y="1108"/>
                  </a:cubicBezTo>
                  <a:cubicBezTo>
                    <a:pt x="4738" y="1075"/>
                    <a:pt x="4738" y="994"/>
                    <a:pt x="4794" y="969"/>
                  </a:cubicBezTo>
                  <a:cubicBezTo>
                    <a:pt x="4889" y="910"/>
                    <a:pt x="4992" y="876"/>
                    <a:pt x="5110" y="840"/>
                  </a:cubicBezTo>
                  <a:close/>
                  <a:moveTo>
                    <a:pt x="6031" y="2370"/>
                  </a:moveTo>
                  <a:cubicBezTo>
                    <a:pt x="6042" y="2370"/>
                    <a:pt x="6054" y="2372"/>
                    <a:pt x="6065" y="2377"/>
                  </a:cubicBezTo>
                  <a:cubicBezTo>
                    <a:pt x="6205" y="2413"/>
                    <a:pt x="6286" y="2483"/>
                    <a:pt x="6286" y="2575"/>
                  </a:cubicBezTo>
                  <a:cubicBezTo>
                    <a:pt x="6261" y="2656"/>
                    <a:pt x="6275" y="2751"/>
                    <a:pt x="6191" y="2810"/>
                  </a:cubicBezTo>
                  <a:cubicBezTo>
                    <a:pt x="6168" y="2821"/>
                    <a:pt x="6157" y="2865"/>
                    <a:pt x="6146" y="2902"/>
                  </a:cubicBezTo>
                  <a:cubicBezTo>
                    <a:pt x="6124" y="2963"/>
                    <a:pt x="6087" y="3008"/>
                    <a:pt x="6030" y="3008"/>
                  </a:cubicBezTo>
                  <a:cubicBezTo>
                    <a:pt x="6023" y="3008"/>
                    <a:pt x="6015" y="3007"/>
                    <a:pt x="6006" y="3005"/>
                  </a:cubicBezTo>
                  <a:cubicBezTo>
                    <a:pt x="5937" y="3005"/>
                    <a:pt x="5900" y="2960"/>
                    <a:pt x="5889" y="2879"/>
                  </a:cubicBezTo>
                  <a:cubicBezTo>
                    <a:pt x="5878" y="2843"/>
                    <a:pt x="5867" y="2821"/>
                    <a:pt x="5842" y="2796"/>
                  </a:cubicBezTo>
                  <a:cubicBezTo>
                    <a:pt x="5772" y="2715"/>
                    <a:pt x="5772" y="2670"/>
                    <a:pt x="5830" y="2575"/>
                  </a:cubicBezTo>
                  <a:cubicBezTo>
                    <a:pt x="5867" y="2541"/>
                    <a:pt x="5889" y="2505"/>
                    <a:pt x="5911" y="2472"/>
                  </a:cubicBezTo>
                  <a:cubicBezTo>
                    <a:pt x="5941" y="2406"/>
                    <a:pt x="5984" y="2370"/>
                    <a:pt x="6031" y="2370"/>
                  </a:cubicBezTo>
                  <a:close/>
                  <a:moveTo>
                    <a:pt x="780" y="2751"/>
                  </a:moveTo>
                  <a:lnTo>
                    <a:pt x="780" y="2751"/>
                  </a:lnTo>
                  <a:cubicBezTo>
                    <a:pt x="757" y="2854"/>
                    <a:pt x="721" y="2960"/>
                    <a:pt x="698" y="3064"/>
                  </a:cubicBezTo>
                  <a:cubicBezTo>
                    <a:pt x="640" y="2994"/>
                    <a:pt x="698" y="2784"/>
                    <a:pt x="780" y="2751"/>
                  </a:cubicBezTo>
                  <a:close/>
                  <a:moveTo>
                    <a:pt x="1408" y="1259"/>
                  </a:moveTo>
                  <a:lnTo>
                    <a:pt x="1419" y="1273"/>
                  </a:lnTo>
                  <a:cubicBezTo>
                    <a:pt x="1408" y="1295"/>
                    <a:pt x="1397" y="1307"/>
                    <a:pt x="1386" y="1329"/>
                  </a:cubicBezTo>
                  <a:cubicBezTo>
                    <a:pt x="1199" y="1552"/>
                    <a:pt x="1037" y="1784"/>
                    <a:pt x="897" y="2027"/>
                  </a:cubicBezTo>
                  <a:cubicBezTo>
                    <a:pt x="743" y="2284"/>
                    <a:pt x="673" y="2564"/>
                    <a:pt x="617" y="2843"/>
                  </a:cubicBezTo>
                  <a:cubicBezTo>
                    <a:pt x="603" y="2913"/>
                    <a:pt x="592" y="2983"/>
                    <a:pt x="581" y="3041"/>
                  </a:cubicBezTo>
                  <a:cubicBezTo>
                    <a:pt x="570" y="3064"/>
                    <a:pt x="548" y="3075"/>
                    <a:pt x="534" y="3100"/>
                  </a:cubicBezTo>
                  <a:cubicBezTo>
                    <a:pt x="534" y="3075"/>
                    <a:pt x="522" y="3053"/>
                    <a:pt x="522" y="3030"/>
                  </a:cubicBezTo>
                  <a:cubicBezTo>
                    <a:pt x="617" y="2435"/>
                    <a:pt x="849" y="1913"/>
                    <a:pt x="1232" y="1446"/>
                  </a:cubicBezTo>
                  <a:cubicBezTo>
                    <a:pt x="1280" y="1388"/>
                    <a:pt x="1327" y="1329"/>
                    <a:pt x="1361" y="1284"/>
                  </a:cubicBezTo>
                  <a:cubicBezTo>
                    <a:pt x="1372" y="1273"/>
                    <a:pt x="1397" y="1259"/>
                    <a:pt x="1408" y="1259"/>
                  </a:cubicBezTo>
                  <a:close/>
                  <a:moveTo>
                    <a:pt x="4062" y="1703"/>
                  </a:moveTo>
                  <a:cubicBezTo>
                    <a:pt x="4143" y="1703"/>
                    <a:pt x="4224" y="1748"/>
                    <a:pt x="4305" y="1784"/>
                  </a:cubicBezTo>
                  <a:cubicBezTo>
                    <a:pt x="4445" y="1843"/>
                    <a:pt x="4584" y="1888"/>
                    <a:pt x="4702" y="2016"/>
                  </a:cubicBezTo>
                  <a:cubicBezTo>
                    <a:pt x="4749" y="2064"/>
                    <a:pt x="4794" y="2122"/>
                    <a:pt x="4841" y="2192"/>
                  </a:cubicBezTo>
                  <a:cubicBezTo>
                    <a:pt x="4878" y="2251"/>
                    <a:pt x="4934" y="2307"/>
                    <a:pt x="5004" y="2332"/>
                  </a:cubicBezTo>
                  <a:cubicBezTo>
                    <a:pt x="5073" y="2365"/>
                    <a:pt x="5143" y="2402"/>
                    <a:pt x="5213" y="2446"/>
                  </a:cubicBezTo>
                  <a:cubicBezTo>
                    <a:pt x="5400" y="2541"/>
                    <a:pt x="5470" y="2740"/>
                    <a:pt x="5411" y="2935"/>
                  </a:cubicBezTo>
                  <a:cubicBezTo>
                    <a:pt x="5378" y="3041"/>
                    <a:pt x="5367" y="3145"/>
                    <a:pt x="5400" y="3251"/>
                  </a:cubicBezTo>
                  <a:cubicBezTo>
                    <a:pt x="5492" y="3449"/>
                    <a:pt x="5481" y="3648"/>
                    <a:pt x="5448" y="3857"/>
                  </a:cubicBezTo>
                  <a:cubicBezTo>
                    <a:pt x="5378" y="4148"/>
                    <a:pt x="5330" y="4449"/>
                    <a:pt x="5272" y="4740"/>
                  </a:cubicBezTo>
                  <a:cubicBezTo>
                    <a:pt x="5261" y="4810"/>
                    <a:pt x="5227" y="4880"/>
                    <a:pt x="5180" y="4938"/>
                  </a:cubicBezTo>
                  <a:cubicBezTo>
                    <a:pt x="5004" y="5195"/>
                    <a:pt x="4819" y="5438"/>
                    <a:pt x="4632" y="5695"/>
                  </a:cubicBezTo>
                  <a:cubicBezTo>
                    <a:pt x="4540" y="5824"/>
                    <a:pt x="4422" y="5883"/>
                    <a:pt x="4272" y="5916"/>
                  </a:cubicBezTo>
                  <a:cubicBezTo>
                    <a:pt x="4256" y="5920"/>
                    <a:pt x="4240" y="5921"/>
                    <a:pt x="4225" y="5921"/>
                  </a:cubicBezTo>
                  <a:cubicBezTo>
                    <a:pt x="4138" y="5921"/>
                    <a:pt x="4063" y="5870"/>
                    <a:pt x="4003" y="5799"/>
                  </a:cubicBezTo>
                  <a:cubicBezTo>
                    <a:pt x="3864" y="5637"/>
                    <a:pt x="3702" y="5497"/>
                    <a:pt x="3621" y="5276"/>
                  </a:cubicBezTo>
                  <a:cubicBezTo>
                    <a:pt x="3573" y="5170"/>
                    <a:pt x="3514" y="5078"/>
                    <a:pt x="3445" y="4986"/>
                  </a:cubicBezTo>
                  <a:cubicBezTo>
                    <a:pt x="3375" y="4880"/>
                    <a:pt x="3375" y="4765"/>
                    <a:pt x="3364" y="4648"/>
                  </a:cubicBezTo>
                  <a:cubicBezTo>
                    <a:pt x="3341" y="4486"/>
                    <a:pt x="3316" y="4332"/>
                    <a:pt x="3294" y="4181"/>
                  </a:cubicBezTo>
                  <a:cubicBezTo>
                    <a:pt x="3294" y="4123"/>
                    <a:pt x="3257" y="4089"/>
                    <a:pt x="3202" y="4078"/>
                  </a:cubicBezTo>
                  <a:cubicBezTo>
                    <a:pt x="3143" y="4067"/>
                    <a:pt x="3084" y="4067"/>
                    <a:pt x="3026" y="4067"/>
                  </a:cubicBezTo>
                  <a:cubicBezTo>
                    <a:pt x="2987" y="4070"/>
                    <a:pt x="2948" y="4073"/>
                    <a:pt x="2909" y="4073"/>
                  </a:cubicBezTo>
                  <a:cubicBezTo>
                    <a:pt x="2820" y="4073"/>
                    <a:pt x="2734" y="4060"/>
                    <a:pt x="2654" y="4019"/>
                  </a:cubicBezTo>
                  <a:cubicBezTo>
                    <a:pt x="2607" y="3983"/>
                    <a:pt x="2548" y="3983"/>
                    <a:pt x="2489" y="3961"/>
                  </a:cubicBezTo>
                  <a:cubicBezTo>
                    <a:pt x="2433" y="3938"/>
                    <a:pt x="2364" y="3927"/>
                    <a:pt x="2305" y="3880"/>
                  </a:cubicBezTo>
                  <a:cubicBezTo>
                    <a:pt x="2129" y="3729"/>
                    <a:pt x="1989" y="3553"/>
                    <a:pt x="1930" y="3321"/>
                  </a:cubicBezTo>
                  <a:cubicBezTo>
                    <a:pt x="1908" y="3251"/>
                    <a:pt x="1919" y="3192"/>
                    <a:pt x="1944" y="3123"/>
                  </a:cubicBezTo>
                  <a:cubicBezTo>
                    <a:pt x="2014" y="2983"/>
                    <a:pt x="2048" y="2832"/>
                    <a:pt x="2059" y="2670"/>
                  </a:cubicBezTo>
                  <a:cubicBezTo>
                    <a:pt x="2070" y="2564"/>
                    <a:pt x="2118" y="2446"/>
                    <a:pt x="2176" y="2354"/>
                  </a:cubicBezTo>
                  <a:cubicBezTo>
                    <a:pt x="2305" y="2122"/>
                    <a:pt x="2514" y="1946"/>
                    <a:pt x="2757" y="1843"/>
                  </a:cubicBezTo>
                  <a:cubicBezTo>
                    <a:pt x="2852" y="1796"/>
                    <a:pt x="2978" y="1784"/>
                    <a:pt x="3084" y="1762"/>
                  </a:cubicBezTo>
                  <a:cubicBezTo>
                    <a:pt x="3084" y="1773"/>
                    <a:pt x="3084" y="1784"/>
                    <a:pt x="3095" y="1796"/>
                  </a:cubicBezTo>
                  <a:cubicBezTo>
                    <a:pt x="3246" y="1773"/>
                    <a:pt x="3397" y="1737"/>
                    <a:pt x="3551" y="1726"/>
                  </a:cubicBezTo>
                  <a:cubicBezTo>
                    <a:pt x="3713" y="1703"/>
                    <a:pt x="3886" y="1703"/>
                    <a:pt x="4062" y="1703"/>
                  </a:cubicBezTo>
                  <a:close/>
                  <a:moveTo>
                    <a:pt x="4960" y="6706"/>
                  </a:moveTo>
                  <a:cubicBezTo>
                    <a:pt x="4964" y="6706"/>
                    <a:pt x="4968" y="6706"/>
                    <a:pt x="4970" y="6707"/>
                  </a:cubicBezTo>
                  <a:cubicBezTo>
                    <a:pt x="4929" y="6757"/>
                    <a:pt x="4641" y="6843"/>
                    <a:pt x="4516" y="6843"/>
                  </a:cubicBezTo>
                  <a:cubicBezTo>
                    <a:pt x="4496" y="6843"/>
                    <a:pt x="4480" y="6840"/>
                    <a:pt x="4470" y="6835"/>
                  </a:cubicBezTo>
                  <a:cubicBezTo>
                    <a:pt x="4502" y="6803"/>
                    <a:pt x="4882" y="6706"/>
                    <a:pt x="4960" y="6706"/>
                  </a:cubicBezTo>
                  <a:close/>
                  <a:moveTo>
                    <a:pt x="4283" y="6860"/>
                  </a:moveTo>
                  <a:cubicBezTo>
                    <a:pt x="4283" y="6860"/>
                    <a:pt x="4294" y="6860"/>
                    <a:pt x="4305" y="6872"/>
                  </a:cubicBezTo>
                  <a:cubicBezTo>
                    <a:pt x="4294" y="6883"/>
                    <a:pt x="4283" y="6894"/>
                    <a:pt x="4272" y="6894"/>
                  </a:cubicBezTo>
                  <a:cubicBezTo>
                    <a:pt x="4191" y="6905"/>
                    <a:pt x="4096" y="6905"/>
                    <a:pt x="4015" y="6905"/>
                  </a:cubicBezTo>
                  <a:cubicBezTo>
                    <a:pt x="4003" y="6905"/>
                    <a:pt x="3992" y="6883"/>
                    <a:pt x="3981" y="6883"/>
                  </a:cubicBezTo>
                  <a:cubicBezTo>
                    <a:pt x="3992" y="6872"/>
                    <a:pt x="4003" y="6860"/>
                    <a:pt x="4015" y="6860"/>
                  </a:cubicBezTo>
                  <a:close/>
                  <a:moveTo>
                    <a:pt x="5040" y="6846"/>
                  </a:moveTo>
                  <a:cubicBezTo>
                    <a:pt x="5051" y="6846"/>
                    <a:pt x="5051" y="6860"/>
                    <a:pt x="5051" y="6872"/>
                  </a:cubicBezTo>
                  <a:cubicBezTo>
                    <a:pt x="5029" y="6883"/>
                    <a:pt x="5017" y="6894"/>
                    <a:pt x="4992" y="6905"/>
                  </a:cubicBezTo>
                  <a:cubicBezTo>
                    <a:pt x="4659" y="7005"/>
                    <a:pt x="4319" y="7058"/>
                    <a:pt x="3976" y="7058"/>
                  </a:cubicBezTo>
                  <a:cubicBezTo>
                    <a:pt x="3842" y="7058"/>
                    <a:pt x="3708" y="7050"/>
                    <a:pt x="3573" y="7034"/>
                  </a:cubicBezTo>
                  <a:cubicBezTo>
                    <a:pt x="3537" y="7034"/>
                    <a:pt x="3514" y="7022"/>
                    <a:pt x="3481" y="7011"/>
                  </a:cubicBezTo>
                  <a:lnTo>
                    <a:pt x="3481" y="6986"/>
                  </a:lnTo>
                  <a:cubicBezTo>
                    <a:pt x="3605" y="6996"/>
                    <a:pt x="3730" y="7005"/>
                    <a:pt x="3854" y="7005"/>
                  </a:cubicBezTo>
                  <a:cubicBezTo>
                    <a:pt x="3904" y="7005"/>
                    <a:pt x="3954" y="7003"/>
                    <a:pt x="4003" y="7000"/>
                  </a:cubicBezTo>
                  <a:cubicBezTo>
                    <a:pt x="4191" y="7000"/>
                    <a:pt x="4364" y="6986"/>
                    <a:pt x="4540" y="6953"/>
                  </a:cubicBezTo>
                  <a:cubicBezTo>
                    <a:pt x="4702" y="6930"/>
                    <a:pt x="4878" y="6883"/>
                    <a:pt x="5040" y="6846"/>
                  </a:cubicBezTo>
                  <a:close/>
                  <a:moveTo>
                    <a:pt x="3855" y="1"/>
                  </a:moveTo>
                  <a:cubicBezTo>
                    <a:pt x="2758" y="1"/>
                    <a:pt x="1412" y="587"/>
                    <a:pt x="710" y="1983"/>
                  </a:cubicBezTo>
                  <a:cubicBezTo>
                    <a:pt x="0" y="3391"/>
                    <a:pt x="360" y="4986"/>
                    <a:pt x="1187" y="5905"/>
                  </a:cubicBezTo>
                  <a:cubicBezTo>
                    <a:pt x="1220" y="5862"/>
                    <a:pt x="1266" y="5833"/>
                    <a:pt x="1315" y="5833"/>
                  </a:cubicBezTo>
                  <a:cubicBezTo>
                    <a:pt x="1334" y="5833"/>
                    <a:pt x="1353" y="5837"/>
                    <a:pt x="1372" y="5846"/>
                  </a:cubicBezTo>
                  <a:cubicBezTo>
                    <a:pt x="1467" y="5905"/>
                    <a:pt x="1570" y="5952"/>
                    <a:pt x="1651" y="6045"/>
                  </a:cubicBezTo>
                  <a:cubicBezTo>
                    <a:pt x="1687" y="6103"/>
                    <a:pt x="1746" y="6137"/>
                    <a:pt x="1805" y="6184"/>
                  </a:cubicBezTo>
                  <a:cubicBezTo>
                    <a:pt x="1849" y="6218"/>
                    <a:pt x="1897" y="6243"/>
                    <a:pt x="1956" y="6277"/>
                  </a:cubicBezTo>
                  <a:cubicBezTo>
                    <a:pt x="2025" y="6313"/>
                    <a:pt x="2095" y="6358"/>
                    <a:pt x="2176" y="6383"/>
                  </a:cubicBezTo>
                  <a:cubicBezTo>
                    <a:pt x="2280" y="6427"/>
                    <a:pt x="2386" y="6453"/>
                    <a:pt x="2489" y="6497"/>
                  </a:cubicBezTo>
                  <a:cubicBezTo>
                    <a:pt x="2527" y="6509"/>
                    <a:pt x="2562" y="6515"/>
                    <a:pt x="2596" y="6515"/>
                  </a:cubicBezTo>
                  <a:cubicBezTo>
                    <a:pt x="2636" y="6515"/>
                    <a:pt x="2675" y="6506"/>
                    <a:pt x="2713" y="6486"/>
                  </a:cubicBezTo>
                  <a:cubicBezTo>
                    <a:pt x="2736" y="6476"/>
                    <a:pt x="2759" y="6471"/>
                    <a:pt x="2780" y="6471"/>
                  </a:cubicBezTo>
                  <a:cubicBezTo>
                    <a:pt x="2849" y="6471"/>
                    <a:pt x="2897" y="6527"/>
                    <a:pt x="2897" y="6626"/>
                  </a:cubicBezTo>
                  <a:cubicBezTo>
                    <a:pt x="2897" y="6791"/>
                    <a:pt x="2933" y="6835"/>
                    <a:pt x="3084" y="6894"/>
                  </a:cubicBezTo>
                  <a:cubicBezTo>
                    <a:pt x="3165" y="6916"/>
                    <a:pt x="3213" y="6964"/>
                    <a:pt x="3224" y="7045"/>
                  </a:cubicBezTo>
                  <a:cubicBezTo>
                    <a:pt x="3224" y="7103"/>
                    <a:pt x="3246" y="7115"/>
                    <a:pt x="3294" y="7126"/>
                  </a:cubicBezTo>
                  <a:cubicBezTo>
                    <a:pt x="3502" y="7161"/>
                    <a:pt x="3710" y="7179"/>
                    <a:pt x="3917" y="7179"/>
                  </a:cubicBezTo>
                  <a:cubicBezTo>
                    <a:pt x="4208" y="7179"/>
                    <a:pt x="4497" y="7143"/>
                    <a:pt x="4783" y="7070"/>
                  </a:cubicBezTo>
                  <a:cubicBezTo>
                    <a:pt x="4970" y="7022"/>
                    <a:pt x="5143" y="6964"/>
                    <a:pt x="5319" y="6905"/>
                  </a:cubicBezTo>
                  <a:cubicBezTo>
                    <a:pt x="5308" y="6824"/>
                    <a:pt x="5319" y="6777"/>
                    <a:pt x="5378" y="6732"/>
                  </a:cubicBezTo>
                  <a:cubicBezTo>
                    <a:pt x="5459" y="6651"/>
                    <a:pt x="5551" y="6592"/>
                    <a:pt x="5632" y="6522"/>
                  </a:cubicBezTo>
                  <a:cubicBezTo>
                    <a:pt x="5691" y="6486"/>
                    <a:pt x="5727" y="6453"/>
                    <a:pt x="5749" y="6394"/>
                  </a:cubicBezTo>
                  <a:cubicBezTo>
                    <a:pt x="5772" y="6346"/>
                    <a:pt x="5819" y="6288"/>
                    <a:pt x="5856" y="6288"/>
                  </a:cubicBezTo>
                  <a:cubicBezTo>
                    <a:pt x="6018" y="6265"/>
                    <a:pt x="6146" y="6162"/>
                    <a:pt x="6297" y="6126"/>
                  </a:cubicBezTo>
                  <a:cubicBezTo>
                    <a:pt x="6331" y="6115"/>
                    <a:pt x="6344" y="6092"/>
                    <a:pt x="6367" y="6078"/>
                  </a:cubicBezTo>
                  <a:cubicBezTo>
                    <a:pt x="6367" y="6067"/>
                    <a:pt x="6367" y="6067"/>
                    <a:pt x="6356" y="6056"/>
                  </a:cubicBezTo>
                  <a:cubicBezTo>
                    <a:pt x="6322" y="6064"/>
                    <a:pt x="6283" y="6072"/>
                    <a:pt x="6242" y="6072"/>
                  </a:cubicBezTo>
                  <a:cubicBezTo>
                    <a:pt x="6225" y="6072"/>
                    <a:pt x="6208" y="6070"/>
                    <a:pt x="6191" y="6067"/>
                  </a:cubicBezTo>
                  <a:cubicBezTo>
                    <a:pt x="6099" y="6067"/>
                    <a:pt x="6051" y="5997"/>
                    <a:pt x="6099" y="5916"/>
                  </a:cubicBezTo>
                  <a:cubicBezTo>
                    <a:pt x="6135" y="5858"/>
                    <a:pt x="6146" y="5799"/>
                    <a:pt x="6121" y="5743"/>
                  </a:cubicBezTo>
                  <a:cubicBezTo>
                    <a:pt x="6076" y="5626"/>
                    <a:pt x="6099" y="5556"/>
                    <a:pt x="6216" y="5508"/>
                  </a:cubicBezTo>
                  <a:cubicBezTo>
                    <a:pt x="6286" y="5475"/>
                    <a:pt x="6367" y="5464"/>
                    <a:pt x="6437" y="5427"/>
                  </a:cubicBezTo>
                  <a:cubicBezTo>
                    <a:pt x="6470" y="5416"/>
                    <a:pt x="6507" y="5405"/>
                    <a:pt x="6540" y="5369"/>
                  </a:cubicBezTo>
                  <a:cubicBezTo>
                    <a:pt x="6568" y="5352"/>
                    <a:pt x="6594" y="5327"/>
                    <a:pt x="6620" y="5327"/>
                  </a:cubicBezTo>
                  <a:cubicBezTo>
                    <a:pt x="6629" y="5327"/>
                    <a:pt x="6637" y="5329"/>
                    <a:pt x="6646" y="5335"/>
                  </a:cubicBezTo>
                  <a:cubicBezTo>
                    <a:pt x="6680" y="5357"/>
                    <a:pt x="6716" y="5405"/>
                    <a:pt x="6727" y="5438"/>
                  </a:cubicBezTo>
                  <a:cubicBezTo>
                    <a:pt x="6738" y="5464"/>
                    <a:pt x="6738" y="5497"/>
                    <a:pt x="6738" y="5533"/>
                  </a:cubicBezTo>
                  <a:cubicBezTo>
                    <a:pt x="6750" y="5556"/>
                    <a:pt x="6764" y="5578"/>
                    <a:pt x="6775" y="5589"/>
                  </a:cubicBezTo>
                  <a:cubicBezTo>
                    <a:pt x="6797" y="5614"/>
                    <a:pt x="6819" y="5637"/>
                    <a:pt x="6845" y="5659"/>
                  </a:cubicBezTo>
                  <a:cubicBezTo>
                    <a:pt x="6845" y="5659"/>
                    <a:pt x="6856" y="5659"/>
                    <a:pt x="6856" y="5648"/>
                  </a:cubicBezTo>
                  <a:cubicBezTo>
                    <a:pt x="7099" y="5324"/>
                    <a:pt x="7275" y="4950"/>
                    <a:pt x="7378" y="4556"/>
                  </a:cubicBezTo>
                  <a:cubicBezTo>
                    <a:pt x="7378" y="4542"/>
                    <a:pt x="7378" y="4519"/>
                    <a:pt x="7367" y="4508"/>
                  </a:cubicBezTo>
                  <a:cubicBezTo>
                    <a:pt x="7322" y="4438"/>
                    <a:pt x="7297" y="4357"/>
                    <a:pt x="7297" y="4276"/>
                  </a:cubicBezTo>
                  <a:cubicBezTo>
                    <a:pt x="7297" y="4218"/>
                    <a:pt x="7275" y="4148"/>
                    <a:pt x="7264" y="4089"/>
                  </a:cubicBezTo>
                  <a:cubicBezTo>
                    <a:pt x="7264" y="4089"/>
                    <a:pt x="7252" y="4078"/>
                    <a:pt x="7238" y="4078"/>
                  </a:cubicBezTo>
                  <a:cubicBezTo>
                    <a:pt x="7203" y="4143"/>
                    <a:pt x="7151" y="4177"/>
                    <a:pt x="7084" y="4177"/>
                  </a:cubicBezTo>
                  <a:cubicBezTo>
                    <a:pt x="7066" y="4177"/>
                    <a:pt x="7048" y="4175"/>
                    <a:pt x="7029" y="4170"/>
                  </a:cubicBezTo>
                  <a:cubicBezTo>
                    <a:pt x="6987" y="4160"/>
                    <a:pt x="6951" y="4155"/>
                    <a:pt x="6914" y="4155"/>
                  </a:cubicBezTo>
                  <a:cubicBezTo>
                    <a:pt x="6869" y="4155"/>
                    <a:pt x="6825" y="4163"/>
                    <a:pt x="6775" y="4181"/>
                  </a:cubicBezTo>
                  <a:cubicBezTo>
                    <a:pt x="6749" y="4193"/>
                    <a:pt x="6724" y="4198"/>
                    <a:pt x="6701" y="4198"/>
                  </a:cubicBezTo>
                  <a:cubicBezTo>
                    <a:pt x="6627" y="4198"/>
                    <a:pt x="6568" y="4145"/>
                    <a:pt x="6540" y="4067"/>
                  </a:cubicBezTo>
                  <a:cubicBezTo>
                    <a:pt x="6518" y="3961"/>
                    <a:pt x="6495" y="3857"/>
                    <a:pt x="6470" y="3751"/>
                  </a:cubicBezTo>
                  <a:cubicBezTo>
                    <a:pt x="6437" y="3634"/>
                    <a:pt x="6425" y="3508"/>
                    <a:pt x="6437" y="3391"/>
                  </a:cubicBezTo>
                  <a:cubicBezTo>
                    <a:pt x="6437" y="3251"/>
                    <a:pt x="6448" y="3123"/>
                    <a:pt x="6437" y="2994"/>
                  </a:cubicBezTo>
                  <a:cubicBezTo>
                    <a:pt x="6437" y="2902"/>
                    <a:pt x="6470" y="2821"/>
                    <a:pt x="6529" y="2751"/>
                  </a:cubicBezTo>
                  <a:cubicBezTo>
                    <a:pt x="6599" y="2681"/>
                    <a:pt x="6657" y="2600"/>
                    <a:pt x="6705" y="2505"/>
                  </a:cubicBezTo>
                  <a:cubicBezTo>
                    <a:pt x="6764" y="2402"/>
                    <a:pt x="6750" y="2365"/>
                    <a:pt x="6657" y="2296"/>
                  </a:cubicBezTo>
                  <a:cubicBezTo>
                    <a:pt x="6565" y="2237"/>
                    <a:pt x="6459" y="2181"/>
                    <a:pt x="6356" y="2134"/>
                  </a:cubicBezTo>
                  <a:cubicBezTo>
                    <a:pt x="6238" y="2080"/>
                    <a:pt x="6170" y="2051"/>
                    <a:pt x="6109" y="2051"/>
                  </a:cubicBezTo>
                  <a:cubicBezTo>
                    <a:pt x="6037" y="2051"/>
                    <a:pt x="5975" y="2092"/>
                    <a:pt x="5856" y="2181"/>
                  </a:cubicBezTo>
                  <a:cubicBezTo>
                    <a:pt x="5819" y="2215"/>
                    <a:pt x="5761" y="2226"/>
                    <a:pt x="5702" y="2251"/>
                  </a:cubicBezTo>
                  <a:cubicBezTo>
                    <a:pt x="5680" y="2262"/>
                    <a:pt x="5632" y="2273"/>
                    <a:pt x="5610" y="2296"/>
                  </a:cubicBezTo>
                  <a:cubicBezTo>
                    <a:pt x="5582" y="2345"/>
                    <a:pt x="5536" y="2368"/>
                    <a:pt x="5488" y="2368"/>
                  </a:cubicBezTo>
                  <a:cubicBezTo>
                    <a:pt x="5478" y="2368"/>
                    <a:pt x="5469" y="2367"/>
                    <a:pt x="5459" y="2365"/>
                  </a:cubicBezTo>
                  <a:cubicBezTo>
                    <a:pt x="5389" y="2343"/>
                    <a:pt x="5378" y="2284"/>
                    <a:pt x="5367" y="2237"/>
                  </a:cubicBezTo>
                  <a:cubicBezTo>
                    <a:pt x="5353" y="2181"/>
                    <a:pt x="5342" y="2122"/>
                    <a:pt x="5319" y="2075"/>
                  </a:cubicBezTo>
                  <a:cubicBezTo>
                    <a:pt x="5261" y="1972"/>
                    <a:pt x="5272" y="1888"/>
                    <a:pt x="5378" y="1832"/>
                  </a:cubicBezTo>
                  <a:cubicBezTo>
                    <a:pt x="5451" y="1790"/>
                    <a:pt x="5537" y="1749"/>
                    <a:pt x="5626" y="1749"/>
                  </a:cubicBezTo>
                  <a:cubicBezTo>
                    <a:pt x="5663" y="1749"/>
                    <a:pt x="5701" y="1756"/>
                    <a:pt x="5738" y="1773"/>
                  </a:cubicBezTo>
                  <a:cubicBezTo>
                    <a:pt x="5754" y="1779"/>
                    <a:pt x="5767" y="1782"/>
                    <a:pt x="5778" y="1782"/>
                  </a:cubicBezTo>
                  <a:cubicBezTo>
                    <a:pt x="5810" y="1782"/>
                    <a:pt x="5829" y="1761"/>
                    <a:pt x="5856" y="1726"/>
                  </a:cubicBezTo>
                  <a:cubicBezTo>
                    <a:pt x="5948" y="1564"/>
                    <a:pt x="5959" y="1388"/>
                    <a:pt x="5925" y="1203"/>
                  </a:cubicBezTo>
                  <a:cubicBezTo>
                    <a:pt x="5889" y="1027"/>
                    <a:pt x="5819" y="888"/>
                    <a:pt x="5657" y="807"/>
                  </a:cubicBezTo>
                  <a:cubicBezTo>
                    <a:pt x="5509" y="735"/>
                    <a:pt x="5367" y="687"/>
                    <a:pt x="5218" y="687"/>
                  </a:cubicBezTo>
                  <a:cubicBezTo>
                    <a:pt x="5145" y="687"/>
                    <a:pt x="5070" y="699"/>
                    <a:pt x="4992" y="726"/>
                  </a:cubicBezTo>
                  <a:cubicBezTo>
                    <a:pt x="4900" y="748"/>
                    <a:pt x="4819" y="784"/>
                    <a:pt x="4724" y="795"/>
                  </a:cubicBezTo>
                  <a:cubicBezTo>
                    <a:pt x="4709" y="798"/>
                    <a:pt x="4694" y="800"/>
                    <a:pt x="4678" y="800"/>
                  </a:cubicBezTo>
                  <a:cubicBezTo>
                    <a:pt x="4634" y="800"/>
                    <a:pt x="4589" y="789"/>
                    <a:pt x="4562" y="770"/>
                  </a:cubicBezTo>
                  <a:cubicBezTo>
                    <a:pt x="4434" y="678"/>
                    <a:pt x="4319" y="586"/>
                    <a:pt x="4283" y="435"/>
                  </a:cubicBezTo>
                  <a:cubicBezTo>
                    <a:pt x="4272" y="399"/>
                    <a:pt x="4249" y="365"/>
                    <a:pt x="4224" y="351"/>
                  </a:cubicBezTo>
                  <a:cubicBezTo>
                    <a:pt x="4121" y="307"/>
                    <a:pt x="4096" y="225"/>
                    <a:pt x="4121" y="119"/>
                  </a:cubicBezTo>
                  <a:cubicBezTo>
                    <a:pt x="4121" y="86"/>
                    <a:pt x="4143" y="49"/>
                    <a:pt x="4154" y="16"/>
                  </a:cubicBezTo>
                  <a:cubicBezTo>
                    <a:pt x="4057" y="6"/>
                    <a:pt x="3957" y="1"/>
                    <a:pt x="38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2"/>
            <p:cNvSpPr/>
            <p:nvPr/>
          </p:nvSpPr>
          <p:spPr>
            <a:xfrm>
              <a:off x="5202602" y="3958165"/>
              <a:ext cx="161228" cy="209264"/>
            </a:xfrm>
            <a:custGeom>
              <a:rect b="b" l="l" r="r" t="t"/>
              <a:pathLst>
                <a:path extrusionOk="0" h="4413" w="3400">
                  <a:moveTo>
                    <a:pt x="313" y="172"/>
                  </a:moveTo>
                  <a:cubicBezTo>
                    <a:pt x="356" y="172"/>
                    <a:pt x="401" y="189"/>
                    <a:pt x="408" y="210"/>
                  </a:cubicBezTo>
                  <a:cubicBezTo>
                    <a:pt x="408" y="222"/>
                    <a:pt x="386" y="244"/>
                    <a:pt x="386" y="244"/>
                  </a:cubicBezTo>
                  <a:cubicBezTo>
                    <a:pt x="338" y="233"/>
                    <a:pt x="291" y="210"/>
                    <a:pt x="246" y="197"/>
                  </a:cubicBezTo>
                  <a:cubicBezTo>
                    <a:pt x="259" y="179"/>
                    <a:pt x="285" y="172"/>
                    <a:pt x="313" y="172"/>
                  </a:cubicBezTo>
                  <a:close/>
                  <a:moveTo>
                    <a:pt x="606" y="185"/>
                  </a:moveTo>
                  <a:lnTo>
                    <a:pt x="606" y="185"/>
                  </a:lnTo>
                  <a:cubicBezTo>
                    <a:pt x="617" y="280"/>
                    <a:pt x="595" y="350"/>
                    <a:pt x="548" y="431"/>
                  </a:cubicBezTo>
                  <a:cubicBezTo>
                    <a:pt x="511" y="373"/>
                    <a:pt x="548" y="233"/>
                    <a:pt x="606" y="185"/>
                  </a:cubicBezTo>
                  <a:close/>
                  <a:moveTo>
                    <a:pt x="1992" y="1130"/>
                  </a:moveTo>
                  <a:cubicBezTo>
                    <a:pt x="2025" y="1152"/>
                    <a:pt x="2062" y="1174"/>
                    <a:pt x="2095" y="1199"/>
                  </a:cubicBezTo>
                  <a:cubicBezTo>
                    <a:pt x="2084" y="1211"/>
                    <a:pt x="2084" y="1222"/>
                    <a:pt x="2073" y="1233"/>
                  </a:cubicBezTo>
                  <a:cubicBezTo>
                    <a:pt x="2037" y="1199"/>
                    <a:pt x="2003" y="1174"/>
                    <a:pt x="1978" y="1152"/>
                  </a:cubicBezTo>
                  <a:cubicBezTo>
                    <a:pt x="1978" y="1141"/>
                    <a:pt x="1992" y="1130"/>
                    <a:pt x="1992" y="1130"/>
                  </a:cubicBezTo>
                  <a:close/>
                  <a:moveTo>
                    <a:pt x="2690" y="3015"/>
                  </a:moveTo>
                  <a:lnTo>
                    <a:pt x="2690" y="3015"/>
                  </a:lnTo>
                  <a:cubicBezTo>
                    <a:pt x="2654" y="3130"/>
                    <a:pt x="2632" y="3225"/>
                    <a:pt x="2595" y="3339"/>
                  </a:cubicBezTo>
                  <a:cubicBezTo>
                    <a:pt x="2562" y="3258"/>
                    <a:pt x="2607" y="3074"/>
                    <a:pt x="2690" y="3015"/>
                  </a:cubicBezTo>
                  <a:close/>
                  <a:moveTo>
                    <a:pt x="2503" y="3549"/>
                  </a:moveTo>
                  <a:lnTo>
                    <a:pt x="2503" y="3549"/>
                  </a:lnTo>
                  <a:cubicBezTo>
                    <a:pt x="2562" y="3563"/>
                    <a:pt x="2632" y="3608"/>
                    <a:pt x="2643" y="3677"/>
                  </a:cubicBezTo>
                  <a:cubicBezTo>
                    <a:pt x="2573" y="3677"/>
                    <a:pt x="2503" y="3608"/>
                    <a:pt x="2503" y="3549"/>
                  </a:cubicBezTo>
                  <a:close/>
                  <a:moveTo>
                    <a:pt x="81" y="1"/>
                  </a:moveTo>
                  <a:cubicBezTo>
                    <a:pt x="0" y="57"/>
                    <a:pt x="11" y="222"/>
                    <a:pt x="92" y="280"/>
                  </a:cubicBezTo>
                  <a:cubicBezTo>
                    <a:pt x="129" y="303"/>
                    <a:pt x="176" y="336"/>
                    <a:pt x="187" y="384"/>
                  </a:cubicBezTo>
                  <a:cubicBezTo>
                    <a:pt x="221" y="523"/>
                    <a:pt x="327" y="616"/>
                    <a:pt x="430" y="699"/>
                  </a:cubicBezTo>
                  <a:cubicBezTo>
                    <a:pt x="457" y="716"/>
                    <a:pt x="495" y="726"/>
                    <a:pt x="532" y="726"/>
                  </a:cubicBezTo>
                  <a:cubicBezTo>
                    <a:pt x="545" y="726"/>
                    <a:pt x="558" y="725"/>
                    <a:pt x="570" y="722"/>
                  </a:cubicBezTo>
                  <a:cubicBezTo>
                    <a:pt x="665" y="711"/>
                    <a:pt x="746" y="674"/>
                    <a:pt x="838" y="652"/>
                  </a:cubicBezTo>
                  <a:cubicBezTo>
                    <a:pt x="896" y="633"/>
                    <a:pt x="962" y="613"/>
                    <a:pt x="1029" y="613"/>
                  </a:cubicBezTo>
                  <a:cubicBezTo>
                    <a:pt x="1043" y="613"/>
                    <a:pt x="1056" y="614"/>
                    <a:pt x="1070" y="616"/>
                  </a:cubicBezTo>
                  <a:cubicBezTo>
                    <a:pt x="1280" y="630"/>
                    <a:pt x="1478" y="699"/>
                    <a:pt x="1654" y="825"/>
                  </a:cubicBezTo>
                  <a:cubicBezTo>
                    <a:pt x="1724" y="873"/>
                    <a:pt x="1782" y="942"/>
                    <a:pt x="1794" y="1023"/>
                  </a:cubicBezTo>
                  <a:cubicBezTo>
                    <a:pt x="1816" y="1104"/>
                    <a:pt x="1827" y="1188"/>
                    <a:pt x="1852" y="1269"/>
                  </a:cubicBezTo>
                  <a:cubicBezTo>
                    <a:pt x="1908" y="1454"/>
                    <a:pt x="1852" y="1618"/>
                    <a:pt x="1746" y="1769"/>
                  </a:cubicBezTo>
                  <a:cubicBezTo>
                    <a:pt x="1721" y="1813"/>
                    <a:pt x="1689" y="1837"/>
                    <a:pt x="1649" y="1837"/>
                  </a:cubicBezTo>
                  <a:cubicBezTo>
                    <a:pt x="1636" y="1837"/>
                    <a:pt x="1621" y="1834"/>
                    <a:pt x="1606" y="1828"/>
                  </a:cubicBezTo>
                  <a:cubicBezTo>
                    <a:pt x="1566" y="1808"/>
                    <a:pt x="1528" y="1800"/>
                    <a:pt x="1490" y="1800"/>
                  </a:cubicBezTo>
                  <a:cubicBezTo>
                    <a:pt x="1418" y="1800"/>
                    <a:pt x="1349" y="1828"/>
                    <a:pt x="1280" y="1850"/>
                  </a:cubicBezTo>
                  <a:cubicBezTo>
                    <a:pt x="1210" y="1887"/>
                    <a:pt x="1187" y="1943"/>
                    <a:pt x="1210" y="2001"/>
                  </a:cubicBezTo>
                  <a:cubicBezTo>
                    <a:pt x="1235" y="2071"/>
                    <a:pt x="1257" y="2141"/>
                    <a:pt x="1280" y="2211"/>
                  </a:cubicBezTo>
                  <a:cubicBezTo>
                    <a:pt x="1294" y="2247"/>
                    <a:pt x="1316" y="2281"/>
                    <a:pt x="1338" y="2292"/>
                  </a:cubicBezTo>
                  <a:cubicBezTo>
                    <a:pt x="1363" y="2292"/>
                    <a:pt x="1397" y="2269"/>
                    <a:pt x="1419" y="2247"/>
                  </a:cubicBezTo>
                  <a:cubicBezTo>
                    <a:pt x="1456" y="2236"/>
                    <a:pt x="1489" y="2188"/>
                    <a:pt x="1525" y="2188"/>
                  </a:cubicBezTo>
                  <a:cubicBezTo>
                    <a:pt x="1595" y="2177"/>
                    <a:pt x="1654" y="2152"/>
                    <a:pt x="1699" y="2107"/>
                  </a:cubicBezTo>
                  <a:cubicBezTo>
                    <a:pt x="1735" y="2071"/>
                    <a:pt x="1782" y="2049"/>
                    <a:pt x="1827" y="2012"/>
                  </a:cubicBezTo>
                  <a:cubicBezTo>
                    <a:pt x="1869" y="1985"/>
                    <a:pt x="1916" y="1971"/>
                    <a:pt x="1967" y="1971"/>
                  </a:cubicBezTo>
                  <a:cubicBezTo>
                    <a:pt x="2000" y="1971"/>
                    <a:pt x="2036" y="1977"/>
                    <a:pt x="2073" y="1990"/>
                  </a:cubicBezTo>
                  <a:cubicBezTo>
                    <a:pt x="2201" y="2049"/>
                    <a:pt x="2341" y="2107"/>
                    <a:pt x="2467" y="2177"/>
                  </a:cubicBezTo>
                  <a:cubicBezTo>
                    <a:pt x="2526" y="2200"/>
                    <a:pt x="2573" y="2258"/>
                    <a:pt x="2621" y="2306"/>
                  </a:cubicBezTo>
                  <a:cubicBezTo>
                    <a:pt x="2665" y="2350"/>
                    <a:pt x="2676" y="2409"/>
                    <a:pt x="2643" y="2468"/>
                  </a:cubicBezTo>
                  <a:cubicBezTo>
                    <a:pt x="2595" y="2571"/>
                    <a:pt x="2537" y="2688"/>
                    <a:pt x="2445" y="2769"/>
                  </a:cubicBezTo>
                  <a:cubicBezTo>
                    <a:pt x="2386" y="2828"/>
                    <a:pt x="2364" y="2909"/>
                    <a:pt x="2364" y="2990"/>
                  </a:cubicBezTo>
                  <a:cubicBezTo>
                    <a:pt x="2364" y="3108"/>
                    <a:pt x="2352" y="3225"/>
                    <a:pt x="2352" y="3339"/>
                  </a:cubicBezTo>
                  <a:cubicBezTo>
                    <a:pt x="2364" y="3446"/>
                    <a:pt x="2364" y="3563"/>
                    <a:pt x="2386" y="3666"/>
                  </a:cubicBezTo>
                  <a:cubicBezTo>
                    <a:pt x="2397" y="3784"/>
                    <a:pt x="2433" y="3898"/>
                    <a:pt x="2467" y="4015"/>
                  </a:cubicBezTo>
                  <a:cubicBezTo>
                    <a:pt x="2486" y="4084"/>
                    <a:pt x="2523" y="4122"/>
                    <a:pt x="2578" y="4122"/>
                  </a:cubicBezTo>
                  <a:cubicBezTo>
                    <a:pt x="2598" y="4122"/>
                    <a:pt x="2619" y="4117"/>
                    <a:pt x="2643" y="4108"/>
                  </a:cubicBezTo>
                  <a:cubicBezTo>
                    <a:pt x="2688" y="4086"/>
                    <a:pt x="2733" y="4074"/>
                    <a:pt x="2778" y="4074"/>
                  </a:cubicBezTo>
                  <a:cubicBezTo>
                    <a:pt x="2803" y="4074"/>
                    <a:pt x="2828" y="4077"/>
                    <a:pt x="2852" y="4085"/>
                  </a:cubicBezTo>
                  <a:cubicBezTo>
                    <a:pt x="2882" y="4093"/>
                    <a:pt x="2908" y="4099"/>
                    <a:pt x="2933" y="4099"/>
                  </a:cubicBezTo>
                  <a:cubicBezTo>
                    <a:pt x="2976" y="4099"/>
                    <a:pt x="3013" y="4082"/>
                    <a:pt x="3051" y="4038"/>
                  </a:cubicBezTo>
                  <a:cubicBezTo>
                    <a:pt x="3066" y="4017"/>
                    <a:pt x="3087" y="4006"/>
                    <a:pt x="3108" y="4006"/>
                  </a:cubicBezTo>
                  <a:cubicBezTo>
                    <a:pt x="3131" y="4006"/>
                    <a:pt x="3153" y="4020"/>
                    <a:pt x="3165" y="4052"/>
                  </a:cubicBezTo>
                  <a:cubicBezTo>
                    <a:pt x="3190" y="4122"/>
                    <a:pt x="3202" y="4191"/>
                    <a:pt x="3224" y="4261"/>
                  </a:cubicBezTo>
                  <a:cubicBezTo>
                    <a:pt x="3235" y="4306"/>
                    <a:pt x="3235" y="4365"/>
                    <a:pt x="3249" y="4412"/>
                  </a:cubicBezTo>
                  <a:lnTo>
                    <a:pt x="3271" y="4412"/>
                  </a:lnTo>
                  <a:cubicBezTo>
                    <a:pt x="3271" y="4387"/>
                    <a:pt x="3283" y="4365"/>
                    <a:pt x="3283" y="4342"/>
                  </a:cubicBezTo>
                  <a:cubicBezTo>
                    <a:pt x="3375" y="3898"/>
                    <a:pt x="3400" y="3457"/>
                    <a:pt x="3330" y="3015"/>
                  </a:cubicBezTo>
                  <a:cubicBezTo>
                    <a:pt x="3179" y="2119"/>
                    <a:pt x="2760" y="1373"/>
                    <a:pt x="2062" y="803"/>
                  </a:cubicBezTo>
                  <a:cubicBezTo>
                    <a:pt x="1503" y="336"/>
                    <a:pt x="849" y="71"/>
                    <a:pt x="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2"/>
            <p:cNvSpPr/>
            <p:nvPr/>
          </p:nvSpPr>
          <p:spPr>
            <a:xfrm>
              <a:off x="5063996" y="4236942"/>
              <a:ext cx="91758" cy="57378"/>
            </a:xfrm>
            <a:custGeom>
              <a:rect b="b" l="l" r="r" t="t"/>
              <a:pathLst>
                <a:path extrusionOk="0" h="1210" w="1935">
                  <a:moveTo>
                    <a:pt x="93" y="0"/>
                  </a:moveTo>
                  <a:cubicBezTo>
                    <a:pt x="62" y="0"/>
                    <a:pt x="36" y="17"/>
                    <a:pt x="1" y="58"/>
                  </a:cubicBezTo>
                  <a:cubicBezTo>
                    <a:pt x="526" y="651"/>
                    <a:pt x="1166" y="1036"/>
                    <a:pt x="1934" y="1209"/>
                  </a:cubicBezTo>
                  <a:cubicBezTo>
                    <a:pt x="1934" y="1128"/>
                    <a:pt x="1898" y="1081"/>
                    <a:pt x="1842" y="1059"/>
                  </a:cubicBezTo>
                  <a:cubicBezTo>
                    <a:pt x="1666" y="989"/>
                    <a:pt x="1618" y="919"/>
                    <a:pt x="1618" y="732"/>
                  </a:cubicBezTo>
                  <a:cubicBezTo>
                    <a:pt x="1618" y="672"/>
                    <a:pt x="1600" y="638"/>
                    <a:pt x="1558" y="638"/>
                  </a:cubicBezTo>
                  <a:cubicBezTo>
                    <a:pt x="1543" y="638"/>
                    <a:pt x="1525" y="642"/>
                    <a:pt x="1504" y="651"/>
                  </a:cubicBezTo>
                  <a:cubicBezTo>
                    <a:pt x="1463" y="669"/>
                    <a:pt x="1422" y="678"/>
                    <a:pt x="1382" y="678"/>
                  </a:cubicBezTo>
                  <a:cubicBezTo>
                    <a:pt x="1343" y="678"/>
                    <a:pt x="1304" y="669"/>
                    <a:pt x="1269" y="651"/>
                  </a:cubicBezTo>
                  <a:cubicBezTo>
                    <a:pt x="1177" y="628"/>
                    <a:pt x="1096" y="581"/>
                    <a:pt x="1004" y="570"/>
                  </a:cubicBezTo>
                  <a:cubicBezTo>
                    <a:pt x="794" y="522"/>
                    <a:pt x="641" y="371"/>
                    <a:pt x="456" y="279"/>
                  </a:cubicBezTo>
                  <a:lnTo>
                    <a:pt x="420" y="243"/>
                  </a:lnTo>
                  <a:cubicBezTo>
                    <a:pt x="361" y="151"/>
                    <a:pt x="269" y="81"/>
                    <a:pt x="166" y="22"/>
                  </a:cubicBezTo>
                  <a:cubicBezTo>
                    <a:pt x="137" y="8"/>
                    <a:pt x="114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2"/>
            <p:cNvSpPr/>
            <p:nvPr/>
          </p:nvSpPr>
          <p:spPr>
            <a:xfrm>
              <a:off x="5261117" y="4212711"/>
              <a:ext cx="66293" cy="70087"/>
            </a:xfrm>
            <a:custGeom>
              <a:rect b="b" l="l" r="r" t="t"/>
              <a:pathLst>
                <a:path extrusionOk="0" h="1478" w="1398">
                  <a:moveTo>
                    <a:pt x="1246" y="0"/>
                  </a:moveTo>
                  <a:cubicBezTo>
                    <a:pt x="1233" y="0"/>
                    <a:pt x="1218" y="7"/>
                    <a:pt x="1199" y="22"/>
                  </a:cubicBezTo>
                  <a:cubicBezTo>
                    <a:pt x="1163" y="55"/>
                    <a:pt x="1130" y="92"/>
                    <a:pt x="1082" y="103"/>
                  </a:cubicBezTo>
                  <a:cubicBezTo>
                    <a:pt x="1001" y="136"/>
                    <a:pt x="931" y="150"/>
                    <a:pt x="850" y="184"/>
                  </a:cubicBezTo>
                  <a:cubicBezTo>
                    <a:pt x="780" y="206"/>
                    <a:pt x="758" y="265"/>
                    <a:pt x="791" y="335"/>
                  </a:cubicBezTo>
                  <a:cubicBezTo>
                    <a:pt x="814" y="405"/>
                    <a:pt x="814" y="486"/>
                    <a:pt x="780" y="556"/>
                  </a:cubicBezTo>
                  <a:cubicBezTo>
                    <a:pt x="758" y="614"/>
                    <a:pt x="769" y="639"/>
                    <a:pt x="828" y="639"/>
                  </a:cubicBezTo>
                  <a:cubicBezTo>
                    <a:pt x="872" y="639"/>
                    <a:pt x="920" y="625"/>
                    <a:pt x="967" y="625"/>
                  </a:cubicBezTo>
                  <a:cubicBezTo>
                    <a:pt x="990" y="625"/>
                    <a:pt x="1023" y="639"/>
                    <a:pt x="1037" y="662"/>
                  </a:cubicBezTo>
                  <a:cubicBezTo>
                    <a:pt x="1048" y="684"/>
                    <a:pt x="1037" y="732"/>
                    <a:pt x="1012" y="743"/>
                  </a:cubicBezTo>
                  <a:cubicBezTo>
                    <a:pt x="967" y="779"/>
                    <a:pt x="920" y="801"/>
                    <a:pt x="861" y="824"/>
                  </a:cubicBezTo>
                  <a:cubicBezTo>
                    <a:pt x="814" y="849"/>
                    <a:pt x="758" y="871"/>
                    <a:pt x="710" y="894"/>
                  </a:cubicBezTo>
                  <a:cubicBezTo>
                    <a:pt x="641" y="919"/>
                    <a:pt x="582" y="930"/>
                    <a:pt x="523" y="963"/>
                  </a:cubicBezTo>
                  <a:cubicBezTo>
                    <a:pt x="490" y="975"/>
                    <a:pt x="442" y="1000"/>
                    <a:pt x="431" y="1033"/>
                  </a:cubicBezTo>
                  <a:cubicBezTo>
                    <a:pt x="409" y="1114"/>
                    <a:pt x="339" y="1162"/>
                    <a:pt x="269" y="1209"/>
                  </a:cubicBezTo>
                  <a:cubicBezTo>
                    <a:pt x="185" y="1268"/>
                    <a:pt x="115" y="1324"/>
                    <a:pt x="46" y="1394"/>
                  </a:cubicBezTo>
                  <a:cubicBezTo>
                    <a:pt x="23" y="1408"/>
                    <a:pt x="12" y="1441"/>
                    <a:pt x="1" y="1463"/>
                  </a:cubicBezTo>
                  <a:lnTo>
                    <a:pt x="12" y="1477"/>
                  </a:lnTo>
                  <a:cubicBezTo>
                    <a:pt x="34" y="1463"/>
                    <a:pt x="60" y="1463"/>
                    <a:pt x="82" y="1452"/>
                  </a:cubicBezTo>
                  <a:cubicBezTo>
                    <a:pt x="571" y="1220"/>
                    <a:pt x="979" y="894"/>
                    <a:pt x="1328" y="475"/>
                  </a:cubicBezTo>
                  <a:cubicBezTo>
                    <a:pt x="1361" y="430"/>
                    <a:pt x="1373" y="382"/>
                    <a:pt x="1398" y="324"/>
                  </a:cubicBezTo>
                  <a:cubicBezTo>
                    <a:pt x="1398" y="312"/>
                    <a:pt x="1387" y="276"/>
                    <a:pt x="1373" y="265"/>
                  </a:cubicBezTo>
                  <a:cubicBezTo>
                    <a:pt x="1317" y="231"/>
                    <a:pt x="1303" y="184"/>
                    <a:pt x="1303" y="125"/>
                  </a:cubicBezTo>
                  <a:cubicBezTo>
                    <a:pt x="1303" y="103"/>
                    <a:pt x="1303" y="67"/>
                    <a:pt x="1292" y="44"/>
                  </a:cubicBezTo>
                  <a:cubicBezTo>
                    <a:pt x="1278" y="16"/>
                    <a:pt x="1265" y="0"/>
                    <a:pt x="1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2"/>
            <p:cNvSpPr/>
            <p:nvPr/>
          </p:nvSpPr>
          <p:spPr>
            <a:xfrm>
              <a:off x="5099893" y="4040579"/>
              <a:ext cx="163409" cy="194375"/>
            </a:xfrm>
            <a:custGeom>
              <a:rect b="b" l="l" r="r" t="t"/>
              <a:pathLst>
                <a:path extrusionOk="0" h="4099" w="3446">
                  <a:moveTo>
                    <a:pt x="2714" y="1370"/>
                  </a:moveTo>
                  <a:cubicBezTo>
                    <a:pt x="2747" y="1381"/>
                    <a:pt x="2817" y="1520"/>
                    <a:pt x="2806" y="1568"/>
                  </a:cubicBezTo>
                  <a:cubicBezTo>
                    <a:pt x="2761" y="1557"/>
                    <a:pt x="2666" y="1428"/>
                    <a:pt x="2677" y="1392"/>
                  </a:cubicBezTo>
                  <a:cubicBezTo>
                    <a:pt x="2677" y="1381"/>
                    <a:pt x="2702" y="1370"/>
                    <a:pt x="2714" y="1370"/>
                  </a:cubicBezTo>
                  <a:close/>
                  <a:moveTo>
                    <a:pt x="317" y="1406"/>
                  </a:moveTo>
                  <a:lnTo>
                    <a:pt x="317" y="1406"/>
                  </a:lnTo>
                  <a:cubicBezTo>
                    <a:pt x="373" y="1476"/>
                    <a:pt x="420" y="1532"/>
                    <a:pt x="468" y="1590"/>
                  </a:cubicBezTo>
                  <a:cubicBezTo>
                    <a:pt x="387" y="1590"/>
                    <a:pt x="303" y="1487"/>
                    <a:pt x="317" y="1406"/>
                  </a:cubicBezTo>
                  <a:close/>
                  <a:moveTo>
                    <a:pt x="641" y="1557"/>
                  </a:moveTo>
                  <a:cubicBezTo>
                    <a:pt x="641" y="1568"/>
                    <a:pt x="652" y="1579"/>
                    <a:pt x="652" y="1590"/>
                  </a:cubicBezTo>
                  <a:cubicBezTo>
                    <a:pt x="630" y="1660"/>
                    <a:pt x="596" y="1730"/>
                    <a:pt x="571" y="1800"/>
                  </a:cubicBezTo>
                  <a:cubicBezTo>
                    <a:pt x="571" y="1811"/>
                    <a:pt x="560" y="1811"/>
                    <a:pt x="537" y="1836"/>
                  </a:cubicBezTo>
                  <a:lnTo>
                    <a:pt x="537" y="1730"/>
                  </a:lnTo>
                  <a:cubicBezTo>
                    <a:pt x="560" y="1671"/>
                    <a:pt x="571" y="1627"/>
                    <a:pt x="596" y="1579"/>
                  </a:cubicBezTo>
                  <a:cubicBezTo>
                    <a:pt x="607" y="1568"/>
                    <a:pt x="618" y="1568"/>
                    <a:pt x="641" y="1557"/>
                  </a:cubicBezTo>
                  <a:close/>
                  <a:moveTo>
                    <a:pt x="3063" y="1906"/>
                  </a:moveTo>
                  <a:lnTo>
                    <a:pt x="3063" y="1906"/>
                  </a:lnTo>
                  <a:cubicBezTo>
                    <a:pt x="3027" y="2009"/>
                    <a:pt x="3004" y="2115"/>
                    <a:pt x="2982" y="2219"/>
                  </a:cubicBezTo>
                  <a:cubicBezTo>
                    <a:pt x="2934" y="2160"/>
                    <a:pt x="2993" y="1928"/>
                    <a:pt x="3063" y="1906"/>
                  </a:cubicBezTo>
                  <a:close/>
                  <a:moveTo>
                    <a:pt x="2761" y="2406"/>
                  </a:moveTo>
                  <a:cubicBezTo>
                    <a:pt x="2783" y="2417"/>
                    <a:pt x="2806" y="2428"/>
                    <a:pt x="2831" y="2453"/>
                  </a:cubicBezTo>
                  <a:cubicBezTo>
                    <a:pt x="2831" y="2453"/>
                    <a:pt x="2842" y="2476"/>
                    <a:pt x="2853" y="2498"/>
                  </a:cubicBezTo>
                  <a:cubicBezTo>
                    <a:pt x="2817" y="2498"/>
                    <a:pt x="2806" y="2498"/>
                    <a:pt x="2795" y="2487"/>
                  </a:cubicBezTo>
                  <a:cubicBezTo>
                    <a:pt x="2772" y="2476"/>
                    <a:pt x="2761" y="2453"/>
                    <a:pt x="2736" y="2428"/>
                  </a:cubicBezTo>
                  <a:lnTo>
                    <a:pt x="2761" y="2406"/>
                  </a:lnTo>
                  <a:close/>
                  <a:moveTo>
                    <a:pt x="1909" y="0"/>
                  </a:moveTo>
                  <a:cubicBezTo>
                    <a:pt x="1770" y="0"/>
                    <a:pt x="1621" y="26"/>
                    <a:pt x="1479" y="43"/>
                  </a:cubicBezTo>
                  <a:cubicBezTo>
                    <a:pt x="1339" y="54"/>
                    <a:pt x="1188" y="79"/>
                    <a:pt x="1037" y="90"/>
                  </a:cubicBezTo>
                  <a:cubicBezTo>
                    <a:pt x="898" y="90"/>
                    <a:pt x="769" y="135"/>
                    <a:pt x="652" y="205"/>
                  </a:cubicBezTo>
                  <a:cubicBezTo>
                    <a:pt x="607" y="241"/>
                    <a:pt x="560" y="274"/>
                    <a:pt x="512" y="300"/>
                  </a:cubicBezTo>
                  <a:cubicBezTo>
                    <a:pt x="280" y="439"/>
                    <a:pt x="199" y="660"/>
                    <a:pt x="141" y="903"/>
                  </a:cubicBezTo>
                  <a:lnTo>
                    <a:pt x="141" y="928"/>
                  </a:lnTo>
                  <a:cubicBezTo>
                    <a:pt x="152" y="1090"/>
                    <a:pt x="93" y="1241"/>
                    <a:pt x="23" y="1392"/>
                  </a:cubicBezTo>
                  <a:cubicBezTo>
                    <a:pt x="12" y="1439"/>
                    <a:pt x="1" y="1498"/>
                    <a:pt x="12" y="1546"/>
                  </a:cubicBezTo>
                  <a:cubicBezTo>
                    <a:pt x="71" y="1789"/>
                    <a:pt x="233" y="1951"/>
                    <a:pt x="409" y="2104"/>
                  </a:cubicBezTo>
                  <a:cubicBezTo>
                    <a:pt x="442" y="2127"/>
                    <a:pt x="490" y="2138"/>
                    <a:pt x="526" y="2149"/>
                  </a:cubicBezTo>
                  <a:cubicBezTo>
                    <a:pt x="596" y="2160"/>
                    <a:pt x="666" y="2185"/>
                    <a:pt x="722" y="2208"/>
                  </a:cubicBezTo>
                  <a:cubicBezTo>
                    <a:pt x="806" y="2244"/>
                    <a:pt x="875" y="2255"/>
                    <a:pt x="945" y="2255"/>
                  </a:cubicBezTo>
                  <a:cubicBezTo>
                    <a:pt x="1049" y="2255"/>
                    <a:pt x="1141" y="2255"/>
                    <a:pt x="1236" y="2266"/>
                  </a:cubicBezTo>
                  <a:cubicBezTo>
                    <a:pt x="1328" y="2277"/>
                    <a:pt x="1364" y="2325"/>
                    <a:pt x="1375" y="2417"/>
                  </a:cubicBezTo>
                  <a:cubicBezTo>
                    <a:pt x="1387" y="2509"/>
                    <a:pt x="1398" y="2604"/>
                    <a:pt x="1409" y="2696"/>
                  </a:cubicBezTo>
                  <a:cubicBezTo>
                    <a:pt x="1420" y="2789"/>
                    <a:pt x="1445" y="2884"/>
                    <a:pt x="1468" y="2976"/>
                  </a:cubicBezTo>
                  <a:cubicBezTo>
                    <a:pt x="1479" y="3057"/>
                    <a:pt x="1515" y="3127"/>
                    <a:pt x="1537" y="3197"/>
                  </a:cubicBezTo>
                  <a:cubicBezTo>
                    <a:pt x="1585" y="3292"/>
                    <a:pt x="1644" y="3361"/>
                    <a:pt x="1677" y="3454"/>
                  </a:cubicBezTo>
                  <a:cubicBezTo>
                    <a:pt x="1747" y="3674"/>
                    <a:pt x="1923" y="3836"/>
                    <a:pt x="2063" y="4001"/>
                  </a:cubicBezTo>
                  <a:cubicBezTo>
                    <a:pt x="2110" y="4051"/>
                    <a:pt x="2167" y="4098"/>
                    <a:pt x="2241" y="4098"/>
                  </a:cubicBezTo>
                  <a:cubicBezTo>
                    <a:pt x="2255" y="4098"/>
                    <a:pt x="2269" y="4097"/>
                    <a:pt x="2283" y="4093"/>
                  </a:cubicBezTo>
                  <a:cubicBezTo>
                    <a:pt x="2423" y="4071"/>
                    <a:pt x="2526" y="4001"/>
                    <a:pt x="2621" y="3884"/>
                  </a:cubicBezTo>
                  <a:cubicBezTo>
                    <a:pt x="2795" y="3641"/>
                    <a:pt x="2971" y="3406"/>
                    <a:pt x="3144" y="3163"/>
                  </a:cubicBezTo>
                  <a:cubicBezTo>
                    <a:pt x="3191" y="3093"/>
                    <a:pt x="3225" y="3023"/>
                    <a:pt x="3236" y="2954"/>
                  </a:cubicBezTo>
                  <a:cubicBezTo>
                    <a:pt x="3306" y="2649"/>
                    <a:pt x="3353" y="2336"/>
                    <a:pt x="3412" y="2034"/>
                  </a:cubicBezTo>
                  <a:cubicBezTo>
                    <a:pt x="3446" y="1858"/>
                    <a:pt x="3434" y="1696"/>
                    <a:pt x="3376" y="1532"/>
                  </a:cubicBezTo>
                  <a:cubicBezTo>
                    <a:pt x="3331" y="1417"/>
                    <a:pt x="3342" y="1288"/>
                    <a:pt x="3376" y="1171"/>
                  </a:cubicBezTo>
                  <a:cubicBezTo>
                    <a:pt x="3390" y="1138"/>
                    <a:pt x="3401" y="1101"/>
                    <a:pt x="3401" y="1068"/>
                  </a:cubicBezTo>
                  <a:cubicBezTo>
                    <a:pt x="3390" y="939"/>
                    <a:pt x="3353" y="833"/>
                    <a:pt x="3236" y="777"/>
                  </a:cubicBezTo>
                  <a:cubicBezTo>
                    <a:pt x="3166" y="730"/>
                    <a:pt x="3085" y="682"/>
                    <a:pt x="3004" y="638"/>
                  </a:cubicBezTo>
                  <a:cubicBezTo>
                    <a:pt x="2923" y="601"/>
                    <a:pt x="2864" y="543"/>
                    <a:pt x="2817" y="473"/>
                  </a:cubicBezTo>
                  <a:cubicBezTo>
                    <a:pt x="2655" y="160"/>
                    <a:pt x="2353" y="54"/>
                    <a:pt x="2038" y="9"/>
                  </a:cubicBezTo>
                  <a:cubicBezTo>
                    <a:pt x="1996" y="3"/>
                    <a:pt x="1953" y="0"/>
                    <a:pt x="1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2"/>
            <p:cNvSpPr/>
            <p:nvPr/>
          </p:nvSpPr>
          <p:spPr>
            <a:xfrm>
              <a:off x="5282598" y="4072255"/>
              <a:ext cx="18873" cy="25133"/>
            </a:xfrm>
            <a:custGeom>
              <a:rect b="b" l="l" r="r" t="t"/>
              <a:pathLst>
                <a:path extrusionOk="0" h="530" w="398">
                  <a:moveTo>
                    <a:pt x="203" y="0"/>
                  </a:moveTo>
                  <a:cubicBezTo>
                    <a:pt x="174" y="0"/>
                    <a:pt x="158" y="25"/>
                    <a:pt x="140" y="51"/>
                  </a:cubicBezTo>
                  <a:cubicBezTo>
                    <a:pt x="107" y="95"/>
                    <a:pt x="81" y="154"/>
                    <a:pt x="48" y="190"/>
                  </a:cubicBezTo>
                  <a:cubicBezTo>
                    <a:pt x="0" y="249"/>
                    <a:pt x="26" y="282"/>
                    <a:pt x="59" y="330"/>
                  </a:cubicBezTo>
                  <a:cubicBezTo>
                    <a:pt x="81" y="363"/>
                    <a:pt x="107" y="400"/>
                    <a:pt x="107" y="433"/>
                  </a:cubicBezTo>
                  <a:cubicBezTo>
                    <a:pt x="118" y="481"/>
                    <a:pt x="118" y="528"/>
                    <a:pt x="176" y="528"/>
                  </a:cubicBezTo>
                  <a:cubicBezTo>
                    <a:pt x="182" y="529"/>
                    <a:pt x="188" y="530"/>
                    <a:pt x="193" y="530"/>
                  </a:cubicBezTo>
                  <a:cubicBezTo>
                    <a:pt x="237" y="530"/>
                    <a:pt x="247" y="487"/>
                    <a:pt x="257" y="444"/>
                  </a:cubicBezTo>
                  <a:cubicBezTo>
                    <a:pt x="269" y="411"/>
                    <a:pt x="291" y="363"/>
                    <a:pt x="316" y="330"/>
                  </a:cubicBezTo>
                  <a:cubicBezTo>
                    <a:pt x="350" y="271"/>
                    <a:pt x="386" y="224"/>
                    <a:pt x="397" y="190"/>
                  </a:cubicBezTo>
                  <a:cubicBezTo>
                    <a:pt x="397" y="62"/>
                    <a:pt x="316" y="39"/>
                    <a:pt x="246" y="14"/>
                  </a:cubicBezTo>
                  <a:cubicBezTo>
                    <a:pt x="229" y="5"/>
                    <a:pt x="215" y="0"/>
                    <a:pt x="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2"/>
            <p:cNvSpPr/>
            <p:nvPr/>
          </p:nvSpPr>
          <p:spPr>
            <a:xfrm>
              <a:off x="5234088" y="4000178"/>
              <a:ext cx="21007" cy="9247"/>
            </a:xfrm>
            <a:custGeom>
              <a:rect b="b" l="l" r="r" t="t"/>
              <a:pathLst>
                <a:path extrusionOk="0" h="195" w="443">
                  <a:moveTo>
                    <a:pt x="299" y="1"/>
                  </a:moveTo>
                  <a:cubicBezTo>
                    <a:pt x="282" y="1"/>
                    <a:pt x="264" y="3"/>
                    <a:pt x="244" y="9"/>
                  </a:cubicBezTo>
                  <a:cubicBezTo>
                    <a:pt x="174" y="34"/>
                    <a:pt x="93" y="68"/>
                    <a:pt x="23" y="93"/>
                  </a:cubicBezTo>
                  <a:cubicBezTo>
                    <a:pt x="12" y="104"/>
                    <a:pt x="1" y="126"/>
                    <a:pt x="1" y="137"/>
                  </a:cubicBezTo>
                  <a:cubicBezTo>
                    <a:pt x="1" y="149"/>
                    <a:pt x="12" y="163"/>
                    <a:pt x="23" y="174"/>
                  </a:cubicBezTo>
                  <a:cubicBezTo>
                    <a:pt x="62" y="186"/>
                    <a:pt x="97" y="195"/>
                    <a:pt x="132" y="195"/>
                  </a:cubicBezTo>
                  <a:cubicBezTo>
                    <a:pt x="161" y="195"/>
                    <a:pt x="190" y="189"/>
                    <a:pt x="222" y="174"/>
                  </a:cubicBezTo>
                  <a:cubicBezTo>
                    <a:pt x="266" y="137"/>
                    <a:pt x="325" y="126"/>
                    <a:pt x="384" y="104"/>
                  </a:cubicBezTo>
                  <a:cubicBezTo>
                    <a:pt x="395" y="104"/>
                    <a:pt x="420" y="93"/>
                    <a:pt x="442" y="79"/>
                  </a:cubicBezTo>
                  <a:cubicBezTo>
                    <a:pt x="390" y="26"/>
                    <a:pt x="350" y="1"/>
                    <a:pt x="2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2"/>
            <p:cNvSpPr/>
            <p:nvPr/>
          </p:nvSpPr>
          <p:spPr>
            <a:xfrm>
              <a:off x="5006145" y="3954229"/>
              <a:ext cx="359301" cy="346735"/>
            </a:xfrm>
            <a:custGeom>
              <a:rect b="b" l="l" r="r" t="t"/>
              <a:pathLst>
                <a:path extrusionOk="0" h="7312" w="7577">
                  <a:moveTo>
                    <a:pt x="4272" y="84"/>
                  </a:moveTo>
                  <a:cubicBezTo>
                    <a:pt x="4992" y="154"/>
                    <a:pt x="5646" y="419"/>
                    <a:pt x="6205" y="886"/>
                  </a:cubicBezTo>
                  <a:cubicBezTo>
                    <a:pt x="6903" y="1456"/>
                    <a:pt x="7322" y="2202"/>
                    <a:pt x="7473" y="3098"/>
                  </a:cubicBezTo>
                  <a:cubicBezTo>
                    <a:pt x="7543" y="3540"/>
                    <a:pt x="7518" y="3981"/>
                    <a:pt x="7426" y="4425"/>
                  </a:cubicBezTo>
                  <a:cubicBezTo>
                    <a:pt x="7426" y="4448"/>
                    <a:pt x="7414" y="4470"/>
                    <a:pt x="7414" y="4495"/>
                  </a:cubicBezTo>
                  <a:lnTo>
                    <a:pt x="7392" y="4495"/>
                  </a:lnTo>
                  <a:cubicBezTo>
                    <a:pt x="7378" y="4448"/>
                    <a:pt x="7378" y="4389"/>
                    <a:pt x="7367" y="4344"/>
                  </a:cubicBezTo>
                  <a:cubicBezTo>
                    <a:pt x="7345" y="4274"/>
                    <a:pt x="7333" y="4205"/>
                    <a:pt x="7308" y="4135"/>
                  </a:cubicBezTo>
                  <a:cubicBezTo>
                    <a:pt x="7296" y="4103"/>
                    <a:pt x="7274" y="4089"/>
                    <a:pt x="7251" y="4089"/>
                  </a:cubicBezTo>
                  <a:cubicBezTo>
                    <a:pt x="7230" y="4089"/>
                    <a:pt x="7209" y="4100"/>
                    <a:pt x="7194" y="4121"/>
                  </a:cubicBezTo>
                  <a:cubicBezTo>
                    <a:pt x="7156" y="4165"/>
                    <a:pt x="7119" y="4182"/>
                    <a:pt x="7076" y="4182"/>
                  </a:cubicBezTo>
                  <a:cubicBezTo>
                    <a:pt x="7051" y="4182"/>
                    <a:pt x="7025" y="4176"/>
                    <a:pt x="6995" y="4168"/>
                  </a:cubicBezTo>
                  <a:cubicBezTo>
                    <a:pt x="6971" y="4160"/>
                    <a:pt x="6946" y="4157"/>
                    <a:pt x="6921" y="4157"/>
                  </a:cubicBezTo>
                  <a:cubicBezTo>
                    <a:pt x="6876" y="4157"/>
                    <a:pt x="6831" y="4169"/>
                    <a:pt x="6786" y="4191"/>
                  </a:cubicBezTo>
                  <a:cubicBezTo>
                    <a:pt x="6762" y="4200"/>
                    <a:pt x="6741" y="4205"/>
                    <a:pt x="6721" y="4205"/>
                  </a:cubicBezTo>
                  <a:cubicBezTo>
                    <a:pt x="6666" y="4205"/>
                    <a:pt x="6629" y="4167"/>
                    <a:pt x="6610" y="4098"/>
                  </a:cubicBezTo>
                  <a:cubicBezTo>
                    <a:pt x="6576" y="3981"/>
                    <a:pt x="6540" y="3867"/>
                    <a:pt x="6529" y="3749"/>
                  </a:cubicBezTo>
                  <a:cubicBezTo>
                    <a:pt x="6507" y="3646"/>
                    <a:pt x="6507" y="3529"/>
                    <a:pt x="6495" y="3422"/>
                  </a:cubicBezTo>
                  <a:cubicBezTo>
                    <a:pt x="6495" y="3308"/>
                    <a:pt x="6507" y="3191"/>
                    <a:pt x="6507" y="3073"/>
                  </a:cubicBezTo>
                  <a:cubicBezTo>
                    <a:pt x="6507" y="2992"/>
                    <a:pt x="6529" y="2911"/>
                    <a:pt x="6588" y="2852"/>
                  </a:cubicBezTo>
                  <a:cubicBezTo>
                    <a:pt x="6680" y="2771"/>
                    <a:pt x="6738" y="2654"/>
                    <a:pt x="6786" y="2551"/>
                  </a:cubicBezTo>
                  <a:cubicBezTo>
                    <a:pt x="6819" y="2492"/>
                    <a:pt x="6808" y="2433"/>
                    <a:pt x="6764" y="2389"/>
                  </a:cubicBezTo>
                  <a:cubicBezTo>
                    <a:pt x="6716" y="2341"/>
                    <a:pt x="6669" y="2283"/>
                    <a:pt x="6610" y="2260"/>
                  </a:cubicBezTo>
                  <a:cubicBezTo>
                    <a:pt x="6484" y="2190"/>
                    <a:pt x="6344" y="2132"/>
                    <a:pt x="6216" y="2073"/>
                  </a:cubicBezTo>
                  <a:cubicBezTo>
                    <a:pt x="6179" y="2060"/>
                    <a:pt x="6143" y="2054"/>
                    <a:pt x="6110" y="2054"/>
                  </a:cubicBezTo>
                  <a:cubicBezTo>
                    <a:pt x="6059" y="2054"/>
                    <a:pt x="6012" y="2068"/>
                    <a:pt x="5970" y="2095"/>
                  </a:cubicBezTo>
                  <a:cubicBezTo>
                    <a:pt x="5925" y="2132"/>
                    <a:pt x="5878" y="2154"/>
                    <a:pt x="5842" y="2190"/>
                  </a:cubicBezTo>
                  <a:cubicBezTo>
                    <a:pt x="5797" y="2235"/>
                    <a:pt x="5738" y="2260"/>
                    <a:pt x="5668" y="2271"/>
                  </a:cubicBezTo>
                  <a:cubicBezTo>
                    <a:pt x="5632" y="2271"/>
                    <a:pt x="5599" y="2319"/>
                    <a:pt x="5562" y="2330"/>
                  </a:cubicBezTo>
                  <a:cubicBezTo>
                    <a:pt x="5540" y="2352"/>
                    <a:pt x="5506" y="2375"/>
                    <a:pt x="5481" y="2375"/>
                  </a:cubicBezTo>
                  <a:cubicBezTo>
                    <a:pt x="5459" y="2364"/>
                    <a:pt x="5437" y="2330"/>
                    <a:pt x="5423" y="2294"/>
                  </a:cubicBezTo>
                  <a:cubicBezTo>
                    <a:pt x="5400" y="2224"/>
                    <a:pt x="5378" y="2154"/>
                    <a:pt x="5353" y="2084"/>
                  </a:cubicBezTo>
                  <a:cubicBezTo>
                    <a:pt x="5330" y="2026"/>
                    <a:pt x="5353" y="1970"/>
                    <a:pt x="5423" y="1933"/>
                  </a:cubicBezTo>
                  <a:cubicBezTo>
                    <a:pt x="5492" y="1911"/>
                    <a:pt x="5561" y="1883"/>
                    <a:pt x="5633" y="1883"/>
                  </a:cubicBezTo>
                  <a:cubicBezTo>
                    <a:pt x="5671" y="1883"/>
                    <a:pt x="5709" y="1891"/>
                    <a:pt x="5749" y="1911"/>
                  </a:cubicBezTo>
                  <a:cubicBezTo>
                    <a:pt x="5764" y="1917"/>
                    <a:pt x="5779" y="1920"/>
                    <a:pt x="5792" y="1920"/>
                  </a:cubicBezTo>
                  <a:cubicBezTo>
                    <a:pt x="5832" y="1920"/>
                    <a:pt x="5864" y="1896"/>
                    <a:pt x="5889" y="1852"/>
                  </a:cubicBezTo>
                  <a:cubicBezTo>
                    <a:pt x="5995" y="1701"/>
                    <a:pt x="6051" y="1537"/>
                    <a:pt x="5995" y="1352"/>
                  </a:cubicBezTo>
                  <a:cubicBezTo>
                    <a:pt x="5970" y="1271"/>
                    <a:pt x="5959" y="1187"/>
                    <a:pt x="5937" y="1106"/>
                  </a:cubicBezTo>
                  <a:cubicBezTo>
                    <a:pt x="5925" y="1025"/>
                    <a:pt x="5867" y="956"/>
                    <a:pt x="5797" y="908"/>
                  </a:cubicBezTo>
                  <a:cubicBezTo>
                    <a:pt x="5621" y="782"/>
                    <a:pt x="5423" y="713"/>
                    <a:pt x="5213" y="699"/>
                  </a:cubicBezTo>
                  <a:cubicBezTo>
                    <a:pt x="5199" y="697"/>
                    <a:pt x="5186" y="696"/>
                    <a:pt x="5172" y="696"/>
                  </a:cubicBezTo>
                  <a:cubicBezTo>
                    <a:pt x="5105" y="696"/>
                    <a:pt x="5039" y="716"/>
                    <a:pt x="4981" y="735"/>
                  </a:cubicBezTo>
                  <a:cubicBezTo>
                    <a:pt x="4889" y="757"/>
                    <a:pt x="4808" y="794"/>
                    <a:pt x="4713" y="805"/>
                  </a:cubicBezTo>
                  <a:cubicBezTo>
                    <a:pt x="4701" y="808"/>
                    <a:pt x="4688" y="809"/>
                    <a:pt x="4675" y="809"/>
                  </a:cubicBezTo>
                  <a:cubicBezTo>
                    <a:pt x="4638" y="809"/>
                    <a:pt x="4600" y="799"/>
                    <a:pt x="4573" y="782"/>
                  </a:cubicBezTo>
                  <a:cubicBezTo>
                    <a:pt x="4470" y="699"/>
                    <a:pt x="4364" y="606"/>
                    <a:pt x="4330" y="467"/>
                  </a:cubicBezTo>
                  <a:cubicBezTo>
                    <a:pt x="4319" y="419"/>
                    <a:pt x="4272" y="386"/>
                    <a:pt x="4235" y="363"/>
                  </a:cubicBezTo>
                  <a:cubicBezTo>
                    <a:pt x="4154" y="305"/>
                    <a:pt x="4143" y="140"/>
                    <a:pt x="4224" y="84"/>
                  </a:cubicBezTo>
                  <a:close/>
                  <a:moveTo>
                    <a:pt x="6623" y="5451"/>
                  </a:moveTo>
                  <a:cubicBezTo>
                    <a:pt x="6642" y="5451"/>
                    <a:pt x="6655" y="5467"/>
                    <a:pt x="6669" y="5495"/>
                  </a:cubicBezTo>
                  <a:cubicBezTo>
                    <a:pt x="6680" y="5518"/>
                    <a:pt x="6680" y="5554"/>
                    <a:pt x="6680" y="5576"/>
                  </a:cubicBezTo>
                  <a:cubicBezTo>
                    <a:pt x="6680" y="5635"/>
                    <a:pt x="6694" y="5682"/>
                    <a:pt x="6750" y="5716"/>
                  </a:cubicBezTo>
                  <a:cubicBezTo>
                    <a:pt x="6764" y="5727"/>
                    <a:pt x="6775" y="5763"/>
                    <a:pt x="6775" y="5775"/>
                  </a:cubicBezTo>
                  <a:cubicBezTo>
                    <a:pt x="6750" y="5833"/>
                    <a:pt x="6738" y="5881"/>
                    <a:pt x="6705" y="5926"/>
                  </a:cubicBezTo>
                  <a:cubicBezTo>
                    <a:pt x="6356" y="6345"/>
                    <a:pt x="5948" y="6671"/>
                    <a:pt x="5459" y="6903"/>
                  </a:cubicBezTo>
                  <a:cubicBezTo>
                    <a:pt x="5437" y="6914"/>
                    <a:pt x="5411" y="6914"/>
                    <a:pt x="5389" y="6928"/>
                  </a:cubicBezTo>
                  <a:lnTo>
                    <a:pt x="5378" y="6914"/>
                  </a:lnTo>
                  <a:cubicBezTo>
                    <a:pt x="5389" y="6892"/>
                    <a:pt x="5400" y="6859"/>
                    <a:pt x="5423" y="6845"/>
                  </a:cubicBezTo>
                  <a:cubicBezTo>
                    <a:pt x="5492" y="6775"/>
                    <a:pt x="5562" y="6719"/>
                    <a:pt x="5646" y="6660"/>
                  </a:cubicBezTo>
                  <a:cubicBezTo>
                    <a:pt x="5716" y="6613"/>
                    <a:pt x="5786" y="6565"/>
                    <a:pt x="5808" y="6484"/>
                  </a:cubicBezTo>
                  <a:cubicBezTo>
                    <a:pt x="5819" y="6451"/>
                    <a:pt x="5867" y="6426"/>
                    <a:pt x="5900" y="6414"/>
                  </a:cubicBezTo>
                  <a:cubicBezTo>
                    <a:pt x="5959" y="6381"/>
                    <a:pt x="6018" y="6370"/>
                    <a:pt x="6087" y="6345"/>
                  </a:cubicBezTo>
                  <a:cubicBezTo>
                    <a:pt x="6135" y="6322"/>
                    <a:pt x="6191" y="6300"/>
                    <a:pt x="6238" y="6275"/>
                  </a:cubicBezTo>
                  <a:cubicBezTo>
                    <a:pt x="6297" y="6252"/>
                    <a:pt x="6344" y="6230"/>
                    <a:pt x="6389" y="6194"/>
                  </a:cubicBezTo>
                  <a:cubicBezTo>
                    <a:pt x="6414" y="6183"/>
                    <a:pt x="6425" y="6135"/>
                    <a:pt x="6414" y="6113"/>
                  </a:cubicBezTo>
                  <a:cubicBezTo>
                    <a:pt x="6400" y="6090"/>
                    <a:pt x="6367" y="6076"/>
                    <a:pt x="6344" y="6076"/>
                  </a:cubicBezTo>
                  <a:cubicBezTo>
                    <a:pt x="6297" y="6076"/>
                    <a:pt x="6249" y="6090"/>
                    <a:pt x="6205" y="6090"/>
                  </a:cubicBezTo>
                  <a:cubicBezTo>
                    <a:pt x="6146" y="6090"/>
                    <a:pt x="6135" y="6065"/>
                    <a:pt x="6157" y="6007"/>
                  </a:cubicBezTo>
                  <a:cubicBezTo>
                    <a:pt x="6191" y="5937"/>
                    <a:pt x="6191" y="5856"/>
                    <a:pt x="6168" y="5786"/>
                  </a:cubicBezTo>
                  <a:cubicBezTo>
                    <a:pt x="6135" y="5716"/>
                    <a:pt x="6157" y="5657"/>
                    <a:pt x="6227" y="5635"/>
                  </a:cubicBezTo>
                  <a:cubicBezTo>
                    <a:pt x="6308" y="5601"/>
                    <a:pt x="6378" y="5587"/>
                    <a:pt x="6459" y="5554"/>
                  </a:cubicBezTo>
                  <a:cubicBezTo>
                    <a:pt x="6507" y="5543"/>
                    <a:pt x="6540" y="5506"/>
                    <a:pt x="6576" y="5473"/>
                  </a:cubicBezTo>
                  <a:cubicBezTo>
                    <a:pt x="6595" y="5458"/>
                    <a:pt x="6610" y="5451"/>
                    <a:pt x="6623" y="5451"/>
                  </a:cubicBezTo>
                  <a:close/>
                  <a:moveTo>
                    <a:pt x="1313" y="5962"/>
                  </a:moveTo>
                  <a:cubicBezTo>
                    <a:pt x="1334" y="5962"/>
                    <a:pt x="1357" y="5970"/>
                    <a:pt x="1386" y="5984"/>
                  </a:cubicBezTo>
                  <a:cubicBezTo>
                    <a:pt x="1489" y="6043"/>
                    <a:pt x="1581" y="6113"/>
                    <a:pt x="1640" y="6205"/>
                  </a:cubicBezTo>
                  <a:lnTo>
                    <a:pt x="1676" y="6241"/>
                  </a:lnTo>
                  <a:cubicBezTo>
                    <a:pt x="1861" y="6333"/>
                    <a:pt x="2014" y="6484"/>
                    <a:pt x="2224" y="6532"/>
                  </a:cubicBezTo>
                  <a:cubicBezTo>
                    <a:pt x="2316" y="6543"/>
                    <a:pt x="2397" y="6590"/>
                    <a:pt x="2489" y="6613"/>
                  </a:cubicBezTo>
                  <a:cubicBezTo>
                    <a:pt x="2524" y="6631"/>
                    <a:pt x="2563" y="6640"/>
                    <a:pt x="2602" y="6640"/>
                  </a:cubicBezTo>
                  <a:cubicBezTo>
                    <a:pt x="2642" y="6640"/>
                    <a:pt x="2683" y="6631"/>
                    <a:pt x="2724" y="6613"/>
                  </a:cubicBezTo>
                  <a:cubicBezTo>
                    <a:pt x="2745" y="6604"/>
                    <a:pt x="2763" y="6600"/>
                    <a:pt x="2778" y="6600"/>
                  </a:cubicBezTo>
                  <a:cubicBezTo>
                    <a:pt x="2820" y="6600"/>
                    <a:pt x="2838" y="6634"/>
                    <a:pt x="2838" y="6694"/>
                  </a:cubicBezTo>
                  <a:cubicBezTo>
                    <a:pt x="2838" y="6881"/>
                    <a:pt x="2886" y="6951"/>
                    <a:pt x="3062" y="7021"/>
                  </a:cubicBezTo>
                  <a:cubicBezTo>
                    <a:pt x="3118" y="7043"/>
                    <a:pt x="3154" y="7090"/>
                    <a:pt x="3154" y="7171"/>
                  </a:cubicBezTo>
                  <a:cubicBezTo>
                    <a:pt x="2386" y="6998"/>
                    <a:pt x="1746" y="6613"/>
                    <a:pt x="1221" y="6020"/>
                  </a:cubicBezTo>
                  <a:cubicBezTo>
                    <a:pt x="1256" y="5979"/>
                    <a:pt x="1282" y="5962"/>
                    <a:pt x="1313" y="5962"/>
                  </a:cubicBezTo>
                  <a:close/>
                  <a:moveTo>
                    <a:pt x="3855" y="69"/>
                  </a:moveTo>
                  <a:cubicBezTo>
                    <a:pt x="3957" y="69"/>
                    <a:pt x="4057" y="74"/>
                    <a:pt x="4154" y="84"/>
                  </a:cubicBezTo>
                  <a:cubicBezTo>
                    <a:pt x="4143" y="117"/>
                    <a:pt x="4121" y="154"/>
                    <a:pt x="4121" y="187"/>
                  </a:cubicBezTo>
                  <a:cubicBezTo>
                    <a:pt x="4096" y="293"/>
                    <a:pt x="4121" y="375"/>
                    <a:pt x="4224" y="419"/>
                  </a:cubicBezTo>
                  <a:cubicBezTo>
                    <a:pt x="4249" y="433"/>
                    <a:pt x="4272" y="467"/>
                    <a:pt x="4283" y="503"/>
                  </a:cubicBezTo>
                  <a:cubicBezTo>
                    <a:pt x="4319" y="654"/>
                    <a:pt x="4434" y="746"/>
                    <a:pt x="4562" y="838"/>
                  </a:cubicBezTo>
                  <a:cubicBezTo>
                    <a:pt x="4589" y="857"/>
                    <a:pt x="4634" y="868"/>
                    <a:pt x="4678" y="868"/>
                  </a:cubicBezTo>
                  <a:cubicBezTo>
                    <a:pt x="4694" y="868"/>
                    <a:pt x="4709" y="866"/>
                    <a:pt x="4724" y="863"/>
                  </a:cubicBezTo>
                  <a:cubicBezTo>
                    <a:pt x="4819" y="852"/>
                    <a:pt x="4900" y="816"/>
                    <a:pt x="4992" y="794"/>
                  </a:cubicBezTo>
                  <a:cubicBezTo>
                    <a:pt x="5070" y="767"/>
                    <a:pt x="5145" y="755"/>
                    <a:pt x="5218" y="755"/>
                  </a:cubicBezTo>
                  <a:cubicBezTo>
                    <a:pt x="5367" y="755"/>
                    <a:pt x="5509" y="803"/>
                    <a:pt x="5657" y="875"/>
                  </a:cubicBezTo>
                  <a:cubicBezTo>
                    <a:pt x="5819" y="956"/>
                    <a:pt x="5889" y="1095"/>
                    <a:pt x="5925" y="1271"/>
                  </a:cubicBezTo>
                  <a:cubicBezTo>
                    <a:pt x="5959" y="1456"/>
                    <a:pt x="5948" y="1632"/>
                    <a:pt x="5856" y="1794"/>
                  </a:cubicBezTo>
                  <a:cubicBezTo>
                    <a:pt x="5829" y="1829"/>
                    <a:pt x="5810" y="1850"/>
                    <a:pt x="5778" y="1850"/>
                  </a:cubicBezTo>
                  <a:cubicBezTo>
                    <a:pt x="5767" y="1850"/>
                    <a:pt x="5754" y="1847"/>
                    <a:pt x="5738" y="1841"/>
                  </a:cubicBezTo>
                  <a:cubicBezTo>
                    <a:pt x="5701" y="1824"/>
                    <a:pt x="5663" y="1817"/>
                    <a:pt x="5626" y="1817"/>
                  </a:cubicBezTo>
                  <a:cubicBezTo>
                    <a:pt x="5537" y="1817"/>
                    <a:pt x="5451" y="1858"/>
                    <a:pt x="5378" y="1900"/>
                  </a:cubicBezTo>
                  <a:cubicBezTo>
                    <a:pt x="5272" y="1956"/>
                    <a:pt x="5261" y="2040"/>
                    <a:pt x="5319" y="2143"/>
                  </a:cubicBezTo>
                  <a:cubicBezTo>
                    <a:pt x="5342" y="2190"/>
                    <a:pt x="5353" y="2249"/>
                    <a:pt x="5367" y="2305"/>
                  </a:cubicBezTo>
                  <a:cubicBezTo>
                    <a:pt x="5378" y="2352"/>
                    <a:pt x="5389" y="2411"/>
                    <a:pt x="5459" y="2433"/>
                  </a:cubicBezTo>
                  <a:cubicBezTo>
                    <a:pt x="5469" y="2435"/>
                    <a:pt x="5478" y="2436"/>
                    <a:pt x="5488" y="2436"/>
                  </a:cubicBezTo>
                  <a:cubicBezTo>
                    <a:pt x="5536" y="2436"/>
                    <a:pt x="5582" y="2413"/>
                    <a:pt x="5610" y="2364"/>
                  </a:cubicBezTo>
                  <a:cubicBezTo>
                    <a:pt x="5632" y="2341"/>
                    <a:pt x="5680" y="2330"/>
                    <a:pt x="5702" y="2319"/>
                  </a:cubicBezTo>
                  <a:cubicBezTo>
                    <a:pt x="5761" y="2294"/>
                    <a:pt x="5819" y="2283"/>
                    <a:pt x="5856" y="2249"/>
                  </a:cubicBezTo>
                  <a:cubicBezTo>
                    <a:pt x="5975" y="2160"/>
                    <a:pt x="6037" y="2119"/>
                    <a:pt x="6109" y="2119"/>
                  </a:cubicBezTo>
                  <a:cubicBezTo>
                    <a:pt x="6170" y="2119"/>
                    <a:pt x="6238" y="2148"/>
                    <a:pt x="6356" y="2202"/>
                  </a:cubicBezTo>
                  <a:cubicBezTo>
                    <a:pt x="6459" y="2249"/>
                    <a:pt x="6565" y="2305"/>
                    <a:pt x="6657" y="2364"/>
                  </a:cubicBezTo>
                  <a:cubicBezTo>
                    <a:pt x="6750" y="2433"/>
                    <a:pt x="6764" y="2470"/>
                    <a:pt x="6705" y="2573"/>
                  </a:cubicBezTo>
                  <a:cubicBezTo>
                    <a:pt x="6657" y="2668"/>
                    <a:pt x="6599" y="2749"/>
                    <a:pt x="6529" y="2819"/>
                  </a:cubicBezTo>
                  <a:cubicBezTo>
                    <a:pt x="6470" y="2889"/>
                    <a:pt x="6437" y="2970"/>
                    <a:pt x="6437" y="3062"/>
                  </a:cubicBezTo>
                  <a:cubicBezTo>
                    <a:pt x="6448" y="3191"/>
                    <a:pt x="6437" y="3319"/>
                    <a:pt x="6437" y="3459"/>
                  </a:cubicBezTo>
                  <a:cubicBezTo>
                    <a:pt x="6425" y="3576"/>
                    <a:pt x="6437" y="3702"/>
                    <a:pt x="6470" y="3819"/>
                  </a:cubicBezTo>
                  <a:cubicBezTo>
                    <a:pt x="6495" y="3925"/>
                    <a:pt x="6518" y="4029"/>
                    <a:pt x="6540" y="4135"/>
                  </a:cubicBezTo>
                  <a:cubicBezTo>
                    <a:pt x="6568" y="4213"/>
                    <a:pt x="6627" y="4266"/>
                    <a:pt x="6701" y="4266"/>
                  </a:cubicBezTo>
                  <a:cubicBezTo>
                    <a:pt x="6724" y="4266"/>
                    <a:pt x="6749" y="4261"/>
                    <a:pt x="6775" y="4249"/>
                  </a:cubicBezTo>
                  <a:cubicBezTo>
                    <a:pt x="6825" y="4231"/>
                    <a:pt x="6869" y="4223"/>
                    <a:pt x="6914" y="4223"/>
                  </a:cubicBezTo>
                  <a:cubicBezTo>
                    <a:pt x="6951" y="4223"/>
                    <a:pt x="6987" y="4228"/>
                    <a:pt x="7029" y="4238"/>
                  </a:cubicBezTo>
                  <a:cubicBezTo>
                    <a:pt x="7048" y="4243"/>
                    <a:pt x="7066" y="4245"/>
                    <a:pt x="7084" y="4245"/>
                  </a:cubicBezTo>
                  <a:cubicBezTo>
                    <a:pt x="7151" y="4245"/>
                    <a:pt x="7203" y="4211"/>
                    <a:pt x="7238" y="4146"/>
                  </a:cubicBezTo>
                  <a:cubicBezTo>
                    <a:pt x="7252" y="4146"/>
                    <a:pt x="7264" y="4157"/>
                    <a:pt x="7264" y="4157"/>
                  </a:cubicBezTo>
                  <a:cubicBezTo>
                    <a:pt x="7275" y="4216"/>
                    <a:pt x="7297" y="4286"/>
                    <a:pt x="7297" y="4344"/>
                  </a:cubicBezTo>
                  <a:cubicBezTo>
                    <a:pt x="7297" y="4425"/>
                    <a:pt x="7322" y="4506"/>
                    <a:pt x="7367" y="4576"/>
                  </a:cubicBezTo>
                  <a:cubicBezTo>
                    <a:pt x="7378" y="4587"/>
                    <a:pt x="7378" y="4610"/>
                    <a:pt x="7378" y="4624"/>
                  </a:cubicBezTo>
                  <a:cubicBezTo>
                    <a:pt x="7275" y="5018"/>
                    <a:pt x="7099" y="5392"/>
                    <a:pt x="6856" y="5716"/>
                  </a:cubicBezTo>
                  <a:cubicBezTo>
                    <a:pt x="6856" y="5727"/>
                    <a:pt x="6845" y="5727"/>
                    <a:pt x="6845" y="5727"/>
                  </a:cubicBezTo>
                  <a:cubicBezTo>
                    <a:pt x="6819" y="5705"/>
                    <a:pt x="6797" y="5682"/>
                    <a:pt x="6775" y="5657"/>
                  </a:cubicBezTo>
                  <a:cubicBezTo>
                    <a:pt x="6764" y="5646"/>
                    <a:pt x="6750" y="5624"/>
                    <a:pt x="6738" y="5601"/>
                  </a:cubicBezTo>
                  <a:cubicBezTo>
                    <a:pt x="6738" y="5565"/>
                    <a:pt x="6738" y="5532"/>
                    <a:pt x="6727" y="5506"/>
                  </a:cubicBezTo>
                  <a:cubicBezTo>
                    <a:pt x="6716" y="5473"/>
                    <a:pt x="6680" y="5425"/>
                    <a:pt x="6646" y="5403"/>
                  </a:cubicBezTo>
                  <a:cubicBezTo>
                    <a:pt x="6637" y="5397"/>
                    <a:pt x="6629" y="5395"/>
                    <a:pt x="6620" y="5395"/>
                  </a:cubicBezTo>
                  <a:cubicBezTo>
                    <a:pt x="6594" y="5395"/>
                    <a:pt x="6568" y="5420"/>
                    <a:pt x="6540" y="5437"/>
                  </a:cubicBezTo>
                  <a:cubicBezTo>
                    <a:pt x="6507" y="5473"/>
                    <a:pt x="6470" y="5484"/>
                    <a:pt x="6437" y="5495"/>
                  </a:cubicBezTo>
                  <a:cubicBezTo>
                    <a:pt x="6367" y="5532"/>
                    <a:pt x="6286" y="5543"/>
                    <a:pt x="6216" y="5576"/>
                  </a:cubicBezTo>
                  <a:cubicBezTo>
                    <a:pt x="6099" y="5624"/>
                    <a:pt x="6076" y="5694"/>
                    <a:pt x="6121" y="5811"/>
                  </a:cubicBezTo>
                  <a:cubicBezTo>
                    <a:pt x="6146" y="5867"/>
                    <a:pt x="6135" y="5926"/>
                    <a:pt x="6099" y="5984"/>
                  </a:cubicBezTo>
                  <a:cubicBezTo>
                    <a:pt x="6051" y="6065"/>
                    <a:pt x="6099" y="6135"/>
                    <a:pt x="6191" y="6135"/>
                  </a:cubicBezTo>
                  <a:cubicBezTo>
                    <a:pt x="6208" y="6138"/>
                    <a:pt x="6225" y="6140"/>
                    <a:pt x="6242" y="6140"/>
                  </a:cubicBezTo>
                  <a:cubicBezTo>
                    <a:pt x="6283" y="6140"/>
                    <a:pt x="6322" y="6132"/>
                    <a:pt x="6356" y="6124"/>
                  </a:cubicBezTo>
                  <a:cubicBezTo>
                    <a:pt x="6367" y="6135"/>
                    <a:pt x="6367" y="6135"/>
                    <a:pt x="6367" y="6146"/>
                  </a:cubicBezTo>
                  <a:cubicBezTo>
                    <a:pt x="6344" y="6160"/>
                    <a:pt x="6331" y="6183"/>
                    <a:pt x="6297" y="6194"/>
                  </a:cubicBezTo>
                  <a:cubicBezTo>
                    <a:pt x="6146" y="6230"/>
                    <a:pt x="6018" y="6333"/>
                    <a:pt x="5856" y="6356"/>
                  </a:cubicBezTo>
                  <a:cubicBezTo>
                    <a:pt x="5819" y="6356"/>
                    <a:pt x="5772" y="6414"/>
                    <a:pt x="5749" y="6462"/>
                  </a:cubicBezTo>
                  <a:cubicBezTo>
                    <a:pt x="5727" y="6521"/>
                    <a:pt x="5691" y="6554"/>
                    <a:pt x="5632" y="6590"/>
                  </a:cubicBezTo>
                  <a:cubicBezTo>
                    <a:pt x="5551" y="6660"/>
                    <a:pt x="5459" y="6719"/>
                    <a:pt x="5378" y="6800"/>
                  </a:cubicBezTo>
                  <a:cubicBezTo>
                    <a:pt x="5319" y="6845"/>
                    <a:pt x="5308" y="6892"/>
                    <a:pt x="5319" y="6973"/>
                  </a:cubicBezTo>
                  <a:cubicBezTo>
                    <a:pt x="5143" y="7032"/>
                    <a:pt x="4970" y="7090"/>
                    <a:pt x="4783" y="7138"/>
                  </a:cubicBezTo>
                  <a:cubicBezTo>
                    <a:pt x="4497" y="7211"/>
                    <a:pt x="4208" y="7247"/>
                    <a:pt x="3917" y="7247"/>
                  </a:cubicBezTo>
                  <a:cubicBezTo>
                    <a:pt x="3710" y="7247"/>
                    <a:pt x="3502" y="7229"/>
                    <a:pt x="3294" y="7194"/>
                  </a:cubicBezTo>
                  <a:cubicBezTo>
                    <a:pt x="3246" y="7183"/>
                    <a:pt x="3224" y="7171"/>
                    <a:pt x="3224" y="7113"/>
                  </a:cubicBezTo>
                  <a:cubicBezTo>
                    <a:pt x="3213" y="7032"/>
                    <a:pt x="3165" y="6984"/>
                    <a:pt x="3084" y="6962"/>
                  </a:cubicBezTo>
                  <a:cubicBezTo>
                    <a:pt x="2933" y="6903"/>
                    <a:pt x="2897" y="6859"/>
                    <a:pt x="2897" y="6694"/>
                  </a:cubicBezTo>
                  <a:cubicBezTo>
                    <a:pt x="2897" y="6595"/>
                    <a:pt x="2849" y="6539"/>
                    <a:pt x="2780" y="6539"/>
                  </a:cubicBezTo>
                  <a:cubicBezTo>
                    <a:pt x="2759" y="6539"/>
                    <a:pt x="2736" y="6544"/>
                    <a:pt x="2713" y="6554"/>
                  </a:cubicBezTo>
                  <a:cubicBezTo>
                    <a:pt x="2675" y="6574"/>
                    <a:pt x="2636" y="6583"/>
                    <a:pt x="2596" y="6583"/>
                  </a:cubicBezTo>
                  <a:cubicBezTo>
                    <a:pt x="2562" y="6583"/>
                    <a:pt x="2527" y="6577"/>
                    <a:pt x="2489" y="6565"/>
                  </a:cubicBezTo>
                  <a:cubicBezTo>
                    <a:pt x="2386" y="6521"/>
                    <a:pt x="2280" y="6495"/>
                    <a:pt x="2176" y="6451"/>
                  </a:cubicBezTo>
                  <a:cubicBezTo>
                    <a:pt x="2095" y="6426"/>
                    <a:pt x="2025" y="6381"/>
                    <a:pt x="1956" y="6345"/>
                  </a:cubicBezTo>
                  <a:cubicBezTo>
                    <a:pt x="1897" y="6311"/>
                    <a:pt x="1849" y="6286"/>
                    <a:pt x="1805" y="6252"/>
                  </a:cubicBezTo>
                  <a:cubicBezTo>
                    <a:pt x="1746" y="6205"/>
                    <a:pt x="1687" y="6171"/>
                    <a:pt x="1651" y="6113"/>
                  </a:cubicBezTo>
                  <a:cubicBezTo>
                    <a:pt x="1570" y="6020"/>
                    <a:pt x="1467" y="5973"/>
                    <a:pt x="1372" y="5914"/>
                  </a:cubicBezTo>
                  <a:cubicBezTo>
                    <a:pt x="1353" y="5905"/>
                    <a:pt x="1334" y="5901"/>
                    <a:pt x="1315" y="5901"/>
                  </a:cubicBezTo>
                  <a:cubicBezTo>
                    <a:pt x="1266" y="5901"/>
                    <a:pt x="1220" y="5930"/>
                    <a:pt x="1187" y="5973"/>
                  </a:cubicBezTo>
                  <a:cubicBezTo>
                    <a:pt x="360" y="5054"/>
                    <a:pt x="0" y="3459"/>
                    <a:pt x="710" y="2051"/>
                  </a:cubicBezTo>
                  <a:cubicBezTo>
                    <a:pt x="1412" y="655"/>
                    <a:pt x="2758" y="69"/>
                    <a:pt x="3855" y="69"/>
                  </a:cubicBezTo>
                  <a:close/>
                  <a:moveTo>
                    <a:pt x="3702" y="0"/>
                  </a:moveTo>
                  <a:cubicBezTo>
                    <a:pt x="3677" y="0"/>
                    <a:pt x="3665" y="14"/>
                    <a:pt x="3654" y="14"/>
                  </a:cubicBezTo>
                  <a:cubicBezTo>
                    <a:pt x="3107" y="48"/>
                    <a:pt x="2584" y="199"/>
                    <a:pt x="2118" y="478"/>
                  </a:cubicBezTo>
                  <a:cubicBezTo>
                    <a:pt x="1129" y="1062"/>
                    <a:pt x="522" y="1922"/>
                    <a:pt x="313" y="3051"/>
                  </a:cubicBezTo>
                  <a:cubicBezTo>
                    <a:pt x="291" y="3179"/>
                    <a:pt x="279" y="3308"/>
                    <a:pt x="268" y="3436"/>
                  </a:cubicBezTo>
                  <a:lnTo>
                    <a:pt x="268" y="3878"/>
                  </a:lnTo>
                  <a:cubicBezTo>
                    <a:pt x="268" y="3889"/>
                    <a:pt x="279" y="3911"/>
                    <a:pt x="279" y="3925"/>
                  </a:cubicBezTo>
                  <a:cubicBezTo>
                    <a:pt x="302" y="4355"/>
                    <a:pt x="408" y="4763"/>
                    <a:pt x="581" y="5146"/>
                  </a:cubicBezTo>
                  <a:cubicBezTo>
                    <a:pt x="1129" y="6311"/>
                    <a:pt x="2048" y="7021"/>
                    <a:pt x="3316" y="7264"/>
                  </a:cubicBezTo>
                  <a:cubicBezTo>
                    <a:pt x="3445" y="7289"/>
                    <a:pt x="3573" y="7300"/>
                    <a:pt x="3702" y="7311"/>
                  </a:cubicBezTo>
                  <a:lnTo>
                    <a:pt x="4143" y="7311"/>
                  </a:lnTo>
                  <a:cubicBezTo>
                    <a:pt x="4154" y="7311"/>
                    <a:pt x="4179" y="7300"/>
                    <a:pt x="4191" y="7300"/>
                  </a:cubicBezTo>
                  <a:cubicBezTo>
                    <a:pt x="4738" y="7264"/>
                    <a:pt x="5249" y="7113"/>
                    <a:pt x="5716" y="6845"/>
                  </a:cubicBezTo>
                  <a:cubicBezTo>
                    <a:pt x="6716" y="6264"/>
                    <a:pt x="7322" y="5392"/>
                    <a:pt x="7532" y="4249"/>
                  </a:cubicBezTo>
                  <a:cubicBezTo>
                    <a:pt x="7543" y="4135"/>
                    <a:pt x="7554" y="4006"/>
                    <a:pt x="7576" y="3878"/>
                  </a:cubicBezTo>
                  <a:lnTo>
                    <a:pt x="7576" y="3436"/>
                  </a:lnTo>
                  <a:cubicBezTo>
                    <a:pt x="7576" y="3411"/>
                    <a:pt x="7565" y="3400"/>
                    <a:pt x="7565" y="3378"/>
                  </a:cubicBezTo>
                  <a:cubicBezTo>
                    <a:pt x="7532" y="2959"/>
                    <a:pt x="7437" y="2562"/>
                    <a:pt x="7264" y="2179"/>
                  </a:cubicBezTo>
                  <a:cubicBezTo>
                    <a:pt x="6716" y="1003"/>
                    <a:pt x="5797" y="293"/>
                    <a:pt x="4515" y="48"/>
                  </a:cubicBezTo>
                  <a:cubicBezTo>
                    <a:pt x="4400" y="25"/>
                    <a:pt x="4272" y="14"/>
                    <a:pt x="4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2"/>
            <p:cNvSpPr/>
            <p:nvPr/>
          </p:nvSpPr>
          <p:spPr>
            <a:xfrm>
              <a:off x="5096621" y="4038208"/>
              <a:ext cx="170001" cy="200065"/>
            </a:xfrm>
            <a:custGeom>
              <a:rect b="b" l="l" r="r" t="t"/>
              <a:pathLst>
                <a:path extrusionOk="0" h="4219" w="3585">
                  <a:moveTo>
                    <a:pt x="1978" y="50"/>
                  </a:moveTo>
                  <a:cubicBezTo>
                    <a:pt x="2022" y="50"/>
                    <a:pt x="2065" y="53"/>
                    <a:pt x="2107" y="59"/>
                  </a:cubicBezTo>
                  <a:cubicBezTo>
                    <a:pt x="2422" y="104"/>
                    <a:pt x="2724" y="210"/>
                    <a:pt x="2886" y="523"/>
                  </a:cubicBezTo>
                  <a:cubicBezTo>
                    <a:pt x="2933" y="593"/>
                    <a:pt x="2992" y="651"/>
                    <a:pt x="3073" y="688"/>
                  </a:cubicBezTo>
                  <a:cubicBezTo>
                    <a:pt x="3154" y="732"/>
                    <a:pt x="3235" y="780"/>
                    <a:pt x="3305" y="827"/>
                  </a:cubicBezTo>
                  <a:cubicBezTo>
                    <a:pt x="3422" y="883"/>
                    <a:pt x="3459" y="989"/>
                    <a:pt x="3470" y="1118"/>
                  </a:cubicBezTo>
                  <a:cubicBezTo>
                    <a:pt x="3470" y="1151"/>
                    <a:pt x="3459" y="1188"/>
                    <a:pt x="3445" y="1221"/>
                  </a:cubicBezTo>
                  <a:cubicBezTo>
                    <a:pt x="3411" y="1338"/>
                    <a:pt x="3400" y="1467"/>
                    <a:pt x="3445" y="1582"/>
                  </a:cubicBezTo>
                  <a:cubicBezTo>
                    <a:pt x="3503" y="1746"/>
                    <a:pt x="3515" y="1908"/>
                    <a:pt x="3481" y="2084"/>
                  </a:cubicBezTo>
                  <a:cubicBezTo>
                    <a:pt x="3422" y="2386"/>
                    <a:pt x="3375" y="2699"/>
                    <a:pt x="3305" y="3004"/>
                  </a:cubicBezTo>
                  <a:cubicBezTo>
                    <a:pt x="3294" y="3073"/>
                    <a:pt x="3260" y="3143"/>
                    <a:pt x="3213" y="3213"/>
                  </a:cubicBezTo>
                  <a:cubicBezTo>
                    <a:pt x="3040" y="3456"/>
                    <a:pt x="2864" y="3691"/>
                    <a:pt x="2690" y="3934"/>
                  </a:cubicBezTo>
                  <a:cubicBezTo>
                    <a:pt x="2595" y="4051"/>
                    <a:pt x="2492" y="4121"/>
                    <a:pt x="2352" y="4143"/>
                  </a:cubicBezTo>
                  <a:cubicBezTo>
                    <a:pt x="2338" y="4147"/>
                    <a:pt x="2324" y="4148"/>
                    <a:pt x="2310" y="4148"/>
                  </a:cubicBezTo>
                  <a:cubicBezTo>
                    <a:pt x="2236" y="4148"/>
                    <a:pt x="2179" y="4101"/>
                    <a:pt x="2132" y="4051"/>
                  </a:cubicBezTo>
                  <a:cubicBezTo>
                    <a:pt x="1992" y="3886"/>
                    <a:pt x="1816" y="3724"/>
                    <a:pt x="1746" y="3504"/>
                  </a:cubicBezTo>
                  <a:cubicBezTo>
                    <a:pt x="1713" y="3411"/>
                    <a:pt x="1654" y="3342"/>
                    <a:pt x="1606" y="3247"/>
                  </a:cubicBezTo>
                  <a:cubicBezTo>
                    <a:pt x="1584" y="3177"/>
                    <a:pt x="1548" y="3107"/>
                    <a:pt x="1537" y="3026"/>
                  </a:cubicBezTo>
                  <a:cubicBezTo>
                    <a:pt x="1514" y="2934"/>
                    <a:pt x="1489" y="2839"/>
                    <a:pt x="1478" y="2746"/>
                  </a:cubicBezTo>
                  <a:cubicBezTo>
                    <a:pt x="1467" y="2654"/>
                    <a:pt x="1456" y="2559"/>
                    <a:pt x="1444" y="2467"/>
                  </a:cubicBezTo>
                  <a:cubicBezTo>
                    <a:pt x="1433" y="2375"/>
                    <a:pt x="1397" y="2327"/>
                    <a:pt x="1305" y="2316"/>
                  </a:cubicBezTo>
                  <a:cubicBezTo>
                    <a:pt x="1210" y="2305"/>
                    <a:pt x="1118" y="2305"/>
                    <a:pt x="1014" y="2305"/>
                  </a:cubicBezTo>
                  <a:cubicBezTo>
                    <a:pt x="944" y="2305"/>
                    <a:pt x="875" y="2294"/>
                    <a:pt x="791" y="2258"/>
                  </a:cubicBezTo>
                  <a:cubicBezTo>
                    <a:pt x="735" y="2235"/>
                    <a:pt x="665" y="2210"/>
                    <a:pt x="595" y="2199"/>
                  </a:cubicBezTo>
                  <a:cubicBezTo>
                    <a:pt x="559" y="2188"/>
                    <a:pt x="511" y="2177"/>
                    <a:pt x="478" y="2154"/>
                  </a:cubicBezTo>
                  <a:cubicBezTo>
                    <a:pt x="302" y="2001"/>
                    <a:pt x="140" y="1839"/>
                    <a:pt x="81" y="1596"/>
                  </a:cubicBezTo>
                  <a:cubicBezTo>
                    <a:pt x="70" y="1548"/>
                    <a:pt x="81" y="1489"/>
                    <a:pt x="92" y="1442"/>
                  </a:cubicBezTo>
                  <a:cubicBezTo>
                    <a:pt x="162" y="1291"/>
                    <a:pt x="221" y="1140"/>
                    <a:pt x="210" y="978"/>
                  </a:cubicBezTo>
                  <a:lnTo>
                    <a:pt x="210" y="953"/>
                  </a:lnTo>
                  <a:cubicBezTo>
                    <a:pt x="268" y="710"/>
                    <a:pt x="349" y="489"/>
                    <a:pt x="581" y="350"/>
                  </a:cubicBezTo>
                  <a:cubicBezTo>
                    <a:pt x="629" y="324"/>
                    <a:pt x="676" y="291"/>
                    <a:pt x="721" y="255"/>
                  </a:cubicBezTo>
                  <a:cubicBezTo>
                    <a:pt x="838" y="185"/>
                    <a:pt x="967" y="140"/>
                    <a:pt x="1106" y="140"/>
                  </a:cubicBezTo>
                  <a:cubicBezTo>
                    <a:pt x="1257" y="129"/>
                    <a:pt x="1408" y="104"/>
                    <a:pt x="1548" y="93"/>
                  </a:cubicBezTo>
                  <a:cubicBezTo>
                    <a:pt x="1690" y="76"/>
                    <a:pt x="1839" y="50"/>
                    <a:pt x="1978" y="50"/>
                  </a:cubicBezTo>
                  <a:close/>
                  <a:moveTo>
                    <a:pt x="2154" y="0"/>
                  </a:moveTo>
                  <a:cubicBezTo>
                    <a:pt x="1978" y="0"/>
                    <a:pt x="1805" y="0"/>
                    <a:pt x="1643" y="23"/>
                  </a:cubicBezTo>
                  <a:cubicBezTo>
                    <a:pt x="1489" y="34"/>
                    <a:pt x="1338" y="70"/>
                    <a:pt x="1187" y="93"/>
                  </a:cubicBezTo>
                  <a:cubicBezTo>
                    <a:pt x="1176" y="81"/>
                    <a:pt x="1176" y="70"/>
                    <a:pt x="1176" y="59"/>
                  </a:cubicBezTo>
                  <a:cubicBezTo>
                    <a:pt x="1070" y="81"/>
                    <a:pt x="944" y="93"/>
                    <a:pt x="849" y="140"/>
                  </a:cubicBezTo>
                  <a:cubicBezTo>
                    <a:pt x="606" y="243"/>
                    <a:pt x="397" y="419"/>
                    <a:pt x="268" y="651"/>
                  </a:cubicBezTo>
                  <a:cubicBezTo>
                    <a:pt x="210" y="743"/>
                    <a:pt x="162" y="861"/>
                    <a:pt x="151" y="967"/>
                  </a:cubicBezTo>
                  <a:cubicBezTo>
                    <a:pt x="140" y="1129"/>
                    <a:pt x="106" y="1280"/>
                    <a:pt x="36" y="1420"/>
                  </a:cubicBezTo>
                  <a:cubicBezTo>
                    <a:pt x="11" y="1489"/>
                    <a:pt x="0" y="1548"/>
                    <a:pt x="22" y="1618"/>
                  </a:cubicBezTo>
                  <a:cubicBezTo>
                    <a:pt x="81" y="1850"/>
                    <a:pt x="221" y="2026"/>
                    <a:pt x="397" y="2177"/>
                  </a:cubicBezTo>
                  <a:cubicBezTo>
                    <a:pt x="456" y="2224"/>
                    <a:pt x="525" y="2235"/>
                    <a:pt x="581" y="2258"/>
                  </a:cubicBezTo>
                  <a:cubicBezTo>
                    <a:pt x="640" y="2280"/>
                    <a:pt x="699" y="2280"/>
                    <a:pt x="746" y="2316"/>
                  </a:cubicBezTo>
                  <a:cubicBezTo>
                    <a:pt x="826" y="2357"/>
                    <a:pt x="912" y="2370"/>
                    <a:pt x="1001" y="2370"/>
                  </a:cubicBezTo>
                  <a:cubicBezTo>
                    <a:pt x="1040" y="2370"/>
                    <a:pt x="1079" y="2367"/>
                    <a:pt x="1118" y="2364"/>
                  </a:cubicBezTo>
                  <a:cubicBezTo>
                    <a:pt x="1176" y="2364"/>
                    <a:pt x="1235" y="2364"/>
                    <a:pt x="1294" y="2375"/>
                  </a:cubicBezTo>
                  <a:cubicBezTo>
                    <a:pt x="1349" y="2386"/>
                    <a:pt x="1386" y="2420"/>
                    <a:pt x="1386" y="2478"/>
                  </a:cubicBezTo>
                  <a:cubicBezTo>
                    <a:pt x="1408" y="2629"/>
                    <a:pt x="1433" y="2783"/>
                    <a:pt x="1456" y="2945"/>
                  </a:cubicBezTo>
                  <a:cubicBezTo>
                    <a:pt x="1467" y="3062"/>
                    <a:pt x="1467" y="3177"/>
                    <a:pt x="1537" y="3283"/>
                  </a:cubicBezTo>
                  <a:cubicBezTo>
                    <a:pt x="1606" y="3375"/>
                    <a:pt x="1665" y="3467"/>
                    <a:pt x="1713" y="3573"/>
                  </a:cubicBezTo>
                  <a:cubicBezTo>
                    <a:pt x="1794" y="3794"/>
                    <a:pt x="1956" y="3934"/>
                    <a:pt x="2095" y="4096"/>
                  </a:cubicBezTo>
                  <a:cubicBezTo>
                    <a:pt x="2155" y="4167"/>
                    <a:pt x="2230" y="4218"/>
                    <a:pt x="2317" y="4218"/>
                  </a:cubicBezTo>
                  <a:cubicBezTo>
                    <a:pt x="2332" y="4218"/>
                    <a:pt x="2348" y="4217"/>
                    <a:pt x="2364" y="4213"/>
                  </a:cubicBezTo>
                  <a:cubicBezTo>
                    <a:pt x="2514" y="4180"/>
                    <a:pt x="2632" y="4121"/>
                    <a:pt x="2724" y="3992"/>
                  </a:cubicBezTo>
                  <a:cubicBezTo>
                    <a:pt x="2911" y="3735"/>
                    <a:pt x="3096" y="3492"/>
                    <a:pt x="3272" y="3235"/>
                  </a:cubicBezTo>
                  <a:cubicBezTo>
                    <a:pt x="3319" y="3177"/>
                    <a:pt x="3353" y="3107"/>
                    <a:pt x="3364" y="3037"/>
                  </a:cubicBezTo>
                  <a:cubicBezTo>
                    <a:pt x="3422" y="2746"/>
                    <a:pt x="3470" y="2445"/>
                    <a:pt x="3540" y="2154"/>
                  </a:cubicBezTo>
                  <a:cubicBezTo>
                    <a:pt x="3573" y="1945"/>
                    <a:pt x="3584" y="1746"/>
                    <a:pt x="3492" y="1548"/>
                  </a:cubicBezTo>
                  <a:cubicBezTo>
                    <a:pt x="3459" y="1442"/>
                    <a:pt x="3470" y="1338"/>
                    <a:pt x="3503" y="1232"/>
                  </a:cubicBezTo>
                  <a:cubicBezTo>
                    <a:pt x="3562" y="1037"/>
                    <a:pt x="3492" y="838"/>
                    <a:pt x="3305" y="743"/>
                  </a:cubicBezTo>
                  <a:cubicBezTo>
                    <a:pt x="3235" y="699"/>
                    <a:pt x="3165" y="662"/>
                    <a:pt x="3096" y="629"/>
                  </a:cubicBezTo>
                  <a:cubicBezTo>
                    <a:pt x="3026" y="604"/>
                    <a:pt x="2970" y="548"/>
                    <a:pt x="2933" y="489"/>
                  </a:cubicBezTo>
                  <a:cubicBezTo>
                    <a:pt x="2886" y="419"/>
                    <a:pt x="2841" y="361"/>
                    <a:pt x="2794" y="313"/>
                  </a:cubicBezTo>
                  <a:cubicBezTo>
                    <a:pt x="2676" y="185"/>
                    <a:pt x="2537" y="140"/>
                    <a:pt x="2397" y="81"/>
                  </a:cubicBezTo>
                  <a:cubicBezTo>
                    <a:pt x="2316" y="45"/>
                    <a:pt x="2235" y="0"/>
                    <a:pt x="2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2"/>
            <p:cNvSpPr/>
            <p:nvPr/>
          </p:nvSpPr>
          <p:spPr>
            <a:xfrm>
              <a:off x="5030898" y="4017154"/>
              <a:ext cx="42583" cy="87348"/>
            </a:xfrm>
            <a:custGeom>
              <a:rect b="b" l="l" r="r" t="t"/>
              <a:pathLst>
                <a:path extrusionOk="0" h="1842" w="898">
                  <a:moveTo>
                    <a:pt x="886" y="0"/>
                  </a:moveTo>
                  <a:cubicBezTo>
                    <a:pt x="875" y="0"/>
                    <a:pt x="850" y="14"/>
                    <a:pt x="839" y="25"/>
                  </a:cubicBezTo>
                  <a:cubicBezTo>
                    <a:pt x="805" y="70"/>
                    <a:pt x="758" y="129"/>
                    <a:pt x="710" y="187"/>
                  </a:cubicBezTo>
                  <a:cubicBezTo>
                    <a:pt x="327" y="654"/>
                    <a:pt x="95" y="1176"/>
                    <a:pt x="0" y="1771"/>
                  </a:cubicBezTo>
                  <a:cubicBezTo>
                    <a:pt x="0" y="1794"/>
                    <a:pt x="12" y="1816"/>
                    <a:pt x="12" y="1841"/>
                  </a:cubicBezTo>
                  <a:cubicBezTo>
                    <a:pt x="26" y="1816"/>
                    <a:pt x="48" y="1805"/>
                    <a:pt x="59" y="1782"/>
                  </a:cubicBezTo>
                  <a:cubicBezTo>
                    <a:pt x="70" y="1724"/>
                    <a:pt x="81" y="1654"/>
                    <a:pt x="95" y="1584"/>
                  </a:cubicBezTo>
                  <a:cubicBezTo>
                    <a:pt x="151" y="1305"/>
                    <a:pt x="221" y="1025"/>
                    <a:pt x="375" y="768"/>
                  </a:cubicBezTo>
                  <a:cubicBezTo>
                    <a:pt x="515" y="525"/>
                    <a:pt x="677" y="293"/>
                    <a:pt x="864" y="70"/>
                  </a:cubicBezTo>
                  <a:cubicBezTo>
                    <a:pt x="875" y="48"/>
                    <a:pt x="886" y="36"/>
                    <a:pt x="897" y="14"/>
                  </a:cubicBezTo>
                  <a:lnTo>
                    <a:pt x="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2"/>
            <p:cNvSpPr/>
            <p:nvPr/>
          </p:nvSpPr>
          <p:spPr>
            <a:xfrm>
              <a:off x="5279800" y="4069837"/>
              <a:ext cx="24421" cy="30254"/>
            </a:xfrm>
            <a:custGeom>
              <a:rect b="b" l="l" r="r" t="t"/>
              <a:pathLst>
                <a:path extrusionOk="0" h="638" w="515">
                  <a:moveTo>
                    <a:pt x="262" y="51"/>
                  </a:moveTo>
                  <a:cubicBezTo>
                    <a:pt x="274" y="51"/>
                    <a:pt x="288" y="56"/>
                    <a:pt x="305" y="65"/>
                  </a:cubicBezTo>
                  <a:cubicBezTo>
                    <a:pt x="375" y="90"/>
                    <a:pt x="456" y="113"/>
                    <a:pt x="456" y="241"/>
                  </a:cubicBezTo>
                  <a:cubicBezTo>
                    <a:pt x="445" y="275"/>
                    <a:pt x="409" y="322"/>
                    <a:pt x="375" y="381"/>
                  </a:cubicBezTo>
                  <a:cubicBezTo>
                    <a:pt x="350" y="414"/>
                    <a:pt x="328" y="462"/>
                    <a:pt x="316" y="495"/>
                  </a:cubicBezTo>
                  <a:cubicBezTo>
                    <a:pt x="306" y="538"/>
                    <a:pt x="296" y="581"/>
                    <a:pt x="252" y="581"/>
                  </a:cubicBezTo>
                  <a:cubicBezTo>
                    <a:pt x="247" y="581"/>
                    <a:pt x="241" y="580"/>
                    <a:pt x="235" y="579"/>
                  </a:cubicBezTo>
                  <a:cubicBezTo>
                    <a:pt x="177" y="579"/>
                    <a:pt x="177" y="532"/>
                    <a:pt x="166" y="484"/>
                  </a:cubicBezTo>
                  <a:cubicBezTo>
                    <a:pt x="166" y="451"/>
                    <a:pt x="140" y="414"/>
                    <a:pt x="118" y="381"/>
                  </a:cubicBezTo>
                  <a:cubicBezTo>
                    <a:pt x="85" y="333"/>
                    <a:pt x="59" y="300"/>
                    <a:pt x="107" y="241"/>
                  </a:cubicBezTo>
                  <a:cubicBezTo>
                    <a:pt x="140" y="205"/>
                    <a:pt x="166" y="146"/>
                    <a:pt x="199" y="102"/>
                  </a:cubicBezTo>
                  <a:cubicBezTo>
                    <a:pt x="217" y="76"/>
                    <a:pt x="233" y="51"/>
                    <a:pt x="262" y="51"/>
                  </a:cubicBezTo>
                  <a:close/>
                  <a:moveTo>
                    <a:pt x="260" y="0"/>
                  </a:moveTo>
                  <a:cubicBezTo>
                    <a:pt x="213" y="0"/>
                    <a:pt x="170" y="36"/>
                    <a:pt x="140" y="102"/>
                  </a:cubicBezTo>
                  <a:cubicBezTo>
                    <a:pt x="118" y="135"/>
                    <a:pt x="96" y="171"/>
                    <a:pt x="59" y="205"/>
                  </a:cubicBezTo>
                  <a:cubicBezTo>
                    <a:pt x="1" y="300"/>
                    <a:pt x="1" y="345"/>
                    <a:pt x="71" y="426"/>
                  </a:cubicBezTo>
                  <a:cubicBezTo>
                    <a:pt x="96" y="451"/>
                    <a:pt x="107" y="473"/>
                    <a:pt x="118" y="509"/>
                  </a:cubicBezTo>
                  <a:cubicBezTo>
                    <a:pt x="129" y="590"/>
                    <a:pt x="166" y="635"/>
                    <a:pt x="235" y="635"/>
                  </a:cubicBezTo>
                  <a:cubicBezTo>
                    <a:pt x="244" y="637"/>
                    <a:pt x="252" y="638"/>
                    <a:pt x="259" y="638"/>
                  </a:cubicBezTo>
                  <a:cubicBezTo>
                    <a:pt x="316" y="638"/>
                    <a:pt x="353" y="593"/>
                    <a:pt x="375" y="532"/>
                  </a:cubicBezTo>
                  <a:cubicBezTo>
                    <a:pt x="386" y="495"/>
                    <a:pt x="397" y="451"/>
                    <a:pt x="420" y="440"/>
                  </a:cubicBezTo>
                  <a:cubicBezTo>
                    <a:pt x="504" y="381"/>
                    <a:pt x="490" y="286"/>
                    <a:pt x="515" y="205"/>
                  </a:cubicBezTo>
                  <a:cubicBezTo>
                    <a:pt x="515" y="113"/>
                    <a:pt x="434" y="43"/>
                    <a:pt x="294" y="7"/>
                  </a:cubicBezTo>
                  <a:cubicBezTo>
                    <a:pt x="283" y="2"/>
                    <a:pt x="271" y="0"/>
                    <a:pt x="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2"/>
            <p:cNvSpPr/>
            <p:nvPr/>
          </p:nvSpPr>
          <p:spPr>
            <a:xfrm>
              <a:off x="5171163" y="4282085"/>
              <a:ext cx="74497" cy="10100"/>
            </a:xfrm>
            <a:custGeom>
              <a:rect b="b" l="l" r="r" t="t"/>
              <a:pathLst>
                <a:path extrusionOk="0" h="213" w="1571">
                  <a:moveTo>
                    <a:pt x="1560" y="0"/>
                  </a:moveTo>
                  <a:cubicBezTo>
                    <a:pt x="1398" y="37"/>
                    <a:pt x="1222" y="84"/>
                    <a:pt x="1060" y="107"/>
                  </a:cubicBezTo>
                  <a:cubicBezTo>
                    <a:pt x="884" y="140"/>
                    <a:pt x="711" y="154"/>
                    <a:pt x="523" y="154"/>
                  </a:cubicBezTo>
                  <a:cubicBezTo>
                    <a:pt x="474" y="157"/>
                    <a:pt x="424" y="159"/>
                    <a:pt x="374" y="159"/>
                  </a:cubicBezTo>
                  <a:cubicBezTo>
                    <a:pt x="250" y="159"/>
                    <a:pt x="125" y="150"/>
                    <a:pt x="1" y="140"/>
                  </a:cubicBezTo>
                  <a:lnTo>
                    <a:pt x="1" y="165"/>
                  </a:lnTo>
                  <a:cubicBezTo>
                    <a:pt x="34" y="176"/>
                    <a:pt x="57" y="188"/>
                    <a:pt x="93" y="188"/>
                  </a:cubicBezTo>
                  <a:cubicBezTo>
                    <a:pt x="228" y="204"/>
                    <a:pt x="362" y="212"/>
                    <a:pt x="496" y="212"/>
                  </a:cubicBezTo>
                  <a:cubicBezTo>
                    <a:pt x="839" y="212"/>
                    <a:pt x="1179" y="159"/>
                    <a:pt x="1512" y="59"/>
                  </a:cubicBezTo>
                  <a:cubicBezTo>
                    <a:pt x="1537" y="48"/>
                    <a:pt x="1549" y="37"/>
                    <a:pt x="1571" y="26"/>
                  </a:cubicBezTo>
                  <a:cubicBezTo>
                    <a:pt x="1571" y="14"/>
                    <a:pt x="1571" y="0"/>
                    <a:pt x="15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5230817" y="3997286"/>
              <a:ext cx="27598" cy="15127"/>
            </a:xfrm>
            <a:custGeom>
              <a:rect b="b" l="l" r="r" t="t"/>
              <a:pathLst>
                <a:path extrusionOk="0" h="319" w="582">
                  <a:moveTo>
                    <a:pt x="368" y="62"/>
                  </a:moveTo>
                  <a:cubicBezTo>
                    <a:pt x="419" y="62"/>
                    <a:pt x="459" y="87"/>
                    <a:pt x="511" y="140"/>
                  </a:cubicBezTo>
                  <a:cubicBezTo>
                    <a:pt x="489" y="154"/>
                    <a:pt x="464" y="165"/>
                    <a:pt x="453" y="165"/>
                  </a:cubicBezTo>
                  <a:cubicBezTo>
                    <a:pt x="394" y="187"/>
                    <a:pt x="335" y="198"/>
                    <a:pt x="291" y="235"/>
                  </a:cubicBezTo>
                  <a:cubicBezTo>
                    <a:pt x="259" y="250"/>
                    <a:pt x="230" y="256"/>
                    <a:pt x="201" y="256"/>
                  </a:cubicBezTo>
                  <a:cubicBezTo>
                    <a:pt x="166" y="256"/>
                    <a:pt x="131" y="247"/>
                    <a:pt x="92" y="235"/>
                  </a:cubicBezTo>
                  <a:cubicBezTo>
                    <a:pt x="81" y="224"/>
                    <a:pt x="70" y="210"/>
                    <a:pt x="70" y="198"/>
                  </a:cubicBezTo>
                  <a:cubicBezTo>
                    <a:pt x="70" y="187"/>
                    <a:pt x="81" y="165"/>
                    <a:pt x="92" y="154"/>
                  </a:cubicBezTo>
                  <a:cubicBezTo>
                    <a:pt x="162" y="129"/>
                    <a:pt x="243" y="95"/>
                    <a:pt x="313" y="70"/>
                  </a:cubicBezTo>
                  <a:cubicBezTo>
                    <a:pt x="333" y="64"/>
                    <a:pt x="351" y="62"/>
                    <a:pt x="368" y="62"/>
                  </a:cubicBezTo>
                  <a:close/>
                  <a:moveTo>
                    <a:pt x="372" y="0"/>
                  </a:moveTo>
                  <a:cubicBezTo>
                    <a:pt x="254" y="36"/>
                    <a:pt x="151" y="70"/>
                    <a:pt x="56" y="129"/>
                  </a:cubicBezTo>
                  <a:cubicBezTo>
                    <a:pt x="0" y="154"/>
                    <a:pt x="0" y="235"/>
                    <a:pt x="34" y="268"/>
                  </a:cubicBezTo>
                  <a:cubicBezTo>
                    <a:pt x="83" y="294"/>
                    <a:pt x="133" y="318"/>
                    <a:pt x="182" y="318"/>
                  </a:cubicBezTo>
                  <a:cubicBezTo>
                    <a:pt x="203" y="318"/>
                    <a:pt x="223" y="314"/>
                    <a:pt x="243" y="305"/>
                  </a:cubicBezTo>
                  <a:cubicBezTo>
                    <a:pt x="335" y="279"/>
                    <a:pt x="430" y="246"/>
                    <a:pt x="511" y="210"/>
                  </a:cubicBezTo>
                  <a:cubicBezTo>
                    <a:pt x="570" y="176"/>
                    <a:pt x="581" y="117"/>
                    <a:pt x="523" y="84"/>
                  </a:cubicBezTo>
                  <a:cubicBezTo>
                    <a:pt x="475" y="48"/>
                    <a:pt x="430" y="25"/>
                    <a:pt x="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2"/>
            <p:cNvSpPr/>
            <p:nvPr/>
          </p:nvSpPr>
          <p:spPr>
            <a:xfrm>
              <a:off x="5218061" y="4275399"/>
              <a:ext cx="23757" cy="6544"/>
            </a:xfrm>
            <a:custGeom>
              <a:rect b="b" l="l" r="r" t="t"/>
              <a:pathLst>
                <a:path extrusionOk="0" h="138" w="501">
                  <a:moveTo>
                    <a:pt x="491" y="1"/>
                  </a:moveTo>
                  <a:cubicBezTo>
                    <a:pt x="413" y="1"/>
                    <a:pt x="33" y="98"/>
                    <a:pt x="1" y="130"/>
                  </a:cubicBezTo>
                  <a:cubicBezTo>
                    <a:pt x="11" y="135"/>
                    <a:pt x="27" y="138"/>
                    <a:pt x="47" y="138"/>
                  </a:cubicBezTo>
                  <a:cubicBezTo>
                    <a:pt x="172" y="138"/>
                    <a:pt x="460" y="52"/>
                    <a:pt x="501" y="2"/>
                  </a:cubicBezTo>
                  <a:cubicBezTo>
                    <a:pt x="499" y="1"/>
                    <a:pt x="495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2"/>
            <p:cNvSpPr/>
            <p:nvPr/>
          </p:nvSpPr>
          <p:spPr>
            <a:xfrm>
              <a:off x="5036446" y="4087856"/>
              <a:ext cx="6686" cy="14890"/>
            </a:xfrm>
            <a:custGeom>
              <a:rect b="b" l="l" r="r" t="t"/>
              <a:pathLst>
                <a:path extrusionOk="0" h="314" w="141">
                  <a:moveTo>
                    <a:pt x="141" y="1"/>
                  </a:moveTo>
                  <a:lnTo>
                    <a:pt x="141" y="1"/>
                  </a:lnTo>
                  <a:cubicBezTo>
                    <a:pt x="59" y="34"/>
                    <a:pt x="1" y="244"/>
                    <a:pt x="59" y="314"/>
                  </a:cubicBezTo>
                  <a:cubicBezTo>
                    <a:pt x="82" y="210"/>
                    <a:pt x="118" y="104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2"/>
            <p:cNvSpPr/>
            <p:nvPr/>
          </p:nvSpPr>
          <p:spPr>
            <a:xfrm>
              <a:off x="5079502" y="3995673"/>
              <a:ext cx="14368" cy="13847"/>
            </a:xfrm>
            <a:custGeom>
              <a:rect b="b" l="l" r="r" t="t"/>
              <a:pathLst>
                <a:path extrusionOk="0" h="292" w="303">
                  <a:moveTo>
                    <a:pt x="291" y="1"/>
                  </a:moveTo>
                  <a:cubicBezTo>
                    <a:pt x="210" y="23"/>
                    <a:pt x="1" y="232"/>
                    <a:pt x="1" y="291"/>
                  </a:cubicBezTo>
                  <a:cubicBezTo>
                    <a:pt x="104" y="199"/>
                    <a:pt x="199" y="104"/>
                    <a:pt x="302" y="23"/>
                  </a:cubicBezTo>
                  <a:cubicBezTo>
                    <a:pt x="291" y="12"/>
                    <a:pt x="291" y="12"/>
                    <a:pt x="2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2"/>
            <p:cNvSpPr/>
            <p:nvPr/>
          </p:nvSpPr>
          <p:spPr>
            <a:xfrm>
              <a:off x="5194920" y="4282749"/>
              <a:ext cx="15411" cy="2181"/>
            </a:xfrm>
            <a:custGeom>
              <a:rect b="b" l="l" r="r" t="t"/>
              <a:pathLst>
                <a:path extrusionOk="0" h="46" w="325">
                  <a:moveTo>
                    <a:pt x="34" y="0"/>
                  </a:moveTo>
                  <a:cubicBezTo>
                    <a:pt x="22" y="0"/>
                    <a:pt x="11" y="12"/>
                    <a:pt x="0" y="23"/>
                  </a:cubicBezTo>
                  <a:cubicBezTo>
                    <a:pt x="11" y="23"/>
                    <a:pt x="22" y="45"/>
                    <a:pt x="34" y="45"/>
                  </a:cubicBezTo>
                  <a:cubicBezTo>
                    <a:pt x="115" y="45"/>
                    <a:pt x="210" y="45"/>
                    <a:pt x="291" y="34"/>
                  </a:cubicBezTo>
                  <a:cubicBezTo>
                    <a:pt x="302" y="34"/>
                    <a:pt x="313" y="23"/>
                    <a:pt x="324" y="12"/>
                  </a:cubicBezTo>
                  <a:cubicBezTo>
                    <a:pt x="313" y="0"/>
                    <a:pt x="302" y="0"/>
                    <a:pt x="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2"/>
            <p:cNvSpPr/>
            <p:nvPr/>
          </p:nvSpPr>
          <p:spPr>
            <a:xfrm>
              <a:off x="5324042" y="4101133"/>
              <a:ext cx="6165" cy="15411"/>
            </a:xfrm>
            <a:custGeom>
              <a:rect b="b" l="l" r="r" t="t"/>
              <a:pathLst>
                <a:path extrusionOk="0" h="325" w="130">
                  <a:moveTo>
                    <a:pt x="129" y="0"/>
                  </a:moveTo>
                  <a:cubicBezTo>
                    <a:pt x="46" y="59"/>
                    <a:pt x="1" y="243"/>
                    <a:pt x="34" y="324"/>
                  </a:cubicBezTo>
                  <a:cubicBezTo>
                    <a:pt x="71" y="210"/>
                    <a:pt x="93" y="115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2"/>
            <p:cNvSpPr/>
            <p:nvPr/>
          </p:nvSpPr>
          <p:spPr>
            <a:xfrm>
              <a:off x="5226833" y="3966938"/>
              <a:ext cx="5074" cy="11713"/>
            </a:xfrm>
            <a:custGeom>
              <a:rect b="b" l="l" r="r" t="t"/>
              <a:pathLst>
                <a:path extrusionOk="0" h="247" w="107">
                  <a:moveTo>
                    <a:pt x="95" y="0"/>
                  </a:moveTo>
                  <a:lnTo>
                    <a:pt x="95" y="0"/>
                  </a:lnTo>
                  <a:cubicBezTo>
                    <a:pt x="37" y="48"/>
                    <a:pt x="0" y="188"/>
                    <a:pt x="37" y="246"/>
                  </a:cubicBezTo>
                  <a:cubicBezTo>
                    <a:pt x="84" y="165"/>
                    <a:pt x="106" y="95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2"/>
            <p:cNvSpPr/>
            <p:nvPr/>
          </p:nvSpPr>
          <p:spPr>
            <a:xfrm>
              <a:off x="5321292" y="4126408"/>
              <a:ext cx="6639" cy="6165"/>
            </a:xfrm>
            <a:custGeom>
              <a:rect b="b" l="l" r="r" t="t"/>
              <a:pathLst>
                <a:path extrusionOk="0" h="130" w="140">
                  <a:moveTo>
                    <a:pt x="0" y="1"/>
                  </a:moveTo>
                  <a:cubicBezTo>
                    <a:pt x="0" y="60"/>
                    <a:pt x="70" y="129"/>
                    <a:pt x="140" y="129"/>
                  </a:cubicBezTo>
                  <a:cubicBezTo>
                    <a:pt x="129" y="60"/>
                    <a:pt x="59" y="15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2"/>
            <p:cNvSpPr/>
            <p:nvPr/>
          </p:nvSpPr>
          <p:spPr>
            <a:xfrm>
              <a:off x="5214220" y="3966274"/>
              <a:ext cx="7729" cy="3462"/>
            </a:xfrm>
            <a:custGeom>
              <a:rect b="b" l="l" r="r" t="t"/>
              <a:pathLst>
                <a:path extrusionOk="0" h="73" w="163">
                  <a:moveTo>
                    <a:pt x="68" y="1"/>
                  </a:moveTo>
                  <a:cubicBezTo>
                    <a:pt x="40" y="1"/>
                    <a:pt x="14" y="8"/>
                    <a:pt x="1" y="26"/>
                  </a:cubicBezTo>
                  <a:cubicBezTo>
                    <a:pt x="46" y="39"/>
                    <a:pt x="93" y="62"/>
                    <a:pt x="141" y="73"/>
                  </a:cubicBezTo>
                  <a:cubicBezTo>
                    <a:pt x="141" y="73"/>
                    <a:pt x="163" y="51"/>
                    <a:pt x="163" y="39"/>
                  </a:cubicBezTo>
                  <a:cubicBezTo>
                    <a:pt x="156" y="18"/>
                    <a:pt x="111" y="1"/>
                    <a:pt x="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2"/>
            <p:cNvSpPr/>
            <p:nvPr/>
          </p:nvSpPr>
          <p:spPr>
            <a:xfrm>
              <a:off x="5296350" y="4011701"/>
              <a:ext cx="5643" cy="4932"/>
            </a:xfrm>
            <a:custGeom>
              <a:rect b="b" l="l" r="r" t="t"/>
              <a:pathLst>
                <a:path extrusionOk="0" h="104" w="119">
                  <a:moveTo>
                    <a:pt x="15" y="1"/>
                  </a:moveTo>
                  <a:cubicBezTo>
                    <a:pt x="15" y="1"/>
                    <a:pt x="1" y="12"/>
                    <a:pt x="1" y="23"/>
                  </a:cubicBezTo>
                  <a:cubicBezTo>
                    <a:pt x="26" y="45"/>
                    <a:pt x="60" y="70"/>
                    <a:pt x="96" y="104"/>
                  </a:cubicBezTo>
                  <a:cubicBezTo>
                    <a:pt x="107" y="93"/>
                    <a:pt x="107" y="82"/>
                    <a:pt x="118" y="70"/>
                  </a:cubicBezTo>
                  <a:cubicBezTo>
                    <a:pt x="85" y="45"/>
                    <a:pt x="48" y="23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2"/>
            <p:cNvSpPr/>
            <p:nvPr/>
          </p:nvSpPr>
          <p:spPr>
            <a:xfrm>
              <a:off x="5125357" y="4114363"/>
              <a:ext cx="5453" cy="13325"/>
            </a:xfrm>
            <a:custGeom>
              <a:rect b="b" l="l" r="r" t="t"/>
              <a:pathLst>
                <a:path extrusionOk="0" h="281" w="115">
                  <a:moveTo>
                    <a:pt x="104" y="1"/>
                  </a:moveTo>
                  <a:cubicBezTo>
                    <a:pt x="81" y="12"/>
                    <a:pt x="70" y="12"/>
                    <a:pt x="59" y="23"/>
                  </a:cubicBezTo>
                  <a:cubicBezTo>
                    <a:pt x="34" y="71"/>
                    <a:pt x="23" y="115"/>
                    <a:pt x="0" y="174"/>
                  </a:cubicBezTo>
                  <a:lnTo>
                    <a:pt x="0" y="280"/>
                  </a:lnTo>
                  <a:cubicBezTo>
                    <a:pt x="23" y="255"/>
                    <a:pt x="34" y="255"/>
                    <a:pt x="34" y="244"/>
                  </a:cubicBezTo>
                  <a:cubicBezTo>
                    <a:pt x="59" y="174"/>
                    <a:pt x="93" y="104"/>
                    <a:pt x="115" y="34"/>
                  </a:cubicBezTo>
                  <a:cubicBezTo>
                    <a:pt x="115" y="23"/>
                    <a:pt x="104" y="12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2"/>
            <p:cNvSpPr/>
            <p:nvPr/>
          </p:nvSpPr>
          <p:spPr>
            <a:xfrm>
              <a:off x="5239020" y="4130913"/>
              <a:ext cx="6117" cy="14890"/>
            </a:xfrm>
            <a:custGeom>
              <a:rect b="b" l="l" r="r" t="t"/>
              <a:pathLst>
                <a:path extrusionOk="0" h="314" w="129">
                  <a:moveTo>
                    <a:pt x="129" y="1"/>
                  </a:moveTo>
                  <a:cubicBezTo>
                    <a:pt x="59" y="23"/>
                    <a:pt x="0" y="255"/>
                    <a:pt x="48" y="314"/>
                  </a:cubicBezTo>
                  <a:cubicBezTo>
                    <a:pt x="70" y="210"/>
                    <a:pt x="93" y="104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2"/>
            <p:cNvSpPr/>
            <p:nvPr/>
          </p:nvSpPr>
          <p:spPr>
            <a:xfrm>
              <a:off x="5226312" y="4105496"/>
              <a:ext cx="7160" cy="9437"/>
            </a:xfrm>
            <a:custGeom>
              <a:rect b="b" l="l" r="r" t="t"/>
              <a:pathLst>
                <a:path extrusionOk="0" h="199" w="151">
                  <a:moveTo>
                    <a:pt x="48" y="1"/>
                  </a:moveTo>
                  <a:cubicBezTo>
                    <a:pt x="36" y="1"/>
                    <a:pt x="11" y="12"/>
                    <a:pt x="11" y="23"/>
                  </a:cubicBezTo>
                  <a:cubicBezTo>
                    <a:pt x="0" y="59"/>
                    <a:pt x="95" y="188"/>
                    <a:pt x="140" y="199"/>
                  </a:cubicBezTo>
                  <a:cubicBezTo>
                    <a:pt x="151" y="151"/>
                    <a:pt x="81" y="12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2"/>
            <p:cNvSpPr/>
            <p:nvPr/>
          </p:nvSpPr>
          <p:spPr>
            <a:xfrm>
              <a:off x="5114213" y="4107203"/>
              <a:ext cx="7872" cy="8820"/>
            </a:xfrm>
            <a:custGeom>
              <a:rect b="b" l="l" r="r" t="t"/>
              <a:pathLst>
                <a:path extrusionOk="0" h="186" w="166">
                  <a:moveTo>
                    <a:pt x="15" y="1"/>
                  </a:moveTo>
                  <a:cubicBezTo>
                    <a:pt x="1" y="82"/>
                    <a:pt x="85" y="185"/>
                    <a:pt x="166" y="185"/>
                  </a:cubicBezTo>
                  <a:cubicBezTo>
                    <a:pt x="118" y="127"/>
                    <a:pt x="71" y="7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2"/>
            <p:cNvSpPr/>
            <p:nvPr/>
          </p:nvSpPr>
          <p:spPr>
            <a:xfrm>
              <a:off x="5229584" y="4154622"/>
              <a:ext cx="5643" cy="4457"/>
            </a:xfrm>
            <a:custGeom>
              <a:rect b="b" l="l" r="r" t="t"/>
              <a:pathLst>
                <a:path extrusionOk="0" h="94" w="119">
                  <a:moveTo>
                    <a:pt x="26" y="1"/>
                  </a:moveTo>
                  <a:lnTo>
                    <a:pt x="1" y="23"/>
                  </a:lnTo>
                  <a:cubicBezTo>
                    <a:pt x="26" y="48"/>
                    <a:pt x="37" y="71"/>
                    <a:pt x="60" y="82"/>
                  </a:cubicBezTo>
                  <a:cubicBezTo>
                    <a:pt x="71" y="93"/>
                    <a:pt x="82" y="93"/>
                    <a:pt x="118" y="93"/>
                  </a:cubicBezTo>
                  <a:cubicBezTo>
                    <a:pt x="107" y="71"/>
                    <a:pt x="96" y="48"/>
                    <a:pt x="96" y="48"/>
                  </a:cubicBezTo>
                  <a:cubicBezTo>
                    <a:pt x="71" y="23"/>
                    <a:pt x="48" y="12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2" name="Google Shape;2232;p32"/>
          <p:cNvGrpSpPr/>
          <p:nvPr/>
        </p:nvGrpSpPr>
        <p:grpSpPr>
          <a:xfrm>
            <a:off x="6454413" y="3556660"/>
            <a:ext cx="962317" cy="1046703"/>
            <a:chOff x="4391324" y="1297468"/>
            <a:chExt cx="546895" cy="594853"/>
          </a:xfrm>
        </p:grpSpPr>
        <p:sp>
          <p:nvSpPr>
            <p:cNvPr id="2233" name="Google Shape;2233;p32"/>
            <p:cNvSpPr/>
            <p:nvPr/>
          </p:nvSpPr>
          <p:spPr>
            <a:xfrm>
              <a:off x="4391324" y="1297468"/>
              <a:ext cx="546895" cy="594853"/>
            </a:xfrm>
            <a:custGeom>
              <a:rect b="b" l="l" r="r" t="t"/>
              <a:pathLst>
                <a:path extrusionOk="0" h="7864" w="7230">
                  <a:moveTo>
                    <a:pt x="2885" y="1"/>
                  </a:moveTo>
                  <a:cubicBezTo>
                    <a:pt x="2851" y="1"/>
                    <a:pt x="2816" y="6"/>
                    <a:pt x="2782" y="19"/>
                  </a:cubicBezTo>
                  <a:cubicBezTo>
                    <a:pt x="2654" y="55"/>
                    <a:pt x="2562" y="170"/>
                    <a:pt x="2551" y="298"/>
                  </a:cubicBezTo>
                  <a:lnTo>
                    <a:pt x="2470" y="1438"/>
                  </a:lnTo>
                  <a:lnTo>
                    <a:pt x="1676" y="1416"/>
                  </a:lnTo>
                  <a:cubicBezTo>
                    <a:pt x="1654" y="1416"/>
                    <a:pt x="1630" y="1411"/>
                    <a:pt x="1607" y="1411"/>
                  </a:cubicBezTo>
                  <a:cubicBezTo>
                    <a:pt x="1596" y="1411"/>
                    <a:pt x="1584" y="1412"/>
                    <a:pt x="1573" y="1416"/>
                  </a:cubicBezTo>
                  <a:cubicBezTo>
                    <a:pt x="1456" y="1416"/>
                    <a:pt x="1131" y="1452"/>
                    <a:pt x="816" y="1684"/>
                  </a:cubicBezTo>
                  <a:cubicBezTo>
                    <a:pt x="643" y="1812"/>
                    <a:pt x="305" y="2067"/>
                    <a:pt x="165" y="2173"/>
                  </a:cubicBezTo>
                  <a:lnTo>
                    <a:pt x="154" y="2173"/>
                  </a:lnTo>
                  <a:cubicBezTo>
                    <a:pt x="48" y="2254"/>
                    <a:pt x="0" y="2405"/>
                    <a:pt x="36" y="2533"/>
                  </a:cubicBezTo>
                  <a:cubicBezTo>
                    <a:pt x="59" y="2581"/>
                    <a:pt x="84" y="2614"/>
                    <a:pt x="106" y="2651"/>
                  </a:cubicBezTo>
                  <a:cubicBezTo>
                    <a:pt x="165" y="2720"/>
                    <a:pt x="246" y="2754"/>
                    <a:pt x="327" y="2765"/>
                  </a:cubicBezTo>
                  <a:lnTo>
                    <a:pt x="1467" y="2835"/>
                  </a:lnTo>
                  <a:lnTo>
                    <a:pt x="1444" y="3628"/>
                  </a:lnTo>
                  <a:cubicBezTo>
                    <a:pt x="1444" y="3662"/>
                    <a:pt x="1433" y="3698"/>
                    <a:pt x="1444" y="3732"/>
                  </a:cubicBezTo>
                  <a:cubicBezTo>
                    <a:pt x="1444" y="3860"/>
                    <a:pt x="1481" y="4187"/>
                    <a:pt x="1713" y="4500"/>
                  </a:cubicBezTo>
                  <a:cubicBezTo>
                    <a:pt x="1841" y="4676"/>
                    <a:pt x="2095" y="5014"/>
                    <a:pt x="2201" y="5154"/>
                  </a:cubicBezTo>
                  <a:lnTo>
                    <a:pt x="2213" y="5165"/>
                  </a:lnTo>
                  <a:lnTo>
                    <a:pt x="2224" y="5176"/>
                  </a:lnTo>
                  <a:cubicBezTo>
                    <a:pt x="2284" y="5244"/>
                    <a:pt x="2370" y="5282"/>
                    <a:pt x="2463" y="5282"/>
                  </a:cubicBezTo>
                  <a:cubicBezTo>
                    <a:pt x="2496" y="5282"/>
                    <a:pt x="2529" y="5278"/>
                    <a:pt x="2562" y="5268"/>
                  </a:cubicBezTo>
                  <a:cubicBezTo>
                    <a:pt x="2690" y="5235"/>
                    <a:pt x="2782" y="5117"/>
                    <a:pt x="2794" y="4978"/>
                  </a:cubicBezTo>
                  <a:lnTo>
                    <a:pt x="2852" y="4106"/>
                  </a:lnTo>
                  <a:lnTo>
                    <a:pt x="3109" y="4735"/>
                  </a:lnTo>
                  <a:cubicBezTo>
                    <a:pt x="2922" y="4874"/>
                    <a:pt x="2852" y="5084"/>
                    <a:pt x="2830" y="5176"/>
                  </a:cubicBezTo>
                  <a:lnTo>
                    <a:pt x="2819" y="5198"/>
                  </a:lnTo>
                  <a:cubicBezTo>
                    <a:pt x="2749" y="5374"/>
                    <a:pt x="2808" y="5573"/>
                    <a:pt x="2947" y="5687"/>
                  </a:cubicBezTo>
                  <a:cubicBezTo>
                    <a:pt x="3003" y="5735"/>
                    <a:pt x="3062" y="5757"/>
                    <a:pt x="3132" y="5768"/>
                  </a:cubicBezTo>
                  <a:cubicBezTo>
                    <a:pt x="3109" y="5955"/>
                    <a:pt x="3168" y="6106"/>
                    <a:pt x="3271" y="6224"/>
                  </a:cubicBezTo>
                  <a:cubicBezTo>
                    <a:pt x="3283" y="6363"/>
                    <a:pt x="3352" y="6456"/>
                    <a:pt x="3389" y="6503"/>
                  </a:cubicBezTo>
                  <a:cubicBezTo>
                    <a:pt x="3551" y="6735"/>
                    <a:pt x="3771" y="6863"/>
                    <a:pt x="3947" y="6944"/>
                  </a:cubicBezTo>
                  <a:cubicBezTo>
                    <a:pt x="3959" y="6956"/>
                    <a:pt x="3970" y="6956"/>
                    <a:pt x="3981" y="6970"/>
                  </a:cubicBezTo>
                  <a:cubicBezTo>
                    <a:pt x="4017" y="7003"/>
                    <a:pt x="4051" y="7051"/>
                    <a:pt x="4098" y="7084"/>
                  </a:cubicBezTo>
                  <a:cubicBezTo>
                    <a:pt x="4121" y="7095"/>
                    <a:pt x="4121" y="7109"/>
                    <a:pt x="4135" y="7132"/>
                  </a:cubicBezTo>
                  <a:cubicBezTo>
                    <a:pt x="4157" y="7190"/>
                    <a:pt x="4179" y="7235"/>
                    <a:pt x="4191" y="7282"/>
                  </a:cubicBezTo>
                  <a:cubicBezTo>
                    <a:pt x="4216" y="7319"/>
                    <a:pt x="4227" y="7352"/>
                    <a:pt x="4238" y="7389"/>
                  </a:cubicBezTo>
                  <a:cubicBezTo>
                    <a:pt x="4285" y="7528"/>
                    <a:pt x="4389" y="7609"/>
                    <a:pt x="4529" y="7643"/>
                  </a:cubicBezTo>
                  <a:lnTo>
                    <a:pt x="4540" y="7643"/>
                  </a:lnTo>
                  <a:cubicBezTo>
                    <a:pt x="4554" y="7654"/>
                    <a:pt x="4576" y="7654"/>
                    <a:pt x="4598" y="7654"/>
                  </a:cubicBezTo>
                  <a:cubicBezTo>
                    <a:pt x="4636" y="7664"/>
                    <a:pt x="4670" y="7668"/>
                    <a:pt x="4701" y="7668"/>
                  </a:cubicBezTo>
                  <a:cubicBezTo>
                    <a:pt x="4816" y="7668"/>
                    <a:pt x="4888" y="7610"/>
                    <a:pt x="4925" y="7573"/>
                  </a:cubicBezTo>
                  <a:cubicBezTo>
                    <a:pt x="5012" y="7592"/>
                    <a:pt x="5091" y="7602"/>
                    <a:pt x="5173" y="7602"/>
                  </a:cubicBezTo>
                  <a:cubicBezTo>
                    <a:pt x="5203" y="7602"/>
                    <a:pt x="5232" y="7601"/>
                    <a:pt x="5263" y="7598"/>
                  </a:cubicBezTo>
                  <a:cubicBezTo>
                    <a:pt x="5313" y="7590"/>
                    <a:pt x="5363" y="7587"/>
                    <a:pt x="5412" y="7587"/>
                  </a:cubicBezTo>
                  <a:cubicBezTo>
                    <a:pt x="5596" y="7587"/>
                    <a:pt x="5782" y="7633"/>
                    <a:pt x="5984" y="7679"/>
                  </a:cubicBezTo>
                  <a:lnTo>
                    <a:pt x="5995" y="7679"/>
                  </a:lnTo>
                  <a:cubicBezTo>
                    <a:pt x="6135" y="7713"/>
                    <a:pt x="6275" y="7749"/>
                    <a:pt x="6425" y="7794"/>
                  </a:cubicBezTo>
                  <a:cubicBezTo>
                    <a:pt x="6484" y="7808"/>
                    <a:pt x="6554" y="7830"/>
                    <a:pt x="6624" y="7852"/>
                  </a:cubicBezTo>
                  <a:cubicBezTo>
                    <a:pt x="6649" y="7852"/>
                    <a:pt x="6682" y="7864"/>
                    <a:pt x="6719" y="7864"/>
                  </a:cubicBezTo>
                  <a:cubicBezTo>
                    <a:pt x="6811" y="7864"/>
                    <a:pt x="6914" y="7830"/>
                    <a:pt x="7020" y="7724"/>
                  </a:cubicBezTo>
                  <a:cubicBezTo>
                    <a:pt x="7124" y="7609"/>
                    <a:pt x="7194" y="7458"/>
                    <a:pt x="7208" y="7294"/>
                  </a:cubicBezTo>
                  <a:cubicBezTo>
                    <a:pt x="7230" y="7051"/>
                    <a:pt x="7194" y="6805"/>
                    <a:pt x="7124" y="6573"/>
                  </a:cubicBezTo>
                  <a:cubicBezTo>
                    <a:pt x="7090" y="6481"/>
                    <a:pt x="7054" y="6375"/>
                    <a:pt x="7009" y="6271"/>
                  </a:cubicBezTo>
                  <a:cubicBezTo>
                    <a:pt x="6951" y="6131"/>
                    <a:pt x="6811" y="5967"/>
                    <a:pt x="6532" y="5897"/>
                  </a:cubicBezTo>
                  <a:cubicBezTo>
                    <a:pt x="6425" y="5874"/>
                    <a:pt x="6322" y="5852"/>
                    <a:pt x="6216" y="5827"/>
                  </a:cubicBezTo>
                  <a:cubicBezTo>
                    <a:pt x="6065" y="5793"/>
                    <a:pt x="5903" y="5757"/>
                    <a:pt x="5752" y="5724"/>
                  </a:cubicBezTo>
                  <a:cubicBezTo>
                    <a:pt x="5646" y="5698"/>
                    <a:pt x="5587" y="5654"/>
                    <a:pt x="5531" y="5548"/>
                  </a:cubicBezTo>
                  <a:cubicBezTo>
                    <a:pt x="5462" y="5419"/>
                    <a:pt x="5392" y="5293"/>
                    <a:pt x="5308" y="5176"/>
                  </a:cubicBezTo>
                  <a:lnTo>
                    <a:pt x="5286" y="5129"/>
                  </a:lnTo>
                  <a:cubicBezTo>
                    <a:pt x="5168" y="4955"/>
                    <a:pt x="5017" y="4838"/>
                    <a:pt x="4808" y="4768"/>
                  </a:cubicBezTo>
                  <a:cubicBezTo>
                    <a:pt x="4716" y="4735"/>
                    <a:pt x="4624" y="4698"/>
                    <a:pt x="4529" y="4651"/>
                  </a:cubicBezTo>
                  <a:cubicBezTo>
                    <a:pt x="4484" y="4640"/>
                    <a:pt x="4448" y="4617"/>
                    <a:pt x="4400" y="4606"/>
                  </a:cubicBezTo>
                  <a:lnTo>
                    <a:pt x="4308" y="4570"/>
                  </a:lnTo>
                  <a:cubicBezTo>
                    <a:pt x="4249" y="4547"/>
                    <a:pt x="4179" y="4511"/>
                    <a:pt x="4109" y="4489"/>
                  </a:cubicBezTo>
                  <a:cubicBezTo>
                    <a:pt x="4042" y="4461"/>
                    <a:pt x="3966" y="4439"/>
                    <a:pt x="3888" y="4439"/>
                  </a:cubicBezTo>
                  <a:cubicBezTo>
                    <a:pt x="3872" y="4439"/>
                    <a:pt x="3857" y="4439"/>
                    <a:pt x="3841" y="4441"/>
                  </a:cubicBezTo>
                  <a:lnTo>
                    <a:pt x="3598" y="3871"/>
                  </a:lnTo>
                  <a:lnTo>
                    <a:pt x="3760" y="3871"/>
                  </a:lnTo>
                  <a:cubicBezTo>
                    <a:pt x="3889" y="3871"/>
                    <a:pt x="4216" y="3827"/>
                    <a:pt x="4529" y="3592"/>
                  </a:cubicBezTo>
                  <a:cubicBezTo>
                    <a:pt x="4705" y="3464"/>
                    <a:pt x="5043" y="3221"/>
                    <a:pt x="5182" y="3114"/>
                  </a:cubicBezTo>
                  <a:lnTo>
                    <a:pt x="5182" y="3103"/>
                  </a:lnTo>
                  <a:cubicBezTo>
                    <a:pt x="5286" y="3022"/>
                    <a:pt x="5344" y="2882"/>
                    <a:pt x="5297" y="2754"/>
                  </a:cubicBezTo>
                  <a:cubicBezTo>
                    <a:pt x="5263" y="2625"/>
                    <a:pt x="5146" y="2533"/>
                    <a:pt x="5006" y="2522"/>
                  </a:cubicBezTo>
                  <a:lnTo>
                    <a:pt x="3878" y="2452"/>
                  </a:lnTo>
                  <a:lnTo>
                    <a:pt x="3900" y="1648"/>
                  </a:lnTo>
                  <a:lnTo>
                    <a:pt x="3900" y="1555"/>
                  </a:lnTo>
                  <a:cubicBezTo>
                    <a:pt x="3900" y="1427"/>
                    <a:pt x="3855" y="1103"/>
                    <a:pt x="3621" y="787"/>
                  </a:cubicBezTo>
                  <a:cubicBezTo>
                    <a:pt x="3470" y="578"/>
                    <a:pt x="3143" y="136"/>
                    <a:pt x="3132" y="125"/>
                  </a:cubicBezTo>
                  <a:cubicBezTo>
                    <a:pt x="3072" y="47"/>
                    <a:pt x="2980" y="1"/>
                    <a:pt x="2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2"/>
            <p:cNvSpPr/>
            <p:nvPr/>
          </p:nvSpPr>
          <p:spPr>
            <a:xfrm>
              <a:off x="4654548" y="1659099"/>
              <a:ext cx="255596" cy="205975"/>
            </a:xfrm>
            <a:custGeom>
              <a:rect b="b" l="l" r="r" t="t"/>
              <a:pathLst>
                <a:path extrusionOk="0" h="2723" w="3379">
                  <a:moveTo>
                    <a:pt x="1273" y="843"/>
                  </a:moveTo>
                  <a:cubicBezTo>
                    <a:pt x="1277" y="843"/>
                    <a:pt x="1283" y="848"/>
                    <a:pt x="1283" y="848"/>
                  </a:cubicBezTo>
                  <a:cubicBezTo>
                    <a:pt x="1294" y="848"/>
                    <a:pt x="1294" y="873"/>
                    <a:pt x="1294" y="873"/>
                  </a:cubicBezTo>
                  <a:cubicBezTo>
                    <a:pt x="1247" y="906"/>
                    <a:pt x="1213" y="943"/>
                    <a:pt x="1166" y="976"/>
                  </a:cubicBezTo>
                  <a:cubicBezTo>
                    <a:pt x="1166" y="965"/>
                    <a:pt x="1155" y="965"/>
                    <a:pt x="1155" y="954"/>
                  </a:cubicBezTo>
                  <a:cubicBezTo>
                    <a:pt x="1177" y="906"/>
                    <a:pt x="1225" y="873"/>
                    <a:pt x="1269" y="848"/>
                  </a:cubicBezTo>
                  <a:cubicBezTo>
                    <a:pt x="1269" y="844"/>
                    <a:pt x="1271" y="843"/>
                    <a:pt x="1273" y="843"/>
                  </a:cubicBezTo>
                  <a:close/>
                  <a:moveTo>
                    <a:pt x="1425" y="953"/>
                  </a:moveTo>
                  <a:cubicBezTo>
                    <a:pt x="1428" y="953"/>
                    <a:pt x="1431" y="953"/>
                    <a:pt x="1434" y="954"/>
                  </a:cubicBezTo>
                  <a:cubicBezTo>
                    <a:pt x="1364" y="1012"/>
                    <a:pt x="1306" y="1057"/>
                    <a:pt x="1236" y="1116"/>
                  </a:cubicBezTo>
                  <a:cubicBezTo>
                    <a:pt x="1257" y="1050"/>
                    <a:pt x="1364" y="953"/>
                    <a:pt x="1425" y="953"/>
                  </a:cubicBezTo>
                  <a:close/>
                  <a:moveTo>
                    <a:pt x="394" y="0"/>
                  </a:moveTo>
                  <a:cubicBezTo>
                    <a:pt x="341" y="0"/>
                    <a:pt x="288" y="17"/>
                    <a:pt x="247" y="35"/>
                  </a:cubicBezTo>
                  <a:cubicBezTo>
                    <a:pt x="236" y="35"/>
                    <a:pt x="236" y="35"/>
                    <a:pt x="236" y="46"/>
                  </a:cubicBezTo>
                  <a:cubicBezTo>
                    <a:pt x="420" y="208"/>
                    <a:pt x="607" y="373"/>
                    <a:pt x="805" y="524"/>
                  </a:cubicBezTo>
                  <a:cubicBezTo>
                    <a:pt x="850" y="568"/>
                    <a:pt x="909" y="593"/>
                    <a:pt x="968" y="605"/>
                  </a:cubicBezTo>
                  <a:cubicBezTo>
                    <a:pt x="1004" y="616"/>
                    <a:pt x="1037" y="627"/>
                    <a:pt x="1074" y="638"/>
                  </a:cubicBezTo>
                  <a:cubicBezTo>
                    <a:pt x="1144" y="663"/>
                    <a:pt x="1199" y="686"/>
                    <a:pt x="1269" y="708"/>
                  </a:cubicBezTo>
                  <a:cubicBezTo>
                    <a:pt x="1328" y="733"/>
                    <a:pt x="1387" y="767"/>
                    <a:pt x="1445" y="792"/>
                  </a:cubicBezTo>
                  <a:cubicBezTo>
                    <a:pt x="1456" y="803"/>
                    <a:pt x="1456" y="825"/>
                    <a:pt x="1468" y="836"/>
                  </a:cubicBezTo>
                  <a:lnTo>
                    <a:pt x="1434" y="836"/>
                  </a:lnTo>
                  <a:cubicBezTo>
                    <a:pt x="1339" y="767"/>
                    <a:pt x="1225" y="733"/>
                    <a:pt x="1118" y="708"/>
                  </a:cubicBezTo>
                  <a:cubicBezTo>
                    <a:pt x="1085" y="697"/>
                    <a:pt x="1049" y="686"/>
                    <a:pt x="1015" y="674"/>
                  </a:cubicBezTo>
                  <a:cubicBezTo>
                    <a:pt x="887" y="638"/>
                    <a:pt x="769" y="582"/>
                    <a:pt x="677" y="498"/>
                  </a:cubicBezTo>
                  <a:cubicBezTo>
                    <a:pt x="596" y="429"/>
                    <a:pt x="515" y="359"/>
                    <a:pt x="445" y="303"/>
                  </a:cubicBezTo>
                  <a:cubicBezTo>
                    <a:pt x="375" y="348"/>
                    <a:pt x="317" y="384"/>
                    <a:pt x="247" y="429"/>
                  </a:cubicBezTo>
                  <a:cubicBezTo>
                    <a:pt x="229" y="439"/>
                    <a:pt x="218" y="447"/>
                    <a:pt x="205" y="447"/>
                  </a:cubicBezTo>
                  <a:cubicBezTo>
                    <a:pt x="200" y="447"/>
                    <a:pt x="194" y="446"/>
                    <a:pt x="188" y="443"/>
                  </a:cubicBezTo>
                  <a:cubicBezTo>
                    <a:pt x="177" y="443"/>
                    <a:pt x="152" y="429"/>
                    <a:pt x="141" y="406"/>
                  </a:cubicBezTo>
                  <a:cubicBezTo>
                    <a:pt x="129" y="384"/>
                    <a:pt x="118" y="359"/>
                    <a:pt x="96" y="325"/>
                  </a:cubicBezTo>
                  <a:cubicBezTo>
                    <a:pt x="82" y="303"/>
                    <a:pt x="71" y="278"/>
                    <a:pt x="60" y="244"/>
                  </a:cubicBezTo>
                  <a:lnTo>
                    <a:pt x="60" y="197"/>
                  </a:lnTo>
                  <a:cubicBezTo>
                    <a:pt x="60" y="186"/>
                    <a:pt x="60" y="174"/>
                    <a:pt x="71" y="149"/>
                  </a:cubicBezTo>
                  <a:cubicBezTo>
                    <a:pt x="71" y="138"/>
                    <a:pt x="82" y="127"/>
                    <a:pt x="107" y="116"/>
                  </a:cubicBezTo>
                  <a:cubicBezTo>
                    <a:pt x="118" y="105"/>
                    <a:pt x="129" y="93"/>
                    <a:pt x="152" y="79"/>
                  </a:cubicBezTo>
                  <a:lnTo>
                    <a:pt x="152" y="68"/>
                  </a:lnTo>
                  <a:cubicBezTo>
                    <a:pt x="141" y="68"/>
                    <a:pt x="129" y="68"/>
                    <a:pt x="118" y="79"/>
                  </a:cubicBezTo>
                  <a:cubicBezTo>
                    <a:pt x="107" y="79"/>
                    <a:pt x="96" y="93"/>
                    <a:pt x="82" y="93"/>
                  </a:cubicBezTo>
                  <a:cubicBezTo>
                    <a:pt x="37" y="138"/>
                    <a:pt x="12" y="197"/>
                    <a:pt x="1" y="255"/>
                  </a:cubicBezTo>
                  <a:cubicBezTo>
                    <a:pt x="1" y="278"/>
                    <a:pt x="1" y="303"/>
                    <a:pt x="12" y="325"/>
                  </a:cubicBezTo>
                  <a:cubicBezTo>
                    <a:pt x="12" y="336"/>
                    <a:pt x="12" y="348"/>
                    <a:pt x="26" y="359"/>
                  </a:cubicBezTo>
                  <a:cubicBezTo>
                    <a:pt x="96" y="546"/>
                    <a:pt x="199" y="697"/>
                    <a:pt x="339" y="825"/>
                  </a:cubicBezTo>
                  <a:cubicBezTo>
                    <a:pt x="361" y="848"/>
                    <a:pt x="398" y="873"/>
                    <a:pt x="420" y="884"/>
                  </a:cubicBezTo>
                  <a:cubicBezTo>
                    <a:pt x="456" y="917"/>
                    <a:pt x="501" y="954"/>
                    <a:pt x="537" y="987"/>
                  </a:cubicBezTo>
                  <a:cubicBezTo>
                    <a:pt x="560" y="1001"/>
                    <a:pt x="585" y="1012"/>
                    <a:pt x="596" y="1024"/>
                  </a:cubicBezTo>
                  <a:cubicBezTo>
                    <a:pt x="655" y="1071"/>
                    <a:pt x="711" y="1116"/>
                    <a:pt x="769" y="1163"/>
                  </a:cubicBezTo>
                  <a:cubicBezTo>
                    <a:pt x="805" y="1186"/>
                    <a:pt x="828" y="1233"/>
                    <a:pt x="850" y="1281"/>
                  </a:cubicBezTo>
                  <a:cubicBezTo>
                    <a:pt x="909" y="1443"/>
                    <a:pt x="968" y="1605"/>
                    <a:pt x="1037" y="1756"/>
                  </a:cubicBezTo>
                  <a:cubicBezTo>
                    <a:pt x="1049" y="1792"/>
                    <a:pt x="1074" y="1825"/>
                    <a:pt x="1096" y="1862"/>
                  </a:cubicBezTo>
                  <a:cubicBezTo>
                    <a:pt x="1107" y="1884"/>
                    <a:pt x="1144" y="1920"/>
                    <a:pt x="1166" y="1943"/>
                  </a:cubicBezTo>
                  <a:cubicBezTo>
                    <a:pt x="1188" y="1965"/>
                    <a:pt x="1225" y="1979"/>
                    <a:pt x="1258" y="2001"/>
                  </a:cubicBezTo>
                  <a:cubicBezTo>
                    <a:pt x="1283" y="2013"/>
                    <a:pt x="1317" y="2035"/>
                    <a:pt x="1364" y="2035"/>
                  </a:cubicBezTo>
                  <a:cubicBezTo>
                    <a:pt x="1423" y="2060"/>
                    <a:pt x="1479" y="2071"/>
                    <a:pt x="1537" y="2082"/>
                  </a:cubicBezTo>
                  <a:cubicBezTo>
                    <a:pt x="1563" y="2082"/>
                    <a:pt x="1574" y="2094"/>
                    <a:pt x="1585" y="2094"/>
                  </a:cubicBezTo>
                  <a:lnTo>
                    <a:pt x="1596" y="2105"/>
                  </a:lnTo>
                  <a:lnTo>
                    <a:pt x="1585" y="2119"/>
                  </a:lnTo>
                  <a:lnTo>
                    <a:pt x="1537" y="2119"/>
                  </a:lnTo>
                  <a:cubicBezTo>
                    <a:pt x="1515" y="2119"/>
                    <a:pt x="1493" y="2119"/>
                    <a:pt x="1479" y="2105"/>
                  </a:cubicBezTo>
                  <a:cubicBezTo>
                    <a:pt x="1423" y="2105"/>
                    <a:pt x="1364" y="2094"/>
                    <a:pt x="1306" y="2082"/>
                  </a:cubicBezTo>
                  <a:cubicBezTo>
                    <a:pt x="1269" y="2071"/>
                    <a:pt x="1236" y="2049"/>
                    <a:pt x="1213" y="2035"/>
                  </a:cubicBezTo>
                  <a:cubicBezTo>
                    <a:pt x="1177" y="2013"/>
                    <a:pt x="1144" y="1990"/>
                    <a:pt x="1118" y="1965"/>
                  </a:cubicBezTo>
                  <a:cubicBezTo>
                    <a:pt x="1060" y="1909"/>
                    <a:pt x="1015" y="1825"/>
                    <a:pt x="979" y="1756"/>
                  </a:cubicBezTo>
                  <a:cubicBezTo>
                    <a:pt x="934" y="1641"/>
                    <a:pt x="887" y="1513"/>
                    <a:pt x="839" y="1395"/>
                  </a:cubicBezTo>
                  <a:cubicBezTo>
                    <a:pt x="817" y="1350"/>
                    <a:pt x="805" y="1314"/>
                    <a:pt x="794" y="1281"/>
                  </a:cubicBezTo>
                  <a:cubicBezTo>
                    <a:pt x="780" y="1267"/>
                    <a:pt x="780" y="1256"/>
                    <a:pt x="769" y="1244"/>
                  </a:cubicBezTo>
                  <a:cubicBezTo>
                    <a:pt x="769" y="1233"/>
                    <a:pt x="758" y="1233"/>
                    <a:pt x="758" y="1222"/>
                  </a:cubicBezTo>
                  <a:cubicBezTo>
                    <a:pt x="736" y="1186"/>
                    <a:pt x="699" y="1163"/>
                    <a:pt x="677" y="1127"/>
                  </a:cubicBezTo>
                  <a:cubicBezTo>
                    <a:pt x="677" y="1116"/>
                    <a:pt x="666" y="1116"/>
                    <a:pt x="666" y="1105"/>
                  </a:cubicBezTo>
                  <a:lnTo>
                    <a:pt x="655" y="1116"/>
                  </a:lnTo>
                  <a:lnTo>
                    <a:pt x="655" y="1141"/>
                  </a:lnTo>
                  <a:lnTo>
                    <a:pt x="655" y="1152"/>
                  </a:lnTo>
                  <a:cubicBezTo>
                    <a:pt x="688" y="1233"/>
                    <a:pt x="724" y="1314"/>
                    <a:pt x="758" y="1395"/>
                  </a:cubicBezTo>
                  <a:cubicBezTo>
                    <a:pt x="875" y="1675"/>
                    <a:pt x="990" y="1943"/>
                    <a:pt x="1107" y="2222"/>
                  </a:cubicBezTo>
                  <a:cubicBezTo>
                    <a:pt x="1118" y="2244"/>
                    <a:pt x="1130" y="2270"/>
                    <a:pt x="1155" y="2292"/>
                  </a:cubicBezTo>
                  <a:cubicBezTo>
                    <a:pt x="1166" y="2292"/>
                    <a:pt x="1177" y="2303"/>
                    <a:pt x="1188" y="2314"/>
                  </a:cubicBezTo>
                  <a:cubicBezTo>
                    <a:pt x="1283" y="2373"/>
                    <a:pt x="1387" y="2420"/>
                    <a:pt x="1493" y="2443"/>
                  </a:cubicBezTo>
                  <a:cubicBezTo>
                    <a:pt x="1574" y="2468"/>
                    <a:pt x="1644" y="2468"/>
                    <a:pt x="1725" y="2468"/>
                  </a:cubicBezTo>
                  <a:cubicBezTo>
                    <a:pt x="1772" y="2454"/>
                    <a:pt x="1817" y="2454"/>
                    <a:pt x="1853" y="2454"/>
                  </a:cubicBezTo>
                  <a:cubicBezTo>
                    <a:pt x="1993" y="2454"/>
                    <a:pt x="2121" y="2468"/>
                    <a:pt x="2247" y="2490"/>
                  </a:cubicBezTo>
                  <a:cubicBezTo>
                    <a:pt x="2272" y="2490"/>
                    <a:pt x="2295" y="2490"/>
                    <a:pt x="2317" y="2501"/>
                  </a:cubicBezTo>
                  <a:cubicBezTo>
                    <a:pt x="2471" y="2524"/>
                    <a:pt x="2610" y="2560"/>
                    <a:pt x="2761" y="2594"/>
                  </a:cubicBezTo>
                  <a:cubicBezTo>
                    <a:pt x="2831" y="2608"/>
                    <a:pt x="2901" y="2630"/>
                    <a:pt x="2971" y="2652"/>
                  </a:cubicBezTo>
                  <a:cubicBezTo>
                    <a:pt x="2982" y="2652"/>
                    <a:pt x="3004" y="2652"/>
                    <a:pt x="3015" y="2664"/>
                  </a:cubicBezTo>
                  <a:cubicBezTo>
                    <a:pt x="3074" y="2677"/>
                    <a:pt x="3121" y="2689"/>
                    <a:pt x="3169" y="2700"/>
                  </a:cubicBezTo>
                  <a:cubicBezTo>
                    <a:pt x="3180" y="2711"/>
                    <a:pt x="3202" y="2711"/>
                    <a:pt x="3214" y="2711"/>
                  </a:cubicBezTo>
                  <a:cubicBezTo>
                    <a:pt x="3225" y="2722"/>
                    <a:pt x="3225" y="2722"/>
                    <a:pt x="3239" y="2722"/>
                  </a:cubicBezTo>
                  <a:cubicBezTo>
                    <a:pt x="3261" y="2722"/>
                    <a:pt x="3272" y="2711"/>
                    <a:pt x="3295" y="2689"/>
                  </a:cubicBezTo>
                  <a:cubicBezTo>
                    <a:pt x="3309" y="2677"/>
                    <a:pt x="3320" y="2652"/>
                    <a:pt x="3331" y="2630"/>
                  </a:cubicBezTo>
                  <a:cubicBezTo>
                    <a:pt x="3342" y="2608"/>
                    <a:pt x="3353" y="2571"/>
                    <a:pt x="3364" y="2538"/>
                  </a:cubicBezTo>
                  <a:cubicBezTo>
                    <a:pt x="3364" y="2513"/>
                    <a:pt x="3378" y="2479"/>
                    <a:pt x="3378" y="2443"/>
                  </a:cubicBezTo>
                  <a:lnTo>
                    <a:pt x="3378" y="2362"/>
                  </a:lnTo>
                  <a:cubicBezTo>
                    <a:pt x="3378" y="2244"/>
                    <a:pt x="3364" y="2141"/>
                    <a:pt x="3342" y="2035"/>
                  </a:cubicBezTo>
                  <a:cubicBezTo>
                    <a:pt x="3320" y="1954"/>
                    <a:pt x="3309" y="1873"/>
                    <a:pt x="3272" y="1792"/>
                  </a:cubicBezTo>
                  <a:cubicBezTo>
                    <a:pt x="3272" y="1770"/>
                    <a:pt x="3261" y="1756"/>
                    <a:pt x="3261" y="1733"/>
                  </a:cubicBezTo>
                  <a:cubicBezTo>
                    <a:pt x="3239" y="1700"/>
                    <a:pt x="3225" y="1663"/>
                    <a:pt x="3214" y="1630"/>
                  </a:cubicBezTo>
                  <a:cubicBezTo>
                    <a:pt x="3191" y="1605"/>
                    <a:pt x="3180" y="1582"/>
                    <a:pt x="3169" y="1560"/>
                  </a:cubicBezTo>
                  <a:cubicBezTo>
                    <a:pt x="3133" y="1524"/>
                    <a:pt x="3074" y="1490"/>
                    <a:pt x="3015" y="1465"/>
                  </a:cubicBezTo>
                  <a:cubicBezTo>
                    <a:pt x="3004" y="1465"/>
                    <a:pt x="2993" y="1465"/>
                    <a:pt x="2982" y="1454"/>
                  </a:cubicBezTo>
                  <a:cubicBezTo>
                    <a:pt x="2853" y="1432"/>
                    <a:pt x="2725" y="1395"/>
                    <a:pt x="2596" y="1373"/>
                  </a:cubicBezTo>
                  <a:cubicBezTo>
                    <a:pt x="2471" y="1337"/>
                    <a:pt x="2342" y="1314"/>
                    <a:pt x="2213" y="1281"/>
                  </a:cubicBezTo>
                  <a:cubicBezTo>
                    <a:pt x="2177" y="1281"/>
                    <a:pt x="2155" y="1267"/>
                    <a:pt x="2121" y="1256"/>
                  </a:cubicBezTo>
                  <a:cubicBezTo>
                    <a:pt x="1968" y="1233"/>
                    <a:pt x="1864" y="1152"/>
                    <a:pt x="1794" y="1012"/>
                  </a:cubicBezTo>
                  <a:cubicBezTo>
                    <a:pt x="1772" y="987"/>
                    <a:pt x="1758" y="965"/>
                    <a:pt x="1747" y="943"/>
                  </a:cubicBezTo>
                  <a:cubicBezTo>
                    <a:pt x="1677" y="814"/>
                    <a:pt x="1596" y="674"/>
                    <a:pt x="1515" y="546"/>
                  </a:cubicBezTo>
                  <a:cubicBezTo>
                    <a:pt x="1504" y="535"/>
                    <a:pt x="1493" y="524"/>
                    <a:pt x="1479" y="512"/>
                  </a:cubicBezTo>
                  <a:cubicBezTo>
                    <a:pt x="1445" y="454"/>
                    <a:pt x="1398" y="417"/>
                    <a:pt x="1339" y="384"/>
                  </a:cubicBezTo>
                  <a:cubicBezTo>
                    <a:pt x="1306" y="359"/>
                    <a:pt x="1258" y="336"/>
                    <a:pt x="1213" y="314"/>
                  </a:cubicBezTo>
                  <a:cubicBezTo>
                    <a:pt x="1177" y="303"/>
                    <a:pt x="1144" y="289"/>
                    <a:pt x="1107" y="278"/>
                  </a:cubicBezTo>
                  <a:cubicBezTo>
                    <a:pt x="1074" y="267"/>
                    <a:pt x="1037" y="255"/>
                    <a:pt x="1004" y="233"/>
                  </a:cubicBezTo>
                  <a:cubicBezTo>
                    <a:pt x="934" y="208"/>
                    <a:pt x="864" y="174"/>
                    <a:pt x="794" y="149"/>
                  </a:cubicBezTo>
                  <a:cubicBezTo>
                    <a:pt x="677" y="105"/>
                    <a:pt x="571" y="57"/>
                    <a:pt x="456" y="10"/>
                  </a:cubicBezTo>
                  <a:cubicBezTo>
                    <a:pt x="436" y="3"/>
                    <a:pt x="415" y="0"/>
                    <a:pt x="394" y="0"/>
                  </a:cubicBezTo>
                  <a:close/>
                </a:path>
              </a:pathLst>
            </a:custGeom>
            <a:solidFill>
              <a:srgbClr val="F4C3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2"/>
            <p:cNvSpPr/>
            <p:nvPr/>
          </p:nvSpPr>
          <p:spPr>
            <a:xfrm>
              <a:off x="4651220" y="1704786"/>
              <a:ext cx="42284" cy="45915"/>
            </a:xfrm>
            <a:custGeom>
              <a:rect b="b" l="l" r="r" t="t"/>
              <a:pathLst>
                <a:path extrusionOk="0" h="607" w="559">
                  <a:moveTo>
                    <a:pt x="126" y="1"/>
                  </a:moveTo>
                  <a:cubicBezTo>
                    <a:pt x="104" y="12"/>
                    <a:pt x="81" y="23"/>
                    <a:pt x="56" y="34"/>
                  </a:cubicBezTo>
                  <a:cubicBezTo>
                    <a:pt x="34" y="48"/>
                    <a:pt x="23" y="59"/>
                    <a:pt x="11" y="82"/>
                  </a:cubicBezTo>
                  <a:cubicBezTo>
                    <a:pt x="0" y="118"/>
                    <a:pt x="11" y="151"/>
                    <a:pt x="23" y="199"/>
                  </a:cubicBezTo>
                  <a:cubicBezTo>
                    <a:pt x="34" y="258"/>
                    <a:pt x="56" y="302"/>
                    <a:pt x="92" y="350"/>
                  </a:cubicBezTo>
                  <a:cubicBezTo>
                    <a:pt x="126" y="420"/>
                    <a:pt x="196" y="478"/>
                    <a:pt x="266" y="537"/>
                  </a:cubicBezTo>
                  <a:cubicBezTo>
                    <a:pt x="302" y="501"/>
                    <a:pt x="324" y="489"/>
                    <a:pt x="361" y="478"/>
                  </a:cubicBezTo>
                  <a:lnTo>
                    <a:pt x="405" y="478"/>
                  </a:lnTo>
                  <a:cubicBezTo>
                    <a:pt x="419" y="478"/>
                    <a:pt x="430" y="489"/>
                    <a:pt x="442" y="489"/>
                  </a:cubicBezTo>
                  <a:lnTo>
                    <a:pt x="453" y="501"/>
                  </a:lnTo>
                  <a:cubicBezTo>
                    <a:pt x="475" y="523"/>
                    <a:pt x="511" y="559"/>
                    <a:pt x="534" y="607"/>
                  </a:cubicBezTo>
                  <a:cubicBezTo>
                    <a:pt x="545" y="570"/>
                    <a:pt x="559" y="548"/>
                    <a:pt x="559" y="523"/>
                  </a:cubicBezTo>
                  <a:cubicBezTo>
                    <a:pt x="534" y="442"/>
                    <a:pt x="511" y="383"/>
                    <a:pt x="453" y="327"/>
                  </a:cubicBezTo>
                  <a:cubicBezTo>
                    <a:pt x="419" y="302"/>
                    <a:pt x="394" y="280"/>
                    <a:pt x="372" y="258"/>
                  </a:cubicBezTo>
                  <a:cubicBezTo>
                    <a:pt x="302" y="199"/>
                    <a:pt x="232" y="118"/>
                    <a:pt x="162" y="48"/>
                  </a:cubicBezTo>
                  <a:lnTo>
                    <a:pt x="151" y="34"/>
                  </a:lnTo>
                  <a:cubicBezTo>
                    <a:pt x="140" y="23"/>
                    <a:pt x="140" y="12"/>
                    <a:pt x="126" y="1"/>
                  </a:cubicBezTo>
                  <a:close/>
                </a:path>
              </a:pathLst>
            </a:custGeom>
            <a:solidFill>
              <a:srgbClr val="F4C3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2"/>
            <p:cNvSpPr/>
            <p:nvPr/>
          </p:nvSpPr>
          <p:spPr>
            <a:xfrm>
              <a:off x="4627318" y="1670370"/>
              <a:ext cx="29274" cy="38124"/>
            </a:xfrm>
            <a:custGeom>
              <a:rect b="b" l="l" r="r" t="t"/>
              <a:pathLst>
                <a:path extrusionOk="0" h="504" w="387">
                  <a:moveTo>
                    <a:pt x="339" y="0"/>
                  </a:moveTo>
                  <a:lnTo>
                    <a:pt x="339" y="0"/>
                  </a:lnTo>
                  <a:cubicBezTo>
                    <a:pt x="302" y="14"/>
                    <a:pt x="258" y="37"/>
                    <a:pt x="232" y="48"/>
                  </a:cubicBezTo>
                  <a:cubicBezTo>
                    <a:pt x="221" y="59"/>
                    <a:pt x="210" y="59"/>
                    <a:pt x="199" y="70"/>
                  </a:cubicBezTo>
                  <a:cubicBezTo>
                    <a:pt x="163" y="95"/>
                    <a:pt x="129" y="140"/>
                    <a:pt x="107" y="187"/>
                  </a:cubicBezTo>
                  <a:cubicBezTo>
                    <a:pt x="70" y="246"/>
                    <a:pt x="48" y="305"/>
                    <a:pt x="12" y="363"/>
                  </a:cubicBezTo>
                  <a:cubicBezTo>
                    <a:pt x="1" y="408"/>
                    <a:pt x="1" y="456"/>
                    <a:pt x="37" y="489"/>
                  </a:cubicBezTo>
                  <a:cubicBezTo>
                    <a:pt x="48" y="503"/>
                    <a:pt x="59" y="503"/>
                    <a:pt x="70" y="503"/>
                  </a:cubicBezTo>
                  <a:lnTo>
                    <a:pt x="107" y="503"/>
                  </a:lnTo>
                  <a:cubicBezTo>
                    <a:pt x="118" y="489"/>
                    <a:pt x="129" y="489"/>
                    <a:pt x="140" y="478"/>
                  </a:cubicBezTo>
                  <a:cubicBezTo>
                    <a:pt x="221" y="433"/>
                    <a:pt x="302" y="375"/>
                    <a:pt x="386" y="327"/>
                  </a:cubicBezTo>
                  <a:cubicBezTo>
                    <a:pt x="350" y="257"/>
                    <a:pt x="316" y="199"/>
                    <a:pt x="316" y="129"/>
                  </a:cubicBezTo>
                  <a:cubicBezTo>
                    <a:pt x="316" y="95"/>
                    <a:pt x="316" y="48"/>
                    <a:pt x="339" y="0"/>
                  </a:cubicBezTo>
                  <a:close/>
                </a:path>
              </a:pathLst>
            </a:custGeom>
            <a:solidFill>
              <a:srgbClr val="F4C3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2"/>
            <p:cNvSpPr/>
            <p:nvPr/>
          </p:nvSpPr>
          <p:spPr>
            <a:xfrm>
              <a:off x="4695166" y="1737310"/>
              <a:ext cx="48487" cy="113766"/>
            </a:xfrm>
            <a:custGeom>
              <a:rect b="b" l="l" r="r" t="t"/>
              <a:pathLst>
                <a:path extrusionOk="0" h="1504" w="641">
                  <a:moveTo>
                    <a:pt x="23" y="1"/>
                  </a:moveTo>
                  <a:cubicBezTo>
                    <a:pt x="11" y="12"/>
                    <a:pt x="11" y="12"/>
                    <a:pt x="0" y="12"/>
                  </a:cubicBezTo>
                  <a:cubicBezTo>
                    <a:pt x="11" y="37"/>
                    <a:pt x="23" y="71"/>
                    <a:pt x="23" y="93"/>
                  </a:cubicBezTo>
                  <a:lnTo>
                    <a:pt x="23" y="118"/>
                  </a:lnTo>
                  <a:lnTo>
                    <a:pt x="23" y="129"/>
                  </a:lnTo>
                  <a:cubicBezTo>
                    <a:pt x="23" y="140"/>
                    <a:pt x="34" y="163"/>
                    <a:pt x="48" y="188"/>
                  </a:cubicBezTo>
                  <a:lnTo>
                    <a:pt x="48" y="199"/>
                  </a:lnTo>
                  <a:cubicBezTo>
                    <a:pt x="59" y="199"/>
                    <a:pt x="59" y="210"/>
                    <a:pt x="70" y="210"/>
                  </a:cubicBezTo>
                  <a:cubicBezTo>
                    <a:pt x="70" y="222"/>
                    <a:pt x="70" y="222"/>
                    <a:pt x="81" y="222"/>
                  </a:cubicBezTo>
                  <a:cubicBezTo>
                    <a:pt x="92" y="233"/>
                    <a:pt x="92" y="247"/>
                    <a:pt x="104" y="258"/>
                  </a:cubicBezTo>
                  <a:cubicBezTo>
                    <a:pt x="129" y="269"/>
                    <a:pt x="140" y="291"/>
                    <a:pt x="140" y="316"/>
                  </a:cubicBezTo>
                  <a:cubicBezTo>
                    <a:pt x="151" y="350"/>
                    <a:pt x="151" y="386"/>
                    <a:pt x="140" y="431"/>
                  </a:cubicBezTo>
                  <a:lnTo>
                    <a:pt x="129" y="442"/>
                  </a:lnTo>
                  <a:cubicBezTo>
                    <a:pt x="129" y="456"/>
                    <a:pt x="140" y="467"/>
                    <a:pt x="140" y="479"/>
                  </a:cubicBezTo>
                  <a:cubicBezTo>
                    <a:pt x="210" y="641"/>
                    <a:pt x="280" y="805"/>
                    <a:pt x="350" y="967"/>
                  </a:cubicBezTo>
                  <a:cubicBezTo>
                    <a:pt x="419" y="1129"/>
                    <a:pt x="489" y="1294"/>
                    <a:pt x="548" y="1456"/>
                  </a:cubicBezTo>
                  <a:cubicBezTo>
                    <a:pt x="559" y="1479"/>
                    <a:pt x="570" y="1479"/>
                    <a:pt x="593" y="1490"/>
                  </a:cubicBezTo>
                  <a:lnTo>
                    <a:pt x="618" y="1490"/>
                  </a:lnTo>
                  <a:cubicBezTo>
                    <a:pt x="618" y="1504"/>
                    <a:pt x="629" y="1504"/>
                    <a:pt x="640" y="1504"/>
                  </a:cubicBezTo>
                  <a:cubicBezTo>
                    <a:pt x="431" y="1001"/>
                    <a:pt x="221" y="501"/>
                    <a:pt x="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2"/>
            <p:cNvSpPr/>
            <p:nvPr/>
          </p:nvSpPr>
          <p:spPr>
            <a:xfrm>
              <a:off x="4618468" y="1565761"/>
              <a:ext cx="45083" cy="96822"/>
            </a:xfrm>
            <a:custGeom>
              <a:rect b="b" l="l" r="r" t="t"/>
              <a:pathLst>
                <a:path extrusionOk="0" h="1280" w="596">
                  <a:moveTo>
                    <a:pt x="0" y="0"/>
                  </a:moveTo>
                  <a:lnTo>
                    <a:pt x="537" y="1280"/>
                  </a:lnTo>
                  <a:lnTo>
                    <a:pt x="595" y="1244"/>
                  </a:lnTo>
                  <a:lnTo>
                    <a:pt x="84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2"/>
            <p:cNvSpPr/>
            <p:nvPr/>
          </p:nvSpPr>
          <p:spPr>
            <a:xfrm>
              <a:off x="4665138" y="1761212"/>
              <a:ext cx="42360" cy="32602"/>
            </a:xfrm>
            <a:custGeom>
              <a:rect b="b" l="l" r="r" t="t"/>
              <a:pathLst>
                <a:path extrusionOk="0" h="431" w="560">
                  <a:moveTo>
                    <a:pt x="12" y="0"/>
                  </a:moveTo>
                  <a:cubicBezTo>
                    <a:pt x="1" y="23"/>
                    <a:pt x="1" y="34"/>
                    <a:pt x="1" y="56"/>
                  </a:cubicBezTo>
                  <a:cubicBezTo>
                    <a:pt x="1" y="93"/>
                    <a:pt x="12" y="126"/>
                    <a:pt x="37" y="151"/>
                  </a:cubicBezTo>
                  <a:cubicBezTo>
                    <a:pt x="37" y="163"/>
                    <a:pt x="48" y="174"/>
                    <a:pt x="48" y="174"/>
                  </a:cubicBezTo>
                  <a:cubicBezTo>
                    <a:pt x="59" y="185"/>
                    <a:pt x="59" y="196"/>
                    <a:pt x="70" y="196"/>
                  </a:cubicBezTo>
                  <a:cubicBezTo>
                    <a:pt x="107" y="232"/>
                    <a:pt x="129" y="266"/>
                    <a:pt x="165" y="302"/>
                  </a:cubicBezTo>
                  <a:cubicBezTo>
                    <a:pt x="177" y="313"/>
                    <a:pt x="188" y="325"/>
                    <a:pt x="199" y="336"/>
                  </a:cubicBezTo>
                  <a:cubicBezTo>
                    <a:pt x="235" y="372"/>
                    <a:pt x="291" y="394"/>
                    <a:pt x="339" y="420"/>
                  </a:cubicBezTo>
                  <a:lnTo>
                    <a:pt x="339" y="406"/>
                  </a:lnTo>
                  <a:cubicBezTo>
                    <a:pt x="350" y="394"/>
                    <a:pt x="350" y="383"/>
                    <a:pt x="350" y="372"/>
                  </a:cubicBezTo>
                  <a:lnTo>
                    <a:pt x="386" y="336"/>
                  </a:lnTo>
                  <a:cubicBezTo>
                    <a:pt x="397" y="325"/>
                    <a:pt x="408" y="325"/>
                    <a:pt x="420" y="325"/>
                  </a:cubicBezTo>
                  <a:cubicBezTo>
                    <a:pt x="431" y="325"/>
                    <a:pt x="456" y="336"/>
                    <a:pt x="478" y="361"/>
                  </a:cubicBezTo>
                  <a:cubicBezTo>
                    <a:pt x="489" y="372"/>
                    <a:pt x="515" y="383"/>
                    <a:pt x="526" y="394"/>
                  </a:cubicBezTo>
                  <a:lnTo>
                    <a:pt x="559" y="431"/>
                  </a:lnTo>
                  <a:cubicBezTo>
                    <a:pt x="559" y="420"/>
                    <a:pt x="559" y="394"/>
                    <a:pt x="548" y="394"/>
                  </a:cubicBezTo>
                  <a:cubicBezTo>
                    <a:pt x="478" y="313"/>
                    <a:pt x="420" y="244"/>
                    <a:pt x="350" y="163"/>
                  </a:cubicBezTo>
                  <a:lnTo>
                    <a:pt x="339" y="163"/>
                  </a:lnTo>
                  <a:cubicBezTo>
                    <a:pt x="339" y="151"/>
                    <a:pt x="327" y="151"/>
                    <a:pt x="316" y="151"/>
                  </a:cubicBezTo>
                  <a:cubicBezTo>
                    <a:pt x="305" y="151"/>
                    <a:pt x="291" y="140"/>
                    <a:pt x="280" y="140"/>
                  </a:cubicBezTo>
                  <a:cubicBezTo>
                    <a:pt x="188" y="126"/>
                    <a:pt x="118" y="70"/>
                    <a:pt x="48" y="12"/>
                  </a:cubicBezTo>
                  <a:cubicBezTo>
                    <a:pt x="37" y="12"/>
                    <a:pt x="26" y="0"/>
                    <a:pt x="12" y="0"/>
                  </a:cubicBezTo>
                  <a:close/>
                </a:path>
              </a:pathLst>
            </a:custGeom>
            <a:solidFill>
              <a:srgbClr val="F4C3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2"/>
            <p:cNvSpPr/>
            <p:nvPr/>
          </p:nvSpPr>
          <p:spPr>
            <a:xfrm>
              <a:off x="4653716" y="1732923"/>
              <a:ext cx="49319" cy="35325"/>
            </a:xfrm>
            <a:custGeom>
              <a:rect b="b" l="l" r="r" t="t"/>
              <a:pathLst>
                <a:path extrusionOk="0" h="467" w="652">
                  <a:moveTo>
                    <a:pt x="12" y="0"/>
                  </a:moveTo>
                  <a:cubicBezTo>
                    <a:pt x="1" y="36"/>
                    <a:pt x="1" y="70"/>
                    <a:pt x="1" y="106"/>
                  </a:cubicBezTo>
                  <a:cubicBezTo>
                    <a:pt x="1" y="129"/>
                    <a:pt x="1" y="151"/>
                    <a:pt x="12" y="165"/>
                  </a:cubicBezTo>
                  <a:cubicBezTo>
                    <a:pt x="23" y="187"/>
                    <a:pt x="37" y="210"/>
                    <a:pt x="59" y="221"/>
                  </a:cubicBezTo>
                  <a:cubicBezTo>
                    <a:pt x="59" y="235"/>
                    <a:pt x="71" y="246"/>
                    <a:pt x="82" y="257"/>
                  </a:cubicBezTo>
                  <a:cubicBezTo>
                    <a:pt x="129" y="280"/>
                    <a:pt x="163" y="316"/>
                    <a:pt x="210" y="338"/>
                  </a:cubicBezTo>
                  <a:cubicBezTo>
                    <a:pt x="258" y="374"/>
                    <a:pt x="291" y="397"/>
                    <a:pt x="339" y="430"/>
                  </a:cubicBezTo>
                  <a:cubicBezTo>
                    <a:pt x="361" y="444"/>
                    <a:pt x="386" y="456"/>
                    <a:pt x="409" y="467"/>
                  </a:cubicBezTo>
                  <a:cubicBezTo>
                    <a:pt x="426" y="397"/>
                    <a:pt x="457" y="365"/>
                    <a:pt x="492" y="365"/>
                  </a:cubicBezTo>
                  <a:cubicBezTo>
                    <a:pt x="503" y="365"/>
                    <a:pt x="515" y="368"/>
                    <a:pt x="526" y="374"/>
                  </a:cubicBezTo>
                  <a:lnTo>
                    <a:pt x="548" y="374"/>
                  </a:lnTo>
                  <a:cubicBezTo>
                    <a:pt x="559" y="374"/>
                    <a:pt x="571" y="386"/>
                    <a:pt x="582" y="386"/>
                  </a:cubicBezTo>
                  <a:cubicBezTo>
                    <a:pt x="607" y="397"/>
                    <a:pt x="629" y="408"/>
                    <a:pt x="652" y="419"/>
                  </a:cubicBezTo>
                  <a:cubicBezTo>
                    <a:pt x="640" y="397"/>
                    <a:pt x="640" y="386"/>
                    <a:pt x="640" y="374"/>
                  </a:cubicBezTo>
                  <a:cubicBezTo>
                    <a:pt x="629" y="349"/>
                    <a:pt x="618" y="338"/>
                    <a:pt x="596" y="316"/>
                  </a:cubicBezTo>
                  <a:cubicBezTo>
                    <a:pt x="582" y="305"/>
                    <a:pt x="571" y="291"/>
                    <a:pt x="559" y="280"/>
                  </a:cubicBezTo>
                  <a:cubicBezTo>
                    <a:pt x="548" y="280"/>
                    <a:pt x="548" y="268"/>
                    <a:pt x="537" y="268"/>
                  </a:cubicBezTo>
                  <a:lnTo>
                    <a:pt x="512" y="268"/>
                  </a:lnTo>
                  <a:cubicBezTo>
                    <a:pt x="512" y="268"/>
                    <a:pt x="501" y="268"/>
                    <a:pt x="501" y="280"/>
                  </a:cubicBezTo>
                  <a:cubicBezTo>
                    <a:pt x="467" y="291"/>
                    <a:pt x="431" y="305"/>
                    <a:pt x="397" y="305"/>
                  </a:cubicBezTo>
                  <a:cubicBezTo>
                    <a:pt x="397" y="291"/>
                    <a:pt x="386" y="291"/>
                    <a:pt x="372" y="291"/>
                  </a:cubicBezTo>
                  <a:cubicBezTo>
                    <a:pt x="350" y="291"/>
                    <a:pt x="328" y="280"/>
                    <a:pt x="302" y="268"/>
                  </a:cubicBezTo>
                  <a:cubicBezTo>
                    <a:pt x="280" y="246"/>
                    <a:pt x="258" y="221"/>
                    <a:pt x="221" y="210"/>
                  </a:cubicBezTo>
                  <a:cubicBezTo>
                    <a:pt x="199" y="187"/>
                    <a:pt x="177" y="165"/>
                    <a:pt x="152" y="151"/>
                  </a:cubicBezTo>
                  <a:cubicBezTo>
                    <a:pt x="129" y="140"/>
                    <a:pt x="118" y="129"/>
                    <a:pt x="107" y="117"/>
                  </a:cubicBezTo>
                  <a:cubicBezTo>
                    <a:pt x="71" y="81"/>
                    <a:pt x="48" y="36"/>
                    <a:pt x="12" y="0"/>
                  </a:cubicBezTo>
                  <a:close/>
                </a:path>
              </a:pathLst>
            </a:custGeom>
            <a:solidFill>
              <a:srgbClr val="F4C3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2"/>
            <p:cNvSpPr/>
            <p:nvPr/>
          </p:nvSpPr>
          <p:spPr>
            <a:xfrm>
              <a:off x="4661734" y="1666966"/>
              <a:ext cx="22920" cy="22088"/>
            </a:xfrm>
            <a:custGeom>
              <a:rect b="b" l="l" r="r" t="t"/>
              <a:pathLst>
                <a:path extrusionOk="0" h="292" w="303">
                  <a:moveTo>
                    <a:pt x="115" y="1"/>
                  </a:moveTo>
                  <a:cubicBezTo>
                    <a:pt x="104" y="1"/>
                    <a:pt x="93" y="12"/>
                    <a:pt x="71" y="12"/>
                  </a:cubicBezTo>
                  <a:cubicBezTo>
                    <a:pt x="57" y="23"/>
                    <a:pt x="46" y="23"/>
                    <a:pt x="34" y="34"/>
                  </a:cubicBezTo>
                  <a:cubicBezTo>
                    <a:pt x="12" y="45"/>
                    <a:pt x="1" y="70"/>
                    <a:pt x="1" y="82"/>
                  </a:cubicBezTo>
                  <a:lnTo>
                    <a:pt x="1" y="104"/>
                  </a:lnTo>
                  <a:cubicBezTo>
                    <a:pt x="1" y="129"/>
                    <a:pt x="1" y="151"/>
                    <a:pt x="12" y="174"/>
                  </a:cubicBezTo>
                  <a:lnTo>
                    <a:pt x="12" y="199"/>
                  </a:lnTo>
                  <a:lnTo>
                    <a:pt x="23" y="199"/>
                  </a:lnTo>
                  <a:cubicBezTo>
                    <a:pt x="23" y="199"/>
                    <a:pt x="23" y="210"/>
                    <a:pt x="34" y="221"/>
                  </a:cubicBezTo>
                  <a:cubicBezTo>
                    <a:pt x="34" y="232"/>
                    <a:pt x="34" y="232"/>
                    <a:pt x="46" y="244"/>
                  </a:cubicBezTo>
                  <a:cubicBezTo>
                    <a:pt x="57" y="269"/>
                    <a:pt x="71" y="280"/>
                    <a:pt x="93" y="291"/>
                  </a:cubicBezTo>
                  <a:cubicBezTo>
                    <a:pt x="104" y="291"/>
                    <a:pt x="127" y="280"/>
                    <a:pt x="174" y="255"/>
                  </a:cubicBezTo>
                  <a:cubicBezTo>
                    <a:pt x="210" y="232"/>
                    <a:pt x="244" y="210"/>
                    <a:pt x="280" y="185"/>
                  </a:cubicBezTo>
                  <a:cubicBezTo>
                    <a:pt x="291" y="174"/>
                    <a:pt x="303" y="163"/>
                    <a:pt x="303" y="163"/>
                  </a:cubicBezTo>
                  <a:cubicBezTo>
                    <a:pt x="303" y="151"/>
                    <a:pt x="291" y="140"/>
                    <a:pt x="280" y="129"/>
                  </a:cubicBezTo>
                  <a:cubicBezTo>
                    <a:pt x="266" y="115"/>
                    <a:pt x="266" y="104"/>
                    <a:pt x="255" y="93"/>
                  </a:cubicBezTo>
                  <a:cubicBezTo>
                    <a:pt x="222" y="70"/>
                    <a:pt x="196" y="34"/>
                    <a:pt x="163" y="12"/>
                  </a:cubicBezTo>
                  <a:cubicBezTo>
                    <a:pt x="152" y="12"/>
                    <a:pt x="152" y="12"/>
                    <a:pt x="141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2"/>
            <p:cNvSpPr/>
            <p:nvPr/>
          </p:nvSpPr>
          <p:spPr>
            <a:xfrm>
              <a:off x="4693427" y="1789501"/>
              <a:ext cx="13237" cy="9607"/>
            </a:xfrm>
            <a:custGeom>
              <a:rect b="b" l="l" r="r" t="t"/>
              <a:pathLst>
                <a:path extrusionOk="0" h="127" w="175">
                  <a:moveTo>
                    <a:pt x="54" y="1"/>
                  </a:moveTo>
                  <a:cubicBezTo>
                    <a:pt x="37" y="1"/>
                    <a:pt x="26" y="18"/>
                    <a:pt x="1" y="57"/>
                  </a:cubicBezTo>
                  <a:cubicBezTo>
                    <a:pt x="23" y="79"/>
                    <a:pt x="46" y="90"/>
                    <a:pt x="71" y="101"/>
                  </a:cubicBezTo>
                  <a:cubicBezTo>
                    <a:pt x="93" y="115"/>
                    <a:pt x="104" y="127"/>
                    <a:pt x="115" y="127"/>
                  </a:cubicBezTo>
                  <a:lnTo>
                    <a:pt x="152" y="127"/>
                  </a:lnTo>
                  <a:cubicBezTo>
                    <a:pt x="163" y="115"/>
                    <a:pt x="163" y="115"/>
                    <a:pt x="174" y="90"/>
                  </a:cubicBezTo>
                  <a:cubicBezTo>
                    <a:pt x="152" y="79"/>
                    <a:pt x="127" y="57"/>
                    <a:pt x="115" y="32"/>
                  </a:cubicBezTo>
                  <a:cubicBezTo>
                    <a:pt x="84" y="12"/>
                    <a:pt x="67" y="1"/>
                    <a:pt x="54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2"/>
            <p:cNvSpPr/>
            <p:nvPr/>
          </p:nvSpPr>
          <p:spPr>
            <a:xfrm>
              <a:off x="4674895" y="1744269"/>
              <a:ext cx="13389" cy="7942"/>
            </a:xfrm>
            <a:custGeom>
              <a:rect b="b" l="l" r="r" t="t"/>
              <a:pathLst>
                <a:path extrusionOk="0" h="105" w="177">
                  <a:moveTo>
                    <a:pt x="59" y="1"/>
                  </a:moveTo>
                  <a:cubicBezTo>
                    <a:pt x="36" y="15"/>
                    <a:pt x="11" y="15"/>
                    <a:pt x="0" y="26"/>
                  </a:cubicBezTo>
                  <a:lnTo>
                    <a:pt x="0" y="37"/>
                  </a:lnTo>
                  <a:cubicBezTo>
                    <a:pt x="22" y="60"/>
                    <a:pt x="48" y="85"/>
                    <a:pt x="81" y="96"/>
                  </a:cubicBezTo>
                  <a:cubicBezTo>
                    <a:pt x="94" y="102"/>
                    <a:pt x="108" y="104"/>
                    <a:pt x="124" y="104"/>
                  </a:cubicBezTo>
                  <a:cubicBezTo>
                    <a:pt x="140" y="104"/>
                    <a:pt x="158" y="102"/>
                    <a:pt x="176" y="96"/>
                  </a:cubicBezTo>
                  <a:cubicBezTo>
                    <a:pt x="176" y="85"/>
                    <a:pt x="162" y="71"/>
                    <a:pt x="162" y="60"/>
                  </a:cubicBezTo>
                  <a:cubicBezTo>
                    <a:pt x="151" y="48"/>
                    <a:pt x="140" y="37"/>
                    <a:pt x="129" y="26"/>
                  </a:cubicBezTo>
                  <a:cubicBezTo>
                    <a:pt x="129" y="15"/>
                    <a:pt x="117" y="15"/>
                    <a:pt x="106" y="1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2"/>
            <p:cNvSpPr/>
            <p:nvPr/>
          </p:nvSpPr>
          <p:spPr>
            <a:xfrm>
              <a:off x="4707420" y="1796309"/>
              <a:ext cx="10590" cy="15885"/>
            </a:xfrm>
            <a:custGeom>
              <a:rect b="b" l="l" r="r" t="t"/>
              <a:pathLst>
                <a:path extrusionOk="0" h="210" w="140">
                  <a:moveTo>
                    <a:pt x="59" y="0"/>
                  </a:moveTo>
                  <a:cubicBezTo>
                    <a:pt x="37" y="25"/>
                    <a:pt x="12" y="48"/>
                    <a:pt x="0" y="81"/>
                  </a:cubicBezTo>
                  <a:cubicBezTo>
                    <a:pt x="37" y="129"/>
                    <a:pt x="81" y="165"/>
                    <a:pt x="129" y="210"/>
                  </a:cubicBezTo>
                  <a:lnTo>
                    <a:pt x="140" y="210"/>
                  </a:lnTo>
                  <a:cubicBezTo>
                    <a:pt x="118" y="140"/>
                    <a:pt x="81" y="70"/>
                    <a:pt x="59" y="0"/>
                  </a:cubicBezTo>
                  <a:close/>
                </a:path>
              </a:pathLst>
            </a:custGeom>
            <a:solidFill>
              <a:srgbClr val="F4C3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2"/>
            <p:cNvSpPr/>
            <p:nvPr/>
          </p:nvSpPr>
          <p:spPr>
            <a:xfrm>
              <a:off x="4688208" y="1763935"/>
              <a:ext cx="13994" cy="6354"/>
            </a:xfrm>
            <a:custGeom>
              <a:rect b="b" l="l" r="r" t="t"/>
              <a:pathLst>
                <a:path extrusionOk="0" h="84" w="185">
                  <a:moveTo>
                    <a:pt x="58" y="0"/>
                  </a:moveTo>
                  <a:cubicBezTo>
                    <a:pt x="43" y="0"/>
                    <a:pt x="32" y="7"/>
                    <a:pt x="22" y="20"/>
                  </a:cubicBezTo>
                  <a:cubicBezTo>
                    <a:pt x="11" y="20"/>
                    <a:pt x="11" y="46"/>
                    <a:pt x="0" y="68"/>
                  </a:cubicBezTo>
                  <a:lnTo>
                    <a:pt x="56" y="68"/>
                  </a:lnTo>
                  <a:lnTo>
                    <a:pt x="70" y="79"/>
                  </a:lnTo>
                  <a:cubicBezTo>
                    <a:pt x="92" y="79"/>
                    <a:pt x="110" y="84"/>
                    <a:pt x="126" y="84"/>
                  </a:cubicBezTo>
                  <a:cubicBezTo>
                    <a:pt x="135" y="84"/>
                    <a:pt x="143" y="83"/>
                    <a:pt x="151" y="79"/>
                  </a:cubicBezTo>
                  <a:cubicBezTo>
                    <a:pt x="162" y="79"/>
                    <a:pt x="162" y="79"/>
                    <a:pt x="162" y="68"/>
                  </a:cubicBezTo>
                  <a:cubicBezTo>
                    <a:pt x="173" y="68"/>
                    <a:pt x="173" y="68"/>
                    <a:pt x="184" y="57"/>
                  </a:cubicBezTo>
                  <a:cubicBezTo>
                    <a:pt x="162" y="57"/>
                    <a:pt x="151" y="46"/>
                    <a:pt x="140" y="34"/>
                  </a:cubicBezTo>
                  <a:cubicBezTo>
                    <a:pt x="105" y="13"/>
                    <a:pt x="79" y="0"/>
                    <a:pt x="58" y="0"/>
                  </a:cubicBezTo>
                  <a:close/>
                </a:path>
              </a:pathLst>
            </a:custGeom>
            <a:solidFill>
              <a:srgbClr val="FFEA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2"/>
            <p:cNvSpPr/>
            <p:nvPr/>
          </p:nvSpPr>
          <p:spPr>
            <a:xfrm>
              <a:off x="4695998" y="1774298"/>
              <a:ext cx="9758" cy="9001"/>
            </a:xfrm>
            <a:custGeom>
              <a:rect b="b" l="l" r="r" t="t"/>
              <a:pathLst>
                <a:path extrusionOk="0" h="119" w="129">
                  <a:moveTo>
                    <a:pt x="0" y="1"/>
                  </a:moveTo>
                  <a:cubicBezTo>
                    <a:pt x="23" y="23"/>
                    <a:pt x="48" y="48"/>
                    <a:pt x="70" y="59"/>
                  </a:cubicBezTo>
                  <a:cubicBezTo>
                    <a:pt x="81" y="82"/>
                    <a:pt x="107" y="107"/>
                    <a:pt x="129" y="118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F4C3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2"/>
            <p:cNvSpPr/>
            <p:nvPr/>
          </p:nvSpPr>
          <p:spPr>
            <a:xfrm>
              <a:off x="4613174" y="1504039"/>
              <a:ext cx="150756" cy="59909"/>
            </a:xfrm>
            <a:custGeom>
              <a:rect b="b" l="l" r="r" t="t"/>
              <a:pathLst>
                <a:path extrusionOk="0" h="792" w="1993">
                  <a:moveTo>
                    <a:pt x="0" y="1"/>
                  </a:moveTo>
                  <a:lnTo>
                    <a:pt x="0" y="1"/>
                  </a:lnTo>
                  <a:cubicBezTo>
                    <a:pt x="14" y="12"/>
                    <a:pt x="14" y="23"/>
                    <a:pt x="26" y="34"/>
                  </a:cubicBezTo>
                  <a:lnTo>
                    <a:pt x="37" y="48"/>
                  </a:lnTo>
                  <a:lnTo>
                    <a:pt x="59" y="70"/>
                  </a:lnTo>
                  <a:cubicBezTo>
                    <a:pt x="118" y="163"/>
                    <a:pt x="199" y="269"/>
                    <a:pt x="280" y="372"/>
                  </a:cubicBezTo>
                  <a:cubicBezTo>
                    <a:pt x="419" y="537"/>
                    <a:pt x="607" y="758"/>
                    <a:pt x="769" y="791"/>
                  </a:cubicBezTo>
                  <a:lnTo>
                    <a:pt x="816" y="791"/>
                  </a:lnTo>
                  <a:cubicBezTo>
                    <a:pt x="908" y="791"/>
                    <a:pt x="1143" y="758"/>
                    <a:pt x="1386" y="582"/>
                  </a:cubicBezTo>
                  <a:cubicBezTo>
                    <a:pt x="1551" y="467"/>
                    <a:pt x="1864" y="232"/>
                    <a:pt x="1992" y="140"/>
                  </a:cubicBezTo>
                  <a:lnTo>
                    <a:pt x="607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2"/>
            <p:cNvSpPr/>
            <p:nvPr/>
          </p:nvSpPr>
          <p:spPr>
            <a:xfrm>
              <a:off x="4585868" y="1490726"/>
              <a:ext cx="14296" cy="13389"/>
            </a:xfrm>
            <a:custGeom>
              <a:rect b="b" l="l" r="r" t="t"/>
              <a:pathLst>
                <a:path extrusionOk="0" h="177" w="189">
                  <a:moveTo>
                    <a:pt x="96" y="1"/>
                  </a:moveTo>
                  <a:cubicBezTo>
                    <a:pt x="60" y="1"/>
                    <a:pt x="37" y="26"/>
                    <a:pt x="37" y="26"/>
                  </a:cubicBezTo>
                  <a:cubicBezTo>
                    <a:pt x="37" y="37"/>
                    <a:pt x="26" y="59"/>
                    <a:pt x="12" y="107"/>
                  </a:cubicBezTo>
                  <a:lnTo>
                    <a:pt x="12" y="118"/>
                  </a:lnTo>
                  <a:cubicBezTo>
                    <a:pt x="1" y="118"/>
                    <a:pt x="1" y="118"/>
                    <a:pt x="1" y="129"/>
                  </a:cubicBezTo>
                  <a:cubicBezTo>
                    <a:pt x="12" y="140"/>
                    <a:pt x="26" y="140"/>
                    <a:pt x="26" y="154"/>
                  </a:cubicBezTo>
                  <a:cubicBezTo>
                    <a:pt x="48" y="165"/>
                    <a:pt x="82" y="177"/>
                    <a:pt x="107" y="177"/>
                  </a:cubicBezTo>
                  <a:cubicBezTo>
                    <a:pt x="129" y="177"/>
                    <a:pt x="152" y="154"/>
                    <a:pt x="166" y="154"/>
                  </a:cubicBezTo>
                  <a:cubicBezTo>
                    <a:pt x="166" y="140"/>
                    <a:pt x="177" y="118"/>
                    <a:pt x="188" y="70"/>
                  </a:cubicBezTo>
                  <a:lnTo>
                    <a:pt x="188" y="48"/>
                  </a:lnTo>
                  <a:cubicBezTo>
                    <a:pt x="188" y="37"/>
                    <a:pt x="177" y="37"/>
                    <a:pt x="177" y="26"/>
                  </a:cubicBezTo>
                  <a:cubicBezTo>
                    <a:pt x="141" y="1"/>
                    <a:pt x="118" y="1"/>
                    <a:pt x="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2"/>
            <p:cNvSpPr/>
            <p:nvPr/>
          </p:nvSpPr>
          <p:spPr>
            <a:xfrm>
              <a:off x="4600088" y="1326967"/>
              <a:ext cx="60665" cy="150756"/>
            </a:xfrm>
            <a:custGeom>
              <a:rect b="b" l="l" r="r" t="t"/>
              <a:pathLst>
                <a:path extrusionOk="0" h="1993" w="802">
                  <a:moveTo>
                    <a:pt x="140" y="1"/>
                  </a:moveTo>
                  <a:lnTo>
                    <a:pt x="0" y="1992"/>
                  </a:lnTo>
                  <a:cubicBezTo>
                    <a:pt x="11" y="1981"/>
                    <a:pt x="34" y="1970"/>
                    <a:pt x="48" y="1956"/>
                  </a:cubicBezTo>
                  <a:lnTo>
                    <a:pt x="81" y="1934"/>
                  </a:lnTo>
                  <a:cubicBezTo>
                    <a:pt x="162" y="1864"/>
                    <a:pt x="268" y="1794"/>
                    <a:pt x="372" y="1713"/>
                  </a:cubicBezTo>
                  <a:cubicBezTo>
                    <a:pt x="559" y="1562"/>
                    <a:pt x="802" y="1341"/>
                    <a:pt x="791" y="1177"/>
                  </a:cubicBezTo>
                  <a:cubicBezTo>
                    <a:pt x="791" y="1084"/>
                    <a:pt x="757" y="839"/>
                    <a:pt x="581" y="607"/>
                  </a:cubicBezTo>
                  <a:cubicBezTo>
                    <a:pt x="467" y="434"/>
                    <a:pt x="232" y="129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2"/>
            <p:cNvSpPr/>
            <p:nvPr/>
          </p:nvSpPr>
          <p:spPr>
            <a:xfrm>
              <a:off x="4525281" y="1430971"/>
              <a:ext cx="73978" cy="66187"/>
            </a:xfrm>
            <a:custGeom>
              <a:rect b="b" l="l" r="r" t="t"/>
              <a:pathLst>
                <a:path extrusionOk="0" h="875" w="978">
                  <a:moveTo>
                    <a:pt x="0" y="0"/>
                  </a:moveTo>
                  <a:lnTo>
                    <a:pt x="0" y="0"/>
                  </a:lnTo>
                  <a:cubicBezTo>
                    <a:pt x="140" y="81"/>
                    <a:pt x="280" y="246"/>
                    <a:pt x="394" y="386"/>
                  </a:cubicBezTo>
                  <a:cubicBezTo>
                    <a:pt x="478" y="489"/>
                    <a:pt x="548" y="595"/>
                    <a:pt x="618" y="676"/>
                  </a:cubicBezTo>
                  <a:lnTo>
                    <a:pt x="640" y="710"/>
                  </a:lnTo>
                  <a:cubicBezTo>
                    <a:pt x="662" y="746"/>
                    <a:pt x="687" y="768"/>
                    <a:pt x="710" y="805"/>
                  </a:cubicBezTo>
                  <a:cubicBezTo>
                    <a:pt x="732" y="827"/>
                    <a:pt x="743" y="849"/>
                    <a:pt x="768" y="874"/>
                  </a:cubicBezTo>
                  <a:cubicBezTo>
                    <a:pt x="768" y="838"/>
                    <a:pt x="780" y="805"/>
                    <a:pt x="802" y="779"/>
                  </a:cubicBezTo>
                  <a:cubicBezTo>
                    <a:pt x="813" y="768"/>
                    <a:pt x="827" y="757"/>
                    <a:pt x="838" y="746"/>
                  </a:cubicBezTo>
                  <a:cubicBezTo>
                    <a:pt x="861" y="721"/>
                    <a:pt x="897" y="687"/>
                    <a:pt x="942" y="651"/>
                  </a:cubicBezTo>
                  <a:lnTo>
                    <a:pt x="978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4593961" y="1429232"/>
              <a:ext cx="65128" cy="74054"/>
            </a:xfrm>
            <a:custGeom>
              <a:rect b="b" l="l" r="r" t="t"/>
              <a:pathLst>
                <a:path extrusionOk="0" h="979" w="861">
                  <a:moveTo>
                    <a:pt x="861" y="1"/>
                  </a:moveTo>
                  <a:cubicBezTo>
                    <a:pt x="802" y="104"/>
                    <a:pt x="673" y="233"/>
                    <a:pt x="489" y="395"/>
                  </a:cubicBezTo>
                  <a:cubicBezTo>
                    <a:pt x="383" y="478"/>
                    <a:pt x="280" y="559"/>
                    <a:pt x="185" y="618"/>
                  </a:cubicBezTo>
                  <a:lnTo>
                    <a:pt x="162" y="640"/>
                  </a:lnTo>
                  <a:cubicBezTo>
                    <a:pt x="129" y="663"/>
                    <a:pt x="92" y="688"/>
                    <a:pt x="70" y="710"/>
                  </a:cubicBezTo>
                  <a:cubicBezTo>
                    <a:pt x="34" y="733"/>
                    <a:pt x="11" y="744"/>
                    <a:pt x="0" y="769"/>
                  </a:cubicBezTo>
                  <a:cubicBezTo>
                    <a:pt x="22" y="769"/>
                    <a:pt x="59" y="780"/>
                    <a:pt x="92" y="802"/>
                  </a:cubicBezTo>
                  <a:cubicBezTo>
                    <a:pt x="103" y="814"/>
                    <a:pt x="115" y="828"/>
                    <a:pt x="129" y="839"/>
                  </a:cubicBezTo>
                  <a:cubicBezTo>
                    <a:pt x="151" y="861"/>
                    <a:pt x="185" y="897"/>
                    <a:pt x="221" y="942"/>
                  </a:cubicBezTo>
                  <a:lnTo>
                    <a:pt x="838" y="978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4423017" y="1430896"/>
              <a:ext cx="150680" cy="59909"/>
            </a:xfrm>
            <a:custGeom>
              <a:rect b="b" l="l" r="r" t="t"/>
              <a:pathLst>
                <a:path extrusionOk="0" h="792" w="1992">
                  <a:moveTo>
                    <a:pt x="1187" y="1"/>
                  </a:moveTo>
                  <a:cubicBezTo>
                    <a:pt x="1184" y="1"/>
                    <a:pt x="1180" y="1"/>
                    <a:pt x="1176" y="1"/>
                  </a:cubicBezTo>
                  <a:cubicBezTo>
                    <a:pt x="1084" y="1"/>
                    <a:pt x="838" y="23"/>
                    <a:pt x="606" y="211"/>
                  </a:cubicBezTo>
                  <a:cubicBezTo>
                    <a:pt x="433" y="328"/>
                    <a:pt x="129" y="560"/>
                    <a:pt x="0" y="652"/>
                  </a:cubicBezTo>
                  <a:lnTo>
                    <a:pt x="1375" y="747"/>
                  </a:lnTo>
                  <a:lnTo>
                    <a:pt x="1992" y="792"/>
                  </a:lnTo>
                  <a:cubicBezTo>
                    <a:pt x="1981" y="769"/>
                    <a:pt x="1970" y="758"/>
                    <a:pt x="1956" y="747"/>
                  </a:cubicBezTo>
                  <a:lnTo>
                    <a:pt x="1956" y="736"/>
                  </a:lnTo>
                  <a:lnTo>
                    <a:pt x="1922" y="711"/>
                  </a:lnTo>
                  <a:cubicBezTo>
                    <a:pt x="1863" y="618"/>
                    <a:pt x="1794" y="526"/>
                    <a:pt x="1713" y="420"/>
                  </a:cubicBezTo>
                  <a:cubicBezTo>
                    <a:pt x="1565" y="237"/>
                    <a:pt x="1351" y="1"/>
                    <a:pt x="11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4586776" y="1497912"/>
              <a:ext cx="75037" cy="66036"/>
            </a:xfrm>
            <a:custGeom>
              <a:rect b="b" l="l" r="r" t="t"/>
              <a:pathLst>
                <a:path extrusionOk="0" h="873" w="992">
                  <a:moveTo>
                    <a:pt x="224" y="1"/>
                  </a:moveTo>
                  <a:cubicBezTo>
                    <a:pt x="224" y="34"/>
                    <a:pt x="210" y="59"/>
                    <a:pt x="187" y="93"/>
                  </a:cubicBezTo>
                  <a:lnTo>
                    <a:pt x="154" y="129"/>
                  </a:lnTo>
                  <a:cubicBezTo>
                    <a:pt x="129" y="151"/>
                    <a:pt x="95" y="185"/>
                    <a:pt x="48" y="221"/>
                  </a:cubicBezTo>
                  <a:lnTo>
                    <a:pt x="0" y="839"/>
                  </a:lnTo>
                  <a:lnTo>
                    <a:pt x="992" y="872"/>
                  </a:lnTo>
                  <a:cubicBezTo>
                    <a:pt x="897" y="814"/>
                    <a:pt x="794" y="721"/>
                    <a:pt x="665" y="571"/>
                  </a:cubicBezTo>
                  <a:cubicBezTo>
                    <a:pt x="643" y="548"/>
                    <a:pt x="618" y="512"/>
                    <a:pt x="595" y="489"/>
                  </a:cubicBezTo>
                  <a:cubicBezTo>
                    <a:pt x="503" y="372"/>
                    <a:pt x="433" y="280"/>
                    <a:pt x="363" y="185"/>
                  </a:cubicBezTo>
                  <a:lnTo>
                    <a:pt x="338" y="140"/>
                  </a:lnTo>
                  <a:cubicBezTo>
                    <a:pt x="316" y="115"/>
                    <a:pt x="305" y="93"/>
                    <a:pt x="280" y="70"/>
                  </a:cubicBezTo>
                  <a:cubicBezTo>
                    <a:pt x="257" y="34"/>
                    <a:pt x="235" y="12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4526945" y="1490726"/>
              <a:ext cx="66187" cy="75113"/>
            </a:xfrm>
            <a:custGeom>
              <a:rect b="b" l="l" r="r" t="t"/>
              <a:pathLst>
                <a:path extrusionOk="0" h="993" w="875">
                  <a:moveTo>
                    <a:pt x="23" y="1"/>
                  </a:moveTo>
                  <a:lnTo>
                    <a:pt x="1" y="992"/>
                  </a:lnTo>
                  <a:cubicBezTo>
                    <a:pt x="70" y="886"/>
                    <a:pt x="188" y="758"/>
                    <a:pt x="386" y="596"/>
                  </a:cubicBezTo>
                  <a:cubicBezTo>
                    <a:pt x="489" y="503"/>
                    <a:pt x="596" y="434"/>
                    <a:pt x="688" y="375"/>
                  </a:cubicBezTo>
                  <a:cubicBezTo>
                    <a:pt x="721" y="339"/>
                    <a:pt x="769" y="316"/>
                    <a:pt x="805" y="280"/>
                  </a:cubicBezTo>
                  <a:cubicBezTo>
                    <a:pt x="827" y="258"/>
                    <a:pt x="850" y="235"/>
                    <a:pt x="875" y="224"/>
                  </a:cubicBezTo>
                  <a:cubicBezTo>
                    <a:pt x="839" y="224"/>
                    <a:pt x="805" y="210"/>
                    <a:pt x="780" y="188"/>
                  </a:cubicBezTo>
                  <a:cubicBezTo>
                    <a:pt x="769" y="177"/>
                    <a:pt x="758" y="165"/>
                    <a:pt x="746" y="154"/>
                  </a:cubicBezTo>
                  <a:cubicBezTo>
                    <a:pt x="735" y="140"/>
                    <a:pt x="721" y="129"/>
                    <a:pt x="710" y="118"/>
                  </a:cubicBezTo>
                  <a:cubicBezTo>
                    <a:pt x="688" y="107"/>
                    <a:pt x="677" y="84"/>
                    <a:pt x="651" y="48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4526113" y="1517125"/>
              <a:ext cx="60741" cy="150756"/>
            </a:xfrm>
            <a:custGeom>
              <a:rect b="b" l="l" r="r" t="t"/>
              <a:pathLst>
                <a:path extrusionOk="0" h="1993" w="803">
                  <a:moveTo>
                    <a:pt x="802" y="1"/>
                  </a:moveTo>
                  <a:cubicBezTo>
                    <a:pt x="780" y="26"/>
                    <a:pt x="746" y="37"/>
                    <a:pt x="721" y="59"/>
                  </a:cubicBezTo>
                  <a:cubicBezTo>
                    <a:pt x="629" y="118"/>
                    <a:pt x="537" y="199"/>
                    <a:pt x="431" y="280"/>
                  </a:cubicBezTo>
                  <a:cubicBezTo>
                    <a:pt x="257" y="434"/>
                    <a:pt x="48" y="618"/>
                    <a:pt x="12" y="769"/>
                  </a:cubicBezTo>
                  <a:cubicBezTo>
                    <a:pt x="12" y="783"/>
                    <a:pt x="0" y="805"/>
                    <a:pt x="12" y="817"/>
                  </a:cubicBezTo>
                  <a:cubicBezTo>
                    <a:pt x="12" y="909"/>
                    <a:pt x="34" y="1143"/>
                    <a:pt x="221" y="1386"/>
                  </a:cubicBezTo>
                  <a:cubicBezTo>
                    <a:pt x="338" y="1551"/>
                    <a:pt x="570" y="1864"/>
                    <a:pt x="662" y="1993"/>
                  </a:cubicBezTo>
                  <a:lnTo>
                    <a:pt x="8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4614233" y="1565761"/>
              <a:ext cx="301208" cy="303932"/>
            </a:xfrm>
            <a:custGeom>
              <a:rect b="b" l="l" r="r" t="t"/>
              <a:pathLst>
                <a:path extrusionOk="0" h="4018" w="3982">
                  <a:moveTo>
                    <a:pt x="769" y="1339"/>
                  </a:moveTo>
                  <a:cubicBezTo>
                    <a:pt x="780" y="1350"/>
                    <a:pt x="780" y="1350"/>
                    <a:pt x="791" y="1350"/>
                  </a:cubicBezTo>
                  <a:cubicBezTo>
                    <a:pt x="824" y="1372"/>
                    <a:pt x="850" y="1408"/>
                    <a:pt x="883" y="1431"/>
                  </a:cubicBezTo>
                  <a:cubicBezTo>
                    <a:pt x="894" y="1442"/>
                    <a:pt x="894" y="1453"/>
                    <a:pt x="908" y="1467"/>
                  </a:cubicBezTo>
                  <a:cubicBezTo>
                    <a:pt x="919" y="1478"/>
                    <a:pt x="931" y="1489"/>
                    <a:pt x="931" y="1501"/>
                  </a:cubicBezTo>
                  <a:cubicBezTo>
                    <a:pt x="931" y="1501"/>
                    <a:pt x="919" y="1512"/>
                    <a:pt x="908" y="1523"/>
                  </a:cubicBezTo>
                  <a:cubicBezTo>
                    <a:pt x="872" y="1548"/>
                    <a:pt x="838" y="1570"/>
                    <a:pt x="802" y="1593"/>
                  </a:cubicBezTo>
                  <a:cubicBezTo>
                    <a:pt x="755" y="1618"/>
                    <a:pt x="732" y="1629"/>
                    <a:pt x="721" y="1629"/>
                  </a:cubicBezTo>
                  <a:cubicBezTo>
                    <a:pt x="699" y="1618"/>
                    <a:pt x="685" y="1607"/>
                    <a:pt x="674" y="1582"/>
                  </a:cubicBezTo>
                  <a:cubicBezTo>
                    <a:pt x="662" y="1570"/>
                    <a:pt x="662" y="1570"/>
                    <a:pt x="662" y="1559"/>
                  </a:cubicBezTo>
                  <a:cubicBezTo>
                    <a:pt x="651" y="1548"/>
                    <a:pt x="651" y="1537"/>
                    <a:pt x="651" y="1537"/>
                  </a:cubicBezTo>
                  <a:lnTo>
                    <a:pt x="640" y="1537"/>
                  </a:lnTo>
                  <a:lnTo>
                    <a:pt x="640" y="1512"/>
                  </a:lnTo>
                  <a:cubicBezTo>
                    <a:pt x="629" y="1489"/>
                    <a:pt x="629" y="1467"/>
                    <a:pt x="629" y="1442"/>
                  </a:cubicBezTo>
                  <a:lnTo>
                    <a:pt x="629" y="1420"/>
                  </a:lnTo>
                  <a:cubicBezTo>
                    <a:pt x="629" y="1408"/>
                    <a:pt x="640" y="1383"/>
                    <a:pt x="662" y="1372"/>
                  </a:cubicBezTo>
                  <a:cubicBezTo>
                    <a:pt x="674" y="1361"/>
                    <a:pt x="685" y="1361"/>
                    <a:pt x="699" y="1350"/>
                  </a:cubicBezTo>
                  <a:cubicBezTo>
                    <a:pt x="721" y="1350"/>
                    <a:pt x="732" y="1339"/>
                    <a:pt x="743" y="1339"/>
                  </a:cubicBezTo>
                  <a:close/>
                  <a:moveTo>
                    <a:pt x="512" y="1383"/>
                  </a:moveTo>
                  <a:lnTo>
                    <a:pt x="512" y="1383"/>
                  </a:lnTo>
                  <a:cubicBezTo>
                    <a:pt x="489" y="1431"/>
                    <a:pt x="489" y="1478"/>
                    <a:pt x="489" y="1512"/>
                  </a:cubicBezTo>
                  <a:cubicBezTo>
                    <a:pt x="489" y="1582"/>
                    <a:pt x="523" y="1640"/>
                    <a:pt x="559" y="1710"/>
                  </a:cubicBezTo>
                  <a:cubicBezTo>
                    <a:pt x="475" y="1758"/>
                    <a:pt x="394" y="1816"/>
                    <a:pt x="313" y="1861"/>
                  </a:cubicBezTo>
                  <a:cubicBezTo>
                    <a:pt x="302" y="1872"/>
                    <a:pt x="291" y="1872"/>
                    <a:pt x="280" y="1886"/>
                  </a:cubicBezTo>
                  <a:lnTo>
                    <a:pt x="243" y="1886"/>
                  </a:lnTo>
                  <a:cubicBezTo>
                    <a:pt x="232" y="1886"/>
                    <a:pt x="221" y="1886"/>
                    <a:pt x="210" y="1872"/>
                  </a:cubicBezTo>
                  <a:cubicBezTo>
                    <a:pt x="174" y="1839"/>
                    <a:pt x="174" y="1791"/>
                    <a:pt x="185" y="1746"/>
                  </a:cubicBezTo>
                  <a:cubicBezTo>
                    <a:pt x="221" y="1688"/>
                    <a:pt x="243" y="1629"/>
                    <a:pt x="280" y="1570"/>
                  </a:cubicBezTo>
                  <a:cubicBezTo>
                    <a:pt x="302" y="1523"/>
                    <a:pt x="336" y="1478"/>
                    <a:pt x="372" y="1453"/>
                  </a:cubicBezTo>
                  <a:cubicBezTo>
                    <a:pt x="383" y="1442"/>
                    <a:pt x="394" y="1442"/>
                    <a:pt x="405" y="1431"/>
                  </a:cubicBezTo>
                  <a:cubicBezTo>
                    <a:pt x="431" y="1420"/>
                    <a:pt x="475" y="1397"/>
                    <a:pt x="512" y="1383"/>
                  </a:cubicBezTo>
                  <a:close/>
                  <a:moveTo>
                    <a:pt x="615" y="1839"/>
                  </a:moveTo>
                  <a:cubicBezTo>
                    <a:pt x="629" y="1850"/>
                    <a:pt x="629" y="1861"/>
                    <a:pt x="640" y="1872"/>
                  </a:cubicBezTo>
                  <a:lnTo>
                    <a:pt x="651" y="1886"/>
                  </a:lnTo>
                  <a:cubicBezTo>
                    <a:pt x="721" y="1956"/>
                    <a:pt x="791" y="2037"/>
                    <a:pt x="861" y="2096"/>
                  </a:cubicBezTo>
                  <a:cubicBezTo>
                    <a:pt x="883" y="2118"/>
                    <a:pt x="908" y="2140"/>
                    <a:pt x="942" y="2165"/>
                  </a:cubicBezTo>
                  <a:cubicBezTo>
                    <a:pt x="1000" y="2221"/>
                    <a:pt x="1023" y="2280"/>
                    <a:pt x="1048" y="2361"/>
                  </a:cubicBezTo>
                  <a:cubicBezTo>
                    <a:pt x="1048" y="2386"/>
                    <a:pt x="1034" y="2408"/>
                    <a:pt x="1023" y="2445"/>
                  </a:cubicBezTo>
                  <a:cubicBezTo>
                    <a:pt x="1000" y="2397"/>
                    <a:pt x="964" y="2361"/>
                    <a:pt x="942" y="2339"/>
                  </a:cubicBezTo>
                  <a:lnTo>
                    <a:pt x="931" y="2327"/>
                  </a:lnTo>
                  <a:cubicBezTo>
                    <a:pt x="919" y="2327"/>
                    <a:pt x="908" y="2316"/>
                    <a:pt x="894" y="2316"/>
                  </a:cubicBezTo>
                  <a:lnTo>
                    <a:pt x="850" y="2316"/>
                  </a:lnTo>
                  <a:cubicBezTo>
                    <a:pt x="813" y="2327"/>
                    <a:pt x="791" y="2339"/>
                    <a:pt x="755" y="2375"/>
                  </a:cubicBezTo>
                  <a:cubicBezTo>
                    <a:pt x="685" y="2316"/>
                    <a:pt x="615" y="2258"/>
                    <a:pt x="581" y="2188"/>
                  </a:cubicBezTo>
                  <a:cubicBezTo>
                    <a:pt x="545" y="2140"/>
                    <a:pt x="523" y="2096"/>
                    <a:pt x="512" y="2037"/>
                  </a:cubicBezTo>
                  <a:cubicBezTo>
                    <a:pt x="500" y="1989"/>
                    <a:pt x="489" y="1956"/>
                    <a:pt x="500" y="1920"/>
                  </a:cubicBezTo>
                  <a:cubicBezTo>
                    <a:pt x="512" y="1897"/>
                    <a:pt x="523" y="1886"/>
                    <a:pt x="545" y="1872"/>
                  </a:cubicBezTo>
                  <a:cubicBezTo>
                    <a:pt x="570" y="1861"/>
                    <a:pt x="593" y="1850"/>
                    <a:pt x="615" y="1839"/>
                  </a:cubicBezTo>
                  <a:close/>
                  <a:moveTo>
                    <a:pt x="908" y="2361"/>
                  </a:moveTo>
                  <a:cubicBezTo>
                    <a:pt x="919" y="2375"/>
                    <a:pt x="931" y="2375"/>
                    <a:pt x="931" y="2386"/>
                  </a:cubicBezTo>
                  <a:cubicBezTo>
                    <a:pt x="942" y="2397"/>
                    <a:pt x="953" y="2408"/>
                    <a:pt x="964" y="2420"/>
                  </a:cubicBezTo>
                  <a:cubicBezTo>
                    <a:pt x="964" y="2431"/>
                    <a:pt x="978" y="2445"/>
                    <a:pt x="978" y="2456"/>
                  </a:cubicBezTo>
                  <a:cubicBezTo>
                    <a:pt x="960" y="2462"/>
                    <a:pt x="942" y="2464"/>
                    <a:pt x="926" y="2464"/>
                  </a:cubicBezTo>
                  <a:cubicBezTo>
                    <a:pt x="910" y="2464"/>
                    <a:pt x="896" y="2462"/>
                    <a:pt x="883" y="2456"/>
                  </a:cubicBezTo>
                  <a:cubicBezTo>
                    <a:pt x="850" y="2445"/>
                    <a:pt x="824" y="2420"/>
                    <a:pt x="802" y="2397"/>
                  </a:cubicBezTo>
                  <a:lnTo>
                    <a:pt x="802" y="2386"/>
                  </a:lnTo>
                  <a:cubicBezTo>
                    <a:pt x="813" y="2375"/>
                    <a:pt x="838" y="2375"/>
                    <a:pt x="861" y="2361"/>
                  </a:cubicBezTo>
                  <a:close/>
                  <a:moveTo>
                    <a:pt x="534" y="2210"/>
                  </a:moveTo>
                  <a:cubicBezTo>
                    <a:pt x="570" y="2246"/>
                    <a:pt x="593" y="2291"/>
                    <a:pt x="629" y="2327"/>
                  </a:cubicBezTo>
                  <a:cubicBezTo>
                    <a:pt x="640" y="2339"/>
                    <a:pt x="651" y="2350"/>
                    <a:pt x="674" y="2361"/>
                  </a:cubicBezTo>
                  <a:cubicBezTo>
                    <a:pt x="699" y="2375"/>
                    <a:pt x="721" y="2397"/>
                    <a:pt x="743" y="2420"/>
                  </a:cubicBezTo>
                  <a:cubicBezTo>
                    <a:pt x="780" y="2431"/>
                    <a:pt x="802" y="2456"/>
                    <a:pt x="824" y="2478"/>
                  </a:cubicBezTo>
                  <a:cubicBezTo>
                    <a:pt x="850" y="2490"/>
                    <a:pt x="872" y="2501"/>
                    <a:pt x="894" y="2501"/>
                  </a:cubicBezTo>
                  <a:cubicBezTo>
                    <a:pt x="908" y="2501"/>
                    <a:pt x="919" y="2501"/>
                    <a:pt x="919" y="2515"/>
                  </a:cubicBezTo>
                  <a:cubicBezTo>
                    <a:pt x="953" y="2515"/>
                    <a:pt x="989" y="2501"/>
                    <a:pt x="1023" y="2490"/>
                  </a:cubicBezTo>
                  <a:cubicBezTo>
                    <a:pt x="1023" y="2478"/>
                    <a:pt x="1034" y="2478"/>
                    <a:pt x="1034" y="2478"/>
                  </a:cubicBezTo>
                  <a:lnTo>
                    <a:pt x="1059" y="2478"/>
                  </a:lnTo>
                  <a:cubicBezTo>
                    <a:pt x="1070" y="2478"/>
                    <a:pt x="1070" y="2490"/>
                    <a:pt x="1081" y="2490"/>
                  </a:cubicBezTo>
                  <a:cubicBezTo>
                    <a:pt x="1093" y="2501"/>
                    <a:pt x="1104" y="2515"/>
                    <a:pt x="1118" y="2526"/>
                  </a:cubicBezTo>
                  <a:cubicBezTo>
                    <a:pt x="1140" y="2548"/>
                    <a:pt x="1151" y="2559"/>
                    <a:pt x="1162" y="2584"/>
                  </a:cubicBezTo>
                  <a:cubicBezTo>
                    <a:pt x="1162" y="2596"/>
                    <a:pt x="1162" y="2607"/>
                    <a:pt x="1174" y="2629"/>
                  </a:cubicBezTo>
                  <a:cubicBezTo>
                    <a:pt x="1151" y="2618"/>
                    <a:pt x="1129" y="2607"/>
                    <a:pt x="1104" y="2596"/>
                  </a:cubicBezTo>
                  <a:cubicBezTo>
                    <a:pt x="1093" y="2596"/>
                    <a:pt x="1081" y="2584"/>
                    <a:pt x="1070" y="2584"/>
                  </a:cubicBezTo>
                  <a:lnTo>
                    <a:pt x="1048" y="2584"/>
                  </a:lnTo>
                  <a:cubicBezTo>
                    <a:pt x="1037" y="2578"/>
                    <a:pt x="1025" y="2575"/>
                    <a:pt x="1014" y="2575"/>
                  </a:cubicBezTo>
                  <a:cubicBezTo>
                    <a:pt x="979" y="2575"/>
                    <a:pt x="948" y="2607"/>
                    <a:pt x="931" y="2677"/>
                  </a:cubicBezTo>
                  <a:cubicBezTo>
                    <a:pt x="908" y="2666"/>
                    <a:pt x="883" y="2654"/>
                    <a:pt x="861" y="2640"/>
                  </a:cubicBezTo>
                  <a:cubicBezTo>
                    <a:pt x="813" y="2607"/>
                    <a:pt x="780" y="2584"/>
                    <a:pt x="732" y="2548"/>
                  </a:cubicBezTo>
                  <a:cubicBezTo>
                    <a:pt x="685" y="2526"/>
                    <a:pt x="651" y="2490"/>
                    <a:pt x="604" y="2467"/>
                  </a:cubicBezTo>
                  <a:cubicBezTo>
                    <a:pt x="593" y="2456"/>
                    <a:pt x="581" y="2445"/>
                    <a:pt x="581" y="2431"/>
                  </a:cubicBezTo>
                  <a:cubicBezTo>
                    <a:pt x="559" y="2420"/>
                    <a:pt x="545" y="2397"/>
                    <a:pt x="534" y="2375"/>
                  </a:cubicBezTo>
                  <a:cubicBezTo>
                    <a:pt x="523" y="2361"/>
                    <a:pt x="523" y="2339"/>
                    <a:pt x="523" y="2316"/>
                  </a:cubicBezTo>
                  <a:cubicBezTo>
                    <a:pt x="523" y="2280"/>
                    <a:pt x="523" y="2246"/>
                    <a:pt x="534" y="2210"/>
                  </a:cubicBezTo>
                  <a:close/>
                  <a:moveTo>
                    <a:pt x="1036" y="2620"/>
                  </a:moveTo>
                  <a:cubicBezTo>
                    <a:pt x="1057" y="2620"/>
                    <a:pt x="1083" y="2633"/>
                    <a:pt x="1118" y="2654"/>
                  </a:cubicBezTo>
                  <a:cubicBezTo>
                    <a:pt x="1129" y="2666"/>
                    <a:pt x="1140" y="2677"/>
                    <a:pt x="1162" y="2677"/>
                  </a:cubicBezTo>
                  <a:cubicBezTo>
                    <a:pt x="1151" y="2688"/>
                    <a:pt x="1151" y="2688"/>
                    <a:pt x="1140" y="2688"/>
                  </a:cubicBezTo>
                  <a:cubicBezTo>
                    <a:pt x="1140" y="2699"/>
                    <a:pt x="1140" y="2699"/>
                    <a:pt x="1129" y="2699"/>
                  </a:cubicBezTo>
                  <a:cubicBezTo>
                    <a:pt x="1121" y="2703"/>
                    <a:pt x="1113" y="2704"/>
                    <a:pt x="1104" y="2704"/>
                  </a:cubicBezTo>
                  <a:cubicBezTo>
                    <a:pt x="1088" y="2704"/>
                    <a:pt x="1070" y="2699"/>
                    <a:pt x="1048" y="2699"/>
                  </a:cubicBezTo>
                  <a:lnTo>
                    <a:pt x="1034" y="2688"/>
                  </a:lnTo>
                  <a:lnTo>
                    <a:pt x="978" y="2688"/>
                  </a:lnTo>
                  <a:cubicBezTo>
                    <a:pt x="989" y="2666"/>
                    <a:pt x="989" y="2640"/>
                    <a:pt x="1000" y="2640"/>
                  </a:cubicBezTo>
                  <a:cubicBezTo>
                    <a:pt x="1010" y="2627"/>
                    <a:pt x="1021" y="2620"/>
                    <a:pt x="1036" y="2620"/>
                  </a:cubicBezTo>
                  <a:close/>
                  <a:moveTo>
                    <a:pt x="1162" y="2758"/>
                  </a:moveTo>
                  <a:lnTo>
                    <a:pt x="1210" y="2875"/>
                  </a:lnTo>
                  <a:cubicBezTo>
                    <a:pt x="1188" y="2864"/>
                    <a:pt x="1162" y="2839"/>
                    <a:pt x="1151" y="2816"/>
                  </a:cubicBezTo>
                  <a:cubicBezTo>
                    <a:pt x="1129" y="2805"/>
                    <a:pt x="1104" y="2780"/>
                    <a:pt x="1081" y="2758"/>
                  </a:cubicBezTo>
                  <a:close/>
                  <a:moveTo>
                    <a:pt x="685" y="2584"/>
                  </a:moveTo>
                  <a:cubicBezTo>
                    <a:pt x="699" y="2584"/>
                    <a:pt x="710" y="2596"/>
                    <a:pt x="721" y="2596"/>
                  </a:cubicBezTo>
                  <a:cubicBezTo>
                    <a:pt x="791" y="2654"/>
                    <a:pt x="861" y="2710"/>
                    <a:pt x="953" y="2724"/>
                  </a:cubicBezTo>
                  <a:cubicBezTo>
                    <a:pt x="964" y="2724"/>
                    <a:pt x="978" y="2735"/>
                    <a:pt x="989" y="2735"/>
                  </a:cubicBezTo>
                  <a:cubicBezTo>
                    <a:pt x="1000" y="2735"/>
                    <a:pt x="1012" y="2735"/>
                    <a:pt x="1012" y="2747"/>
                  </a:cubicBezTo>
                  <a:lnTo>
                    <a:pt x="1023" y="2747"/>
                  </a:lnTo>
                  <a:cubicBezTo>
                    <a:pt x="1093" y="2828"/>
                    <a:pt x="1151" y="2897"/>
                    <a:pt x="1221" y="2978"/>
                  </a:cubicBezTo>
                  <a:cubicBezTo>
                    <a:pt x="1232" y="2978"/>
                    <a:pt x="1232" y="3004"/>
                    <a:pt x="1232" y="3015"/>
                  </a:cubicBezTo>
                  <a:lnTo>
                    <a:pt x="1199" y="2978"/>
                  </a:lnTo>
                  <a:cubicBezTo>
                    <a:pt x="1188" y="2967"/>
                    <a:pt x="1162" y="2956"/>
                    <a:pt x="1151" y="2945"/>
                  </a:cubicBezTo>
                  <a:cubicBezTo>
                    <a:pt x="1129" y="2920"/>
                    <a:pt x="1104" y="2909"/>
                    <a:pt x="1093" y="2909"/>
                  </a:cubicBezTo>
                  <a:cubicBezTo>
                    <a:pt x="1081" y="2909"/>
                    <a:pt x="1070" y="2909"/>
                    <a:pt x="1059" y="2920"/>
                  </a:cubicBezTo>
                  <a:lnTo>
                    <a:pt x="1023" y="2956"/>
                  </a:lnTo>
                  <a:cubicBezTo>
                    <a:pt x="1023" y="2967"/>
                    <a:pt x="1023" y="2978"/>
                    <a:pt x="1012" y="2990"/>
                  </a:cubicBezTo>
                  <a:lnTo>
                    <a:pt x="1012" y="3004"/>
                  </a:lnTo>
                  <a:cubicBezTo>
                    <a:pt x="964" y="2978"/>
                    <a:pt x="908" y="2956"/>
                    <a:pt x="872" y="2920"/>
                  </a:cubicBezTo>
                  <a:cubicBezTo>
                    <a:pt x="861" y="2909"/>
                    <a:pt x="850" y="2897"/>
                    <a:pt x="838" y="2886"/>
                  </a:cubicBezTo>
                  <a:cubicBezTo>
                    <a:pt x="802" y="2850"/>
                    <a:pt x="780" y="2816"/>
                    <a:pt x="743" y="2780"/>
                  </a:cubicBezTo>
                  <a:cubicBezTo>
                    <a:pt x="732" y="2780"/>
                    <a:pt x="732" y="2769"/>
                    <a:pt x="721" y="2758"/>
                  </a:cubicBezTo>
                  <a:cubicBezTo>
                    <a:pt x="721" y="2758"/>
                    <a:pt x="710" y="2747"/>
                    <a:pt x="710" y="2735"/>
                  </a:cubicBezTo>
                  <a:cubicBezTo>
                    <a:pt x="685" y="2710"/>
                    <a:pt x="674" y="2677"/>
                    <a:pt x="674" y="2640"/>
                  </a:cubicBezTo>
                  <a:cubicBezTo>
                    <a:pt x="674" y="2618"/>
                    <a:pt x="674" y="2607"/>
                    <a:pt x="685" y="2584"/>
                  </a:cubicBezTo>
                  <a:close/>
                  <a:moveTo>
                    <a:pt x="1101" y="2959"/>
                  </a:moveTo>
                  <a:cubicBezTo>
                    <a:pt x="1114" y="2959"/>
                    <a:pt x="1131" y="2970"/>
                    <a:pt x="1162" y="2990"/>
                  </a:cubicBezTo>
                  <a:cubicBezTo>
                    <a:pt x="1174" y="3015"/>
                    <a:pt x="1199" y="3037"/>
                    <a:pt x="1221" y="3048"/>
                  </a:cubicBezTo>
                  <a:cubicBezTo>
                    <a:pt x="1210" y="3073"/>
                    <a:pt x="1210" y="3073"/>
                    <a:pt x="1199" y="3085"/>
                  </a:cubicBezTo>
                  <a:lnTo>
                    <a:pt x="1162" y="3085"/>
                  </a:lnTo>
                  <a:cubicBezTo>
                    <a:pt x="1151" y="3085"/>
                    <a:pt x="1140" y="3073"/>
                    <a:pt x="1118" y="3059"/>
                  </a:cubicBezTo>
                  <a:cubicBezTo>
                    <a:pt x="1093" y="3048"/>
                    <a:pt x="1070" y="3037"/>
                    <a:pt x="1048" y="3015"/>
                  </a:cubicBezTo>
                  <a:cubicBezTo>
                    <a:pt x="1073" y="2976"/>
                    <a:pt x="1084" y="2959"/>
                    <a:pt x="1101" y="2959"/>
                  </a:cubicBezTo>
                  <a:close/>
                  <a:moveTo>
                    <a:pt x="1291" y="3048"/>
                  </a:moveTo>
                  <a:lnTo>
                    <a:pt x="1372" y="3258"/>
                  </a:lnTo>
                  <a:lnTo>
                    <a:pt x="1361" y="3258"/>
                  </a:lnTo>
                  <a:cubicBezTo>
                    <a:pt x="1313" y="3213"/>
                    <a:pt x="1269" y="3177"/>
                    <a:pt x="1232" y="3129"/>
                  </a:cubicBezTo>
                  <a:cubicBezTo>
                    <a:pt x="1244" y="3096"/>
                    <a:pt x="1269" y="3073"/>
                    <a:pt x="1291" y="3048"/>
                  </a:cubicBezTo>
                  <a:close/>
                  <a:moveTo>
                    <a:pt x="1093" y="2269"/>
                  </a:moveTo>
                  <a:lnTo>
                    <a:pt x="1710" y="3772"/>
                  </a:lnTo>
                  <a:cubicBezTo>
                    <a:pt x="1699" y="3772"/>
                    <a:pt x="1688" y="3772"/>
                    <a:pt x="1688" y="3758"/>
                  </a:cubicBezTo>
                  <a:lnTo>
                    <a:pt x="1663" y="3758"/>
                  </a:lnTo>
                  <a:cubicBezTo>
                    <a:pt x="1640" y="3747"/>
                    <a:pt x="1629" y="3747"/>
                    <a:pt x="1618" y="3724"/>
                  </a:cubicBezTo>
                  <a:cubicBezTo>
                    <a:pt x="1559" y="3562"/>
                    <a:pt x="1489" y="3397"/>
                    <a:pt x="1420" y="3235"/>
                  </a:cubicBezTo>
                  <a:cubicBezTo>
                    <a:pt x="1350" y="3073"/>
                    <a:pt x="1280" y="2909"/>
                    <a:pt x="1210" y="2747"/>
                  </a:cubicBezTo>
                  <a:cubicBezTo>
                    <a:pt x="1210" y="2735"/>
                    <a:pt x="1199" y="2724"/>
                    <a:pt x="1199" y="2710"/>
                  </a:cubicBezTo>
                  <a:lnTo>
                    <a:pt x="1210" y="2699"/>
                  </a:lnTo>
                  <a:cubicBezTo>
                    <a:pt x="1221" y="2654"/>
                    <a:pt x="1221" y="2618"/>
                    <a:pt x="1210" y="2584"/>
                  </a:cubicBezTo>
                  <a:cubicBezTo>
                    <a:pt x="1210" y="2559"/>
                    <a:pt x="1199" y="2537"/>
                    <a:pt x="1174" y="2526"/>
                  </a:cubicBezTo>
                  <a:cubicBezTo>
                    <a:pt x="1162" y="2515"/>
                    <a:pt x="1162" y="2501"/>
                    <a:pt x="1151" y="2490"/>
                  </a:cubicBezTo>
                  <a:cubicBezTo>
                    <a:pt x="1140" y="2490"/>
                    <a:pt x="1140" y="2490"/>
                    <a:pt x="1140" y="2478"/>
                  </a:cubicBezTo>
                  <a:cubicBezTo>
                    <a:pt x="1129" y="2478"/>
                    <a:pt x="1129" y="2467"/>
                    <a:pt x="1118" y="2467"/>
                  </a:cubicBezTo>
                  <a:lnTo>
                    <a:pt x="1118" y="2456"/>
                  </a:lnTo>
                  <a:cubicBezTo>
                    <a:pt x="1104" y="2431"/>
                    <a:pt x="1093" y="2408"/>
                    <a:pt x="1093" y="2397"/>
                  </a:cubicBezTo>
                  <a:lnTo>
                    <a:pt x="1093" y="2386"/>
                  </a:lnTo>
                  <a:lnTo>
                    <a:pt x="1093" y="2361"/>
                  </a:lnTo>
                  <a:cubicBezTo>
                    <a:pt x="1093" y="2339"/>
                    <a:pt x="1081" y="2305"/>
                    <a:pt x="1070" y="2280"/>
                  </a:cubicBezTo>
                  <a:cubicBezTo>
                    <a:pt x="1081" y="2280"/>
                    <a:pt x="1081" y="2280"/>
                    <a:pt x="1093" y="2269"/>
                  </a:cubicBezTo>
                  <a:close/>
                  <a:moveTo>
                    <a:pt x="927" y="1234"/>
                  </a:moveTo>
                  <a:cubicBezTo>
                    <a:pt x="948" y="1234"/>
                    <a:pt x="969" y="1237"/>
                    <a:pt x="989" y="1244"/>
                  </a:cubicBezTo>
                  <a:cubicBezTo>
                    <a:pt x="1104" y="1291"/>
                    <a:pt x="1210" y="1339"/>
                    <a:pt x="1327" y="1383"/>
                  </a:cubicBezTo>
                  <a:cubicBezTo>
                    <a:pt x="1397" y="1408"/>
                    <a:pt x="1467" y="1442"/>
                    <a:pt x="1537" y="1467"/>
                  </a:cubicBezTo>
                  <a:cubicBezTo>
                    <a:pt x="1570" y="1489"/>
                    <a:pt x="1607" y="1501"/>
                    <a:pt x="1640" y="1512"/>
                  </a:cubicBezTo>
                  <a:cubicBezTo>
                    <a:pt x="1677" y="1523"/>
                    <a:pt x="1710" y="1537"/>
                    <a:pt x="1746" y="1548"/>
                  </a:cubicBezTo>
                  <a:cubicBezTo>
                    <a:pt x="1791" y="1570"/>
                    <a:pt x="1839" y="1593"/>
                    <a:pt x="1872" y="1618"/>
                  </a:cubicBezTo>
                  <a:cubicBezTo>
                    <a:pt x="1931" y="1651"/>
                    <a:pt x="1978" y="1688"/>
                    <a:pt x="2012" y="1746"/>
                  </a:cubicBezTo>
                  <a:cubicBezTo>
                    <a:pt x="2026" y="1758"/>
                    <a:pt x="2037" y="1769"/>
                    <a:pt x="2048" y="1780"/>
                  </a:cubicBezTo>
                  <a:cubicBezTo>
                    <a:pt x="2129" y="1908"/>
                    <a:pt x="2210" y="2048"/>
                    <a:pt x="2280" y="2177"/>
                  </a:cubicBezTo>
                  <a:cubicBezTo>
                    <a:pt x="2291" y="2199"/>
                    <a:pt x="2305" y="2221"/>
                    <a:pt x="2327" y="2246"/>
                  </a:cubicBezTo>
                  <a:cubicBezTo>
                    <a:pt x="2397" y="2386"/>
                    <a:pt x="2501" y="2467"/>
                    <a:pt x="2654" y="2490"/>
                  </a:cubicBezTo>
                  <a:cubicBezTo>
                    <a:pt x="2688" y="2501"/>
                    <a:pt x="2710" y="2515"/>
                    <a:pt x="2746" y="2515"/>
                  </a:cubicBezTo>
                  <a:cubicBezTo>
                    <a:pt x="2875" y="2548"/>
                    <a:pt x="3004" y="2571"/>
                    <a:pt x="3129" y="2607"/>
                  </a:cubicBezTo>
                  <a:cubicBezTo>
                    <a:pt x="3258" y="2629"/>
                    <a:pt x="3386" y="2666"/>
                    <a:pt x="3515" y="2688"/>
                  </a:cubicBezTo>
                  <a:cubicBezTo>
                    <a:pt x="3526" y="2699"/>
                    <a:pt x="3537" y="2699"/>
                    <a:pt x="3548" y="2699"/>
                  </a:cubicBezTo>
                  <a:cubicBezTo>
                    <a:pt x="3607" y="2724"/>
                    <a:pt x="3666" y="2758"/>
                    <a:pt x="3702" y="2794"/>
                  </a:cubicBezTo>
                  <a:cubicBezTo>
                    <a:pt x="3713" y="2816"/>
                    <a:pt x="3724" y="2839"/>
                    <a:pt x="3747" y="2864"/>
                  </a:cubicBezTo>
                  <a:cubicBezTo>
                    <a:pt x="3758" y="2897"/>
                    <a:pt x="3772" y="2934"/>
                    <a:pt x="3794" y="2967"/>
                  </a:cubicBezTo>
                  <a:cubicBezTo>
                    <a:pt x="3794" y="2990"/>
                    <a:pt x="3805" y="3004"/>
                    <a:pt x="3805" y="3026"/>
                  </a:cubicBezTo>
                  <a:cubicBezTo>
                    <a:pt x="3842" y="3107"/>
                    <a:pt x="3853" y="3188"/>
                    <a:pt x="3875" y="3269"/>
                  </a:cubicBezTo>
                  <a:cubicBezTo>
                    <a:pt x="3897" y="3375"/>
                    <a:pt x="3911" y="3478"/>
                    <a:pt x="3911" y="3596"/>
                  </a:cubicBezTo>
                  <a:lnTo>
                    <a:pt x="3911" y="3677"/>
                  </a:lnTo>
                  <a:cubicBezTo>
                    <a:pt x="3911" y="3713"/>
                    <a:pt x="3897" y="3747"/>
                    <a:pt x="3897" y="3772"/>
                  </a:cubicBezTo>
                  <a:cubicBezTo>
                    <a:pt x="3886" y="3805"/>
                    <a:pt x="3875" y="3842"/>
                    <a:pt x="3864" y="3864"/>
                  </a:cubicBezTo>
                  <a:cubicBezTo>
                    <a:pt x="3853" y="3886"/>
                    <a:pt x="3842" y="3911"/>
                    <a:pt x="3828" y="3923"/>
                  </a:cubicBezTo>
                  <a:cubicBezTo>
                    <a:pt x="3805" y="3945"/>
                    <a:pt x="3794" y="3956"/>
                    <a:pt x="3772" y="3956"/>
                  </a:cubicBezTo>
                  <a:cubicBezTo>
                    <a:pt x="3758" y="3956"/>
                    <a:pt x="3758" y="3956"/>
                    <a:pt x="3747" y="3945"/>
                  </a:cubicBezTo>
                  <a:cubicBezTo>
                    <a:pt x="3735" y="3945"/>
                    <a:pt x="3713" y="3945"/>
                    <a:pt x="3702" y="3934"/>
                  </a:cubicBezTo>
                  <a:cubicBezTo>
                    <a:pt x="3654" y="3923"/>
                    <a:pt x="3607" y="3911"/>
                    <a:pt x="3548" y="3898"/>
                  </a:cubicBezTo>
                  <a:cubicBezTo>
                    <a:pt x="3537" y="3886"/>
                    <a:pt x="3515" y="3886"/>
                    <a:pt x="3504" y="3886"/>
                  </a:cubicBezTo>
                  <a:cubicBezTo>
                    <a:pt x="3434" y="3864"/>
                    <a:pt x="3364" y="3842"/>
                    <a:pt x="3294" y="3828"/>
                  </a:cubicBezTo>
                  <a:cubicBezTo>
                    <a:pt x="3143" y="3794"/>
                    <a:pt x="3004" y="3758"/>
                    <a:pt x="2850" y="3735"/>
                  </a:cubicBezTo>
                  <a:cubicBezTo>
                    <a:pt x="2828" y="3724"/>
                    <a:pt x="2805" y="3724"/>
                    <a:pt x="2780" y="3724"/>
                  </a:cubicBezTo>
                  <a:cubicBezTo>
                    <a:pt x="2654" y="3702"/>
                    <a:pt x="2526" y="3688"/>
                    <a:pt x="2386" y="3688"/>
                  </a:cubicBezTo>
                  <a:cubicBezTo>
                    <a:pt x="2350" y="3688"/>
                    <a:pt x="2305" y="3688"/>
                    <a:pt x="2258" y="3702"/>
                  </a:cubicBezTo>
                  <a:cubicBezTo>
                    <a:pt x="2177" y="3702"/>
                    <a:pt x="2107" y="3702"/>
                    <a:pt x="2026" y="3677"/>
                  </a:cubicBezTo>
                  <a:cubicBezTo>
                    <a:pt x="1920" y="3654"/>
                    <a:pt x="1816" y="3607"/>
                    <a:pt x="1721" y="3548"/>
                  </a:cubicBezTo>
                  <a:cubicBezTo>
                    <a:pt x="1710" y="3537"/>
                    <a:pt x="1699" y="3526"/>
                    <a:pt x="1688" y="3526"/>
                  </a:cubicBezTo>
                  <a:cubicBezTo>
                    <a:pt x="1663" y="3504"/>
                    <a:pt x="1651" y="3478"/>
                    <a:pt x="1640" y="3456"/>
                  </a:cubicBezTo>
                  <a:cubicBezTo>
                    <a:pt x="1523" y="3177"/>
                    <a:pt x="1408" y="2909"/>
                    <a:pt x="1291" y="2629"/>
                  </a:cubicBezTo>
                  <a:cubicBezTo>
                    <a:pt x="1257" y="2548"/>
                    <a:pt x="1221" y="2467"/>
                    <a:pt x="1188" y="2386"/>
                  </a:cubicBezTo>
                  <a:lnTo>
                    <a:pt x="1188" y="2375"/>
                  </a:lnTo>
                  <a:lnTo>
                    <a:pt x="1188" y="2350"/>
                  </a:lnTo>
                  <a:lnTo>
                    <a:pt x="1199" y="2339"/>
                  </a:lnTo>
                  <a:cubicBezTo>
                    <a:pt x="1199" y="2350"/>
                    <a:pt x="1210" y="2350"/>
                    <a:pt x="1210" y="2361"/>
                  </a:cubicBezTo>
                  <a:cubicBezTo>
                    <a:pt x="1232" y="2397"/>
                    <a:pt x="1269" y="2420"/>
                    <a:pt x="1291" y="2456"/>
                  </a:cubicBezTo>
                  <a:cubicBezTo>
                    <a:pt x="1291" y="2467"/>
                    <a:pt x="1302" y="2467"/>
                    <a:pt x="1302" y="2478"/>
                  </a:cubicBezTo>
                  <a:cubicBezTo>
                    <a:pt x="1313" y="2490"/>
                    <a:pt x="1313" y="2501"/>
                    <a:pt x="1327" y="2515"/>
                  </a:cubicBezTo>
                  <a:cubicBezTo>
                    <a:pt x="1338" y="2548"/>
                    <a:pt x="1350" y="2584"/>
                    <a:pt x="1372" y="2629"/>
                  </a:cubicBezTo>
                  <a:cubicBezTo>
                    <a:pt x="1420" y="2747"/>
                    <a:pt x="1467" y="2875"/>
                    <a:pt x="1512" y="2990"/>
                  </a:cubicBezTo>
                  <a:cubicBezTo>
                    <a:pt x="1548" y="3059"/>
                    <a:pt x="1593" y="3143"/>
                    <a:pt x="1651" y="3199"/>
                  </a:cubicBezTo>
                  <a:cubicBezTo>
                    <a:pt x="1677" y="3224"/>
                    <a:pt x="1710" y="3247"/>
                    <a:pt x="1746" y="3269"/>
                  </a:cubicBezTo>
                  <a:cubicBezTo>
                    <a:pt x="1769" y="3283"/>
                    <a:pt x="1802" y="3305"/>
                    <a:pt x="1839" y="3316"/>
                  </a:cubicBezTo>
                  <a:cubicBezTo>
                    <a:pt x="1897" y="3328"/>
                    <a:pt x="1956" y="3339"/>
                    <a:pt x="2012" y="3339"/>
                  </a:cubicBezTo>
                  <a:cubicBezTo>
                    <a:pt x="2026" y="3353"/>
                    <a:pt x="2048" y="3353"/>
                    <a:pt x="2070" y="3353"/>
                  </a:cubicBezTo>
                  <a:lnTo>
                    <a:pt x="2118" y="3353"/>
                  </a:lnTo>
                  <a:lnTo>
                    <a:pt x="2129" y="3339"/>
                  </a:lnTo>
                  <a:lnTo>
                    <a:pt x="2118" y="3328"/>
                  </a:lnTo>
                  <a:cubicBezTo>
                    <a:pt x="2107" y="3328"/>
                    <a:pt x="2096" y="3316"/>
                    <a:pt x="2070" y="3316"/>
                  </a:cubicBezTo>
                  <a:cubicBezTo>
                    <a:pt x="2012" y="3305"/>
                    <a:pt x="1956" y="3294"/>
                    <a:pt x="1897" y="3269"/>
                  </a:cubicBezTo>
                  <a:cubicBezTo>
                    <a:pt x="1850" y="3269"/>
                    <a:pt x="1816" y="3247"/>
                    <a:pt x="1791" y="3235"/>
                  </a:cubicBezTo>
                  <a:cubicBezTo>
                    <a:pt x="1758" y="3213"/>
                    <a:pt x="1721" y="3199"/>
                    <a:pt x="1699" y="3177"/>
                  </a:cubicBezTo>
                  <a:cubicBezTo>
                    <a:pt x="1677" y="3154"/>
                    <a:pt x="1640" y="3118"/>
                    <a:pt x="1629" y="3096"/>
                  </a:cubicBezTo>
                  <a:cubicBezTo>
                    <a:pt x="1607" y="3059"/>
                    <a:pt x="1582" y="3026"/>
                    <a:pt x="1570" y="2990"/>
                  </a:cubicBezTo>
                  <a:cubicBezTo>
                    <a:pt x="1501" y="2839"/>
                    <a:pt x="1442" y="2677"/>
                    <a:pt x="1383" y="2515"/>
                  </a:cubicBezTo>
                  <a:cubicBezTo>
                    <a:pt x="1361" y="2467"/>
                    <a:pt x="1338" y="2420"/>
                    <a:pt x="1302" y="2397"/>
                  </a:cubicBezTo>
                  <a:cubicBezTo>
                    <a:pt x="1244" y="2350"/>
                    <a:pt x="1188" y="2305"/>
                    <a:pt x="1129" y="2258"/>
                  </a:cubicBezTo>
                  <a:cubicBezTo>
                    <a:pt x="1118" y="2246"/>
                    <a:pt x="1093" y="2235"/>
                    <a:pt x="1070" y="2221"/>
                  </a:cubicBezTo>
                  <a:cubicBezTo>
                    <a:pt x="1034" y="2188"/>
                    <a:pt x="989" y="2151"/>
                    <a:pt x="953" y="2118"/>
                  </a:cubicBezTo>
                  <a:cubicBezTo>
                    <a:pt x="931" y="2107"/>
                    <a:pt x="894" y="2082"/>
                    <a:pt x="872" y="2059"/>
                  </a:cubicBezTo>
                  <a:cubicBezTo>
                    <a:pt x="732" y="1931"/>
                    <a:pt x="629" y="1780"/>
                    <a:pt x="559" y="1593"/>
                  </a:cubicBezTo>
                  <a:cubicBezTo>
                    <a:pt x="545" y="1582"/>
                    <a:pt x="545" y="1570"/>
                    <a:pt x="545" y="1559"/>
                  </a:cubicBezTo>
                  <a:cubicBezTo>
                    <a:pt x="534" y="1537"/>
                    <a:pt x="534" y="1512"/>
                    <a:pt x="534" y="1489"/>
                  </a:cubicBezTo>
                  <a:cubicBezTo>
                    <a:pt x="545" y="1431"/>
                    <a:pt x="570" y="1372"/>
                    <a:pt x="615" y="1327"/>
                  </a:cubicBezTo>
                  <a:cubicBezTo>
                    <a:pt x="629" y="1327"/>
                    <a:pt x="640" y="1313"/>
                    <a:pt x="651" y="1313"/>
                  </a:cubicBezTo>
                  <a:cubicBezTo>
                    <a:pt x="662" y="1302"/>
                    <a:pt x="674" y="1302"/>
                    <a:pt x="685" y="1302"/>
                  </a:cubicBezTo>
                  <a:lnTo>
                    <a:pt x="685" y="1313"/>
                  </a:lnTo>
                  <a:cubicBezTo>
                    <a:pt x="662" y="1327"/>
                    <a:pt x="651" y="1339"/>
                    <a:pt x="640" y="1350"/>
                  </a:cubicBezTo>
                  <a:cubicBezTo>
                    <a:pt x="615" y="1361"/>
                    <a:pt x="604" y="1372"/>
                    <a:pt x="604" y="1383"/>
                  </a:cubicBezTo>
                  <a:cubicBezTo>
                    <a:pt x="593" y="1408"/>
                    <a:pt x="593" y="1420"/>
                    <a:pt x="593" y="1431"/>
                  </a:cubicBezTo>
                  <a:lnTo>
                    <a:pt x="593" y="1478"/>
                  </a:lnTo>
                  <a:cubicBezTo>
                    <a:pt x="604" y="1512"/>
                    <a:pt x="615" y="1537"/>
                    <a:pt x="629" y="1559"/>
                  </a:cubicBezTo>
                  <a:cubicBezTo>
                    <a:pt x="651" y="1593"/>
                    <a:pt x="662" y="1618"/>
                    <a:pt x="674" y="1640"/>
                  </a:cubicBezTo>
                  <a:cubicBezTo>
                    <a:pt x="685" y="1663"/>
                    <a:pt x="710" y="1677"/>
                    <a:pt x="721" y="1677"/>
                  </a:cubicBezTo>
                  <a:cubicBezTo>
                    <a:pt x="727" y="1680"/>
                    <a:pt x="733" y="1681"/>
                    <a:pt x="738" y="1681"/>
                  </a:cubicBezTo>
                  <a:cubicBezTo>
                    <a:pt x="751" y="1681"/>
                    <a:pt x="762" y="1673"/>
                    <a:pt x="780" y="1663"/>
                  </a:cubicBezTo>
                  <a:cubicBezTo>
                    <a:pt x="850" y="1618"/>
                    <a:pt x="908" y="1582"/>
                    <a:pt x="978" y="1537"/>
                  </a:cubicBezTo>
                  <a:cubicBezTo>
                    <a:pt x="1048" y="1593"/>
                    <a:pt x="1129" y="1663"/>
                    <a:pt x="1210" y="1732"/>
                  </a:cubicBezTo>
                  <a:cubicBezTo>
                    <a:pt x="1302" y="1816"/>
                    <a:pt x="1420" y="1872"/>
                    <a:pt x="1548" y="1908"/>
                  </a:cubicBezTo>
                  <a:cubicBezTo>
                    <a:pt x="1582" y="1920"/>
                    <a:pt x="1618" y="1931"/>
                    <a:pt x="1651" y="1942"/>
                  </a:cubicBezTo>
                  <a:cubicBezTo>
                    <a:pt x="1758" y="1967"/>
                    <a:pt x="1872" y="2001"/>
                    <a:pt x="1967" y="2070"/>
                  </a:cubicBezTo>
                  <a:lnTo>
                    <a:pt x="2001" y="2070"/>
                  </a:lnTo>
                  <a:cubicBezTo>
                    <a:pt x="1989" y="2059"/>
                    <a:pt x="1989" y="2037"/>
                    <a:pt x="1978" y="2026"/>
                  </a:cubicBezTo>
                  <a:cubicBezTo>
                    <a:pt x="1920" y="2001"/>
                    <a:pt x="1861" y="1967"/>
                    <a:pt x="1802" y="1942"/>
                  </a:cubicBezTo>
                  <a:cubicBezTo>
                    <a:pt x="1732" y="1920"/>
                    <a:pt x="1677" y="1897"/>
                    <a:pt x="1607" y="1872"/>
                  </a:cubicBezTo>
                  <a:cubicBezTo>
                    <a:pt x="1570" y="1861"/>
                    <a:pt x="1537" y="1850"/>
                    <a:pt x="1501" y="1839"/>
                  </a:cubicBezTo>
                  <a:cubicBezTo>
                    <a:pt x="1442" y="1827"/>
                    <a:pt x="1383" y="1802"/>
                    <a:pt x="1338" y="1758"/>
                  </a:cubicBezTo>
                  <a:cubicBezTo>
                    <a:pt x="1140" y="1607"/>
                    <a:pt x="953" y="1442"/>
                    <a:pt x="769" y="1280"/>
                  </a:cubicBezTo>
                  <a:cubicBezTo>
                    <a:pt x="769" y="1269"/>
                    <a:pt x="769" y="1269"/>
                    <a:pt x="780" y="1269"/>
                  </a:cubicBezTo>
                  <a:cubicBezTo>
                    <a:pt x="821" y="1251"/>
                    <a:pt x="874" y="1234"/>
                    <a:pt x="927" y="1234"/>
                  </a:cubicBezTo>
                  <a:close/>
                  <a:moveTo>
                    <a:pt x="0" y="0"/>
                  </a:moveTo>
                  <a:lnTo>
                    <a:pt x="545" y="1327"/>
                  </a:lnTo>
                  <a:cubicBezTo>
                    <a:pt x="523" y="1339"/>
                    <a:pt x="489" y="1350"/>
                    <a:pt x="464" y="1361"/>
                  </a:cubicBezTo>
                  <a:cubicBezTo>
                    <a:pt x="291" y="1420"/>
                    <a:pt x="221" y="1559"/>
                    <a:pt x="162" y="1721"/>
                  </a:cubicBezTo>
                  <a:cubicBezTo>
                    <a:pt x="162" y="1732"/>
                    <a:pt x="162" y="1746"/>
                    <a:pt x="151" y="1758"/>
                  </a:cubicBezTo>
                  <a:cubicBezTo>
                    <a:pt x="126" y="1816"/>
                    <a:pt x="151" y="1872"/>
                    <a:pt x="185" y="1908"/>
                  </a:cubicBezTo>
                  <a:cubicBezTo>
                    <a:pt x="206" y="1924"/>
                    <a:pt x="228" y="1930"/>
                    <a:pt x="249" y="1930"/>
                  </a:cubicBezTo>
                  <a:cubicBezTo>
                    <a:pt x="275" y="1930"/>
                    <a:pt x="300" y="1921"/>
                    <a:pt x="324" y="1908"/>
                  </a:cubicBezTo>
                  <a:cubicBezTo>
                    <a:pt x="405" y="1861"/>
                    <a:pt x="489" y="1816"/>
                    <a:pt x="570" y="1758"/>
                  </a:cubicBezTo>
                  <a:cubicBezTo>
                    <a:pt x="593" y="1780"/>
                    <a:pt x="593" y="1791"/>
                    <a:pt x="570" y="1816"/>
                  </a:cubicBezTo>
                  <a:cubicBezTo>
                    <a:pt x="442" y="1908"/>
                    <a:pt x="431" y="1920"/>
                    <a:pt x="475" y="2070"/>
                  </a:cubicBezTo>
                  <a:cubicBezTo>
                    <a:pt x="500" y="2118"/>
                    <a:pt x="500" y="2151"/>
                    <a:pt x="489" y="2199"/>
                  </a:cubicBezTo>
                  <a:cubicBezTo>
                    <a:pt x="464" y="2316"/>
                    <a:pt x="475" y="2431"/>
                    <a:pt x="593" y="2515"/>
                  </a:cubicBezTo>
                  <a:cubicBezTo>
                    <a:pt x="651" y="2537"/>
                    <a:pt x="640" y="2584"/>
                    <a:pt x="629" y="2618"/>
                  </a:cubicBezTo>
                  <a:cubicBezTo>
                    <a:pt x="615" y="2688"/>
                    <a:pt x="651" y="2735"/>
                    <a:pt x="685" y="2780"/>
                  </a:cubicBezTo>
                  <a:cubicBezTo>
                    <a:pt x="802" y="2956"/>
                    <a:pt x="978" y="3059"/>
                    <a:pt x="1162" y="3143"/>
                  </a:cubicBezTo>
                  <a:cubicBezTo>
                    <a:pt x="1174" y="3143"/>
                    <a:pt x="1188" y="3154"/>
                    <a:pt x="1199" y="3166"/>
                  </a:cubicBezTo>
                  <a:cubicBezTo>
                    <a:pt x="1244" y="3213"/>
                    <a:pt x="1291" y="3269"/>
                    <a:pt x="1350" y="3316"/>
                  </a:cubicBezTo>
                  <a:cubicBezTo>
                    <a:pt x="1408" y="3364"/>
                    <a:pt x="1442" y="3409"/>
                    <a:pt x="1467" y="3478"/>
                  </a:cubicBezTo>
                  <a:cubicBezTo>
                    <a:pt x="1501" y="3573"/>
                    <a:pt x="1537" y="3654"/>
                    <a:pt x="1570" y="3735"/>
                  </a:cubicBezTo>
                  <a:cubicBezTo>
                    <a:pt x="1582" y="3772"/>
                    <a:pt x="1607" y="3794"/>
                    <a:pt x="1640" y="3794"/>
                  </a:cubicBezTo>
                  <a:cubicBezTo>
                    <a:pt x="1663" y="3805"/>
                    <a:pt x="1688" y="3816"/>
                    <a:pt x="1710" y="3816"/>
                  </a:cubicBezTo>
                  <a:cubicBezTo>
                    <a:pt x="1723" y="3819"/>
                    <a:pt x="1734" y="3820"/>
                    <a:pt x="1742" y="3820"/>
                  </a:cubicBezTo>
                  <a:cubicBezTo>
                    <a:pt x="1773" y="3820"/>
                    <a:pt x="1777" y="3803"/>
                    <a:pt x="1769" y="3758"/>
                  </a:cubicBezTo>
                  <a:cubicBezTo>
                    <a:pt x="1746" y="3713"/>
                    <a:pt x="1721" y="3654"/>
                    <a:pt x="1699" y="3596"/>
                  </a:cubicBezTo>
                  <a:lnTo>
                    <a:pt x="1699" y="3596"/>
                  </a:lnTo>
                  <a:cubicBezTo>
                    <a:pt x="1721" y="3607"/>
                    <a:pt x="1732" y="3607"/>
                    <a:pt x="1746" y="3618"/>
                  </a:cubicBezTo>
                  <a:cubicBezTo>
                    <a:pt x="1883" y="3698"/>
                    <a:pt x="2037" y="3752"/>
                    <a:pt x="2193" y="3752"/>
                  </a:cubicBezTo>
                  <a:cubicBezTo>
                    <a:pt x="2222" y="3752"/>
                    <a:pt x="2251" y="3751"/>
                    <a:pt x="2280" y="3747"/>
                  </a:cubicBezTo>
                  <a:cubicBezTo>
                    <a:pt x="2332" y="3741"/>
                    <a:pt x="2384" y="3738"/>
                    <a:pt x="2435" y="3738"/>
                  </a:cubicBezTo>
                  <a:cubicBezTo>
                    <a:pt x="2667" y="3738"/>
                    <a:pt x="2887" y="3794"/>
                    <a:pt x="3107" y="3842"/>
                  </a:cubicBezTo>
                  <a:cubicBezTo>
                    <a:pt x="3328" y="3886"/>
                    <a:pt x="3537" y="3956"/>
                    <a:pt x="3747" y="4015"/>
                  </a:cubicBezTo>
                  <a:cubicBezTo>
                    <a:pt x="3755" y="4017"/>
                    <a:pt x="3763" y="4018"/>
                    <a:pt x="3770" y="4018"/>
                  </a:cubicBezTo>
                  <a:cubicBezTo>
                    <a:pt x="3806" y="4018"/>
                    <a:pt x="3832" y="3997"/>
                    <a:pt x="3853" y="3967"/>
                  </a:cubicBezTo>
                  <a:cubicBezTo>
                    <a:pt x="3923" y="3898"/>
                    <a:pt x="3956" y="3816"/>
                    <a:pt x="3956" y="3724"/>
                  </a:cubicBezTo>
                  <a:cubicBezTo>
                    <a:pt x="3981" y="3515"/>
                    <a:pt x="3956" y="3316"/>
                    <a:pt x="3886" y="3118"/>
                  </a:cubicBezTo>
                  <a:cubicBezTo>
                    <a:pt x="3864" y="3026"/>
                    <a:pt x="3828" y="2934"/>
                    <a:pt x="3794" y="2850"/>
                  </a:cubicBezTo>
                  <a:cubicBezTo>
                    <a:pt x="3735" y="2735"/>
                    <a:pt x="3643" y="2677"/>
                    <a:pt x="3515" y="2654"/>
                  </a:cubicBezTo>
                  <a:cubicBezTo>
                    <a:pt x="3258" y="2596"/>
                    <a:pt x="3004" y="2526"/>
                    <a:pt x="2746" y="2467"/>
                  </a:cubicBezTo>
                  <a:cubicBezTo>
                    <a:pt x="2548" y="2431"/>
                    <a:pt x="2408" y="2316"/>
                    <a:pt x="2316" y="2140"/>
                  </a:cubicBezTo>
                  <a:cubicBezTo>
                    <a:pt x="2246" y="2012"/>
                    <a:pt x="2165" y="1872"/>
                    <a:pt x="2082" y="1746"/>
                  </a:cubicBezTo>
                  <a:cubicBezTo>
                    <a:pt x="2012" y="1629"/>
                    <a:pt x="1897" y="1548"/>
                    <a:pt x="1758" y="1501"/>
                  </a:cubicBezTo>
                  <a:cubicBezTo>
                    <a:pt x="1618" y="1453"/>
                    <a:pt x="1478" y="1397"/>
                    <a:pt x="1338" y="1339"/>
                  </a:cubicBezTo>
                  <a:cubicBezTo>
                    <a:pt x="1244" y="1291"/>
                    <a:pt x="1140" y="1258"/>
                    <a:pt x="1048" y="1221"/>
                  </a:cubicBezTo>
                  <a:cubicBezTo>
                    <a:pt x="1004" y="1199"/>
                    <a:pt x="959" y="1191"/>
                    <a:pt x="914" y="1191"/>
                  </a:cubicBezTo>
                  <a:cubicBezTo>
                    <a:pt x="860" y="1191"/>
                    <a:pt x="806" y="1203"/>
                    <a:pt x="755" y="1221"/>
                  </a:cubicBezTo>
                  <a:cubicBezTo>
                    <a:pt x="743" y="1221"/>
                    <a:pt x="732" y="1221"/>
                    <a:pt x="721" y="1232"/>
                  </a:cubicBezTo>
                  <a:lnTo>
                    <a:pt x="710" y="1232"/>
                  </a:lnTo>
                  <a:lnTo>
                    <a:pt x="196" y="12"/>
                  </a:lnTo>
                  <a:lnTo>
                    <a:pt x="140" y="12"/>
                  </a:lnTo>
                  <a:lnTo>
                    <a:pt x="651" y="1244"/>
                  </a:lnTo>
                  <a:lnTo>
                    <a:pt x="593" y="128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4747963" y="1731108"/>
              <a:ext cx="15129" cy="12405"/>
            </a:xfrm>
            <a:custGeom>
              <a:rect b="b" l="l" r="r" t="t"/>
              <a:pathLst>
                <a:path extrusionOk="0" h="164" w="200">
                  <a:moveTo>
                    <a:pt x="190" y="1"/>
                  </a:moveTo>
                  <a:cubicBezTo>
                    <a:pt x="129" y="1"/>
                    <a:pt x="22" y="98"/>
                    <a:pt x="1" y="164"/>
                  </a:cubicBezTo>
                  <a:cubicBezTo>
                    <a:pt x="71" y="105"/>
                    <a:pt x="129" y="60"/>
                    <a:pt x="199" y="2"/>
                  </a:cubicBezTo>
                  <a:cubicBezTo>
                    <a:pt x="196" y="1"/>
                    <a:pt x="193" y="1"/>
                    <a:pt x="1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4741836" y="1722788"/>
              <a:ext cx="10666" cy="10212"/>
            </a:xfrm>
            <a:custGeom>
              <a:rect b="b" l="l" r="r" t="t"/>
              <a:pathLst>
                <a:path extrusionOk="0" h="135" w="141">
                  <a:moveTo>
                    <a:pt x="119" y="1"/>
                  </a:moveTo>
                  <a:cubicBezTo>
                    <a:pt x="117" y="1"/>
                    <a:pt x="115" y="2"/>
                    <a:pt x="115" y="6"/>
                  </a:cubicBezTo>
                  <a:cubicBezTo>
                    <a:pt x="71" y="31"/>
                    <a:pt x="23" y="64"/>
                    <a:pt x="1" y="112"/>
                  </a:cubicBezTo>
                  <a:cubicBezTo>
                    <a:pt x="1" y="123"/>
                    <a:pt x="12" y="123"/>
                    <a:pt x="12" y="134"/>
                  </a:cubicBezTo>
                  <a:cubicBezTo>
                    <a:pt x="59" y="101"/>
                    <a:pt x="93" y="64"/>
                    <a:pt x="140" y="31"/>
                  </a:cubicBezTo>
                  <a:cubicBezTo>
                    <a:pt x="140" y="31"/>
                    <a:pt x="140" y="6"/>
                    <a:pt x="129" y="6"/>
                  </a:cubicBezTo>
                  <a:cubicBezTo>
                    <a:pt x="129" y="6"/>
                    <a:pt x="123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4415982" y="1320009"/>
              <a:ext cx="354915" cy="354839"/>
            </a:xfrm>
            <a:custGeom>
              <a:rect b="b" l="l" r="r" t="t"/>
              <a:pathLst>
                <a:path extrusionOk="0" h="4691" w="4692">
                  <a:moveTo>
                    <a:pt x="2574" y="93"/>
                  </a:moveTo>
                  <a:cubicBezTo>
                    <a:pt x="2666" y="221"/>
                    <a:pt x="2901" y="526"/>
                    <a:pt x="3015" y="699"/>
                  </a:cubicBezTo>
                  <a:cubicBezTo>
                    <a:pt x="3191" y="931"/>
                    <a:pt x="3225" y="1176"/>
                    <a:pt x="3225" y="1269"/>
                  </a:cubicBezTo>
                  <a:cubicBezTo>
                    <a:pt x="3236" y="1433"/>
                    <a:pt x="2993" y="1654"/>
                    <a:pt x="2806" y="1805"/>
                  </a:cubicBezTo>
                  <a:cubicBezTo>
                    <a:pt x="2702" y="1886"/>
                    <a:pt x="2596" y="1956"/>
                    <a:pt x="2515" y="2026"/>
                  </a:cubicBezTo>
                  <a:lnTo>
                    <a:pt x="2482" y="2048"/>
                  </a:lnTo>
                  <a:cubicBezTo>
                    <a:pt x="2468" y="2062"/>
                    <a:pt x="2445" y="2073"/>
                    <a:pt x="2434" y="2084"/>
                  </a:cubicBezTo>
                  <a:lnTo>
                    <a:pt x="2574" y="93"/>
                  </a:lnTo>
                  <a:close/>
                  <a:moveTo>
                    <a:pt x="1280" y="1467"/>
                  </a:moveTo>
                  <a:cubicBezTo>
                    <a:pt x="1444" y="1467"/>
                    <a:pt x="1658" y="1703"/>
                    <a:pt x="1806" y="1886"/>
                  </a:cubicBezTo>
                  <a:cubicBezTo>
                    <a:pt x="1887" y="1992"/>
                    <a:pt x="1956" y="2084"/>
                    <a:pt x="2015" y="2177"/>
                  </a:cubicBezTo>
                  <a:lnTo>
                    <a:pt x="2049" y="2202"/>
                  </a:lnTo>
                  <a:lnTo>
                    <a:pt x="2049" y="2213"/>
                  </a:lnTo>
                  <a:cubicBezTo>
                    <a:pt x="2063" y="2224"/>
                    <a:pt x="2074" y="2235"/>
                    <a:pt x="2085" y="2258"/>
                  </a:cubicBezTo>
                  <a:lnTo>
                    <a:pt x="1468" y="2213"/>
                  </a:lnTo>
                  <a:lnTo>
                    <a:pt x="93" y="2118"/>
                  </a:lnTo>
                  <a:cubicBezTo>
                    <a:pt x="222" y="2026"/>
                    <a:pt x="526" y="1794"/>
                    <a:pt x="699" y="1677"/>
                  </a:cubicBezTo>
                  <a:cubicBezTo>
                    <a:pt x="931" y="1489"/>
                    <a:pt x="1177" y="1467"/>
                    <a:pt x="1269" y="1467"/>
                  </a:cubicBezTo>
                  <a:cubicBezTo>
                    <a:pt x="1273" y="1467"/>
                    <a:pt x="1277" y="1467"/>
                    <a:pt x="1280" y="1467"/>
                  </a:cubicBezTo>
                  <a:close/>
                  <a:moveTo>
                    <a:pt x="1445" y="1467"/>
                  </a:moveTo>
                  <a:lnTo>
                    <a:pt x="2423" y="1489"/>
                  </a:lnTo>
                  <a:lnTo>
                    <a:pt x="2387" y="2118"/>
                  </a:lnTo>
                  <a:cubicBezTo>
                    <a:pt x="2342" y="2154"/>
                    <a:pt x="2306" y="2188"/>
                    <a:pt x="2283" y="2213"/>
                  </a:cubicBezTo>
                  <a:cubicBezTo>
                    <a:pt x="2272" y="2224"/>
                    <a:pt x="2258" y="2235"/>
                    <a:pt x="2247" y="2246"/>
                  </a:cubicBezTo>
                  <a:cubicBezTo>
                    <a:pt x="2225" y="2272"/>
                    <a:pt x="2213" y="2305"/>
                    <a:pt x="2213" y="2341"/>
                  </a:cubicBezTo>
                  <a:cubicBezTo>
                    <a:pt x="2188" y="2316"/>
                    <a:pt x="2177" y="2294"/>
                    <a:pt x="2155" y="2272"/>
                  </a:cubicBezTo>
                  <a:cubicBezTo>
                    <a:pt x="2132" y="2235"/>
                    <a:pt x="2107" y="2213"/>
                    <a:pt x="2085" y="2177"/>
                  </a:cubicBezTo>
                  <a:lnTo>
                    <a:pt x="2063" y="2143"/>
                  </a:lnTo>
                  <a:cubicBezTo>
                    <a:pt x="1993" y="2062"/>
                    <a:pt x="1923" y="1956"/>
                    <a:pt x="1839" y="1853"/>
                  </a:cubicBezTo>
                  <a:cubicBezTo>
                    <a:pt x="1725" y="1713"/>
                    <a:pt x="1585" y="1548"/>
                    <a:pt x="1445" y="1467"/>
                  </a:cubicBezTo>
                  <a:close/>
                  <a:moveTo>
                    <a:pt x="3214" y="1445"/>
                  </a:moveTo>
                  <a:lnTo>
                    <a:pt x="3191" y="2422"/>
                  </a:lnTo>
                  <a:lnTo>
                    <a:pt x="2574" y="2386"/>
                  </a:lnTo>
                  <a:cubicBezTo>
                    <a:pt x="2538" y="2341"/>
                    <a:pt x="2504" y="2305"/>
                    <a:pt x="2482" y="2283"/>
                  </a:cubicBezTo>
                  <a:cubicBezTo>
                    <a:pt x="2468" y="2272"/>
                    <a:pt x="2456" y="2258"/>
                    <a:pt x="2445" y="2246"/>
                  </a:cubicBezTo>
                  <a:cubicBezTo>
                    <a:pt x="2412" y="2224"/>
                    <a:pt x="2375" y="2213"/>
                    <a:pt x="2353" y="2213"/>
                  </a:cubicBezTo>
                  <a:cubicBezTo>
                    <a:pt x="2364" y="2188"/>
                    <a:pt x="2387" y="2177"/>
                    <a:pt x="2423" y="2154"/>
                  </a:cubicBezTo>
                  <a:cubicBezTo>
                    <a:pt x="2445" y="2132"/>
                    <a:pt x="2482" y="2107"/>
                    <a:pt x="2515" y="2084"/>
                  </a:cubicBezTo>
                  <a:lnTo>
                    <a:pt x="2538" y="2062"/>
                  </a:lnTo>
                  <a:cubicBezTo>
                    <a:pt x="2633" y="2003"/>
                    <a:pt x="2736" y="1922"/>
                    <a:pt x="2842" y="1839"/>
                  </a:cubicBezTo>
                  <a:cubicBezTo>
                    <a:pt x="3026" y="1677"/>
                    <a:pt x="3155" y="1548"/>
                    <a:pt x="3214" y="1445"/>
                  </a:cubicBezTo>
                  <a:close/>
                  <a:moveTo>
                    <a:pt x="2342" y="2258"/>
                  </a:moveTo>
                  <a:cubicBezTo>
                    <a:pt x="2364" y="2258"/>
                    <a:pt x="2387" y="2258"/>
                    <a:pt x="2423" y="2283"/>
                  </a:cubicBezTo>
                  <a:cubicBezTo>
                    <a:pt x="2423" y="2294"/>
                    <a:pt x="2434" y="2294"/>
                    <a:pt x="2434" y="2305"/>
                  </a:cubicBezTo>
                  <a:lnTo>
                    <a:pt x="2434" y="2327"/>
                  </a:lnTo>
                  <a:cubicBezTo>
                    <a:pt x="2423" y="2375"/>
                    <a:pt x="2412" y="2397"/>
                    <a:pt x="2412" y="2411"/>
                  </a:cubicBezTo>
                  <a:cubicBezTo>
                    <a:pt x="2398" y="2411"/>
                    <a:pt x="2375" y="2434"/>
                    <a:pt x="2353" y="2434"/>
                  </a:cubicBezTo>
                  <a:cubicBezTo>
                    <a:pt x="2328" y="2434"/>
                    <a:pt x="2294" y="2422"/>
                    <a:pt x="2272" y="2411"/>
                  </a:cubicBezTo>
                  <a:cubicBezTo>
                    <a:pt x="2272" y="2397"/>
                    <a:pt x="2258" y="2397"/>
                    <a:pt x="2247" y="2386"/>
                  </a:cubicBezTo>
                  <a:cubicBezTo>
                    <a:pt x="2247" y="2375"/>
                    <a:pt x="2247" y="2375"/>
                    <a:pt x="2258" y="2375"/>
                  </a:cubicBezTo>
                  <a:lnTo>
                    <a:pt x="2258" y="2364"/>
                  </a:lnTo>
                  <a:cubicBezTo>
                    <a:pt x="2272" y="2316"/>
                    <a:pt x="2283" y="2294"/>
                    <a:pt x="2283" y="2283"/>
                  </a:cubicBezTo>
                  <a:cubicBezTo>
                    <a:pt x="2283" y="2283"/>
                    <a:pt x="2306" y="2258"/>
                    <a:pt x="2342" y="2258"/>
                  </a:cubicBezTo>
                  <a:close/>
                  <a:moveTo>
                    <a:pt x="2482" y="2353"/>
                  </a:moveTo>
                  <a:cubicBezTo>
                    <a:pt x="2493" y="2364"/>
                    <a:pt x="2515" y="2386"/>
                    <a:pt x="2538" y="2422"/>
                  </a:cubicBezTo>
                  <a:cubicBezTo>
                    <a:pt x="2563" y="2445"/>
                    <a:pt x="2574" y="2467"/>
                    <a:pt x="2596" y="2492"/>
                  </a:cubicBezTo>
                  <a:lnTo>
                    <a:pt x="2621" y="2537"/>
                  </a:lnTo>
                  <a:cubicBezTo>
                    <a:pt x="2691" y="2632"/>
                    <a:pt x="2761" y="2724"/>
                    <a:pt x="2853" y="2841"/>
                  </a:cubicBezTo>
                  <a:cubicBezTo>
                    <a:pt x="2876" y="2864"/>
                    <a:pt x="2901" y="2900"/>
                    <a:pt x="2923" y="2923"/>
                  </a:cubicBezTo>
                  <a:cubicBezTo>
                    <a:pt x="3052" y="3073"/>
                    <a:pt x="3155" y="3166"/>
                    <a:pt x="3250" y="3224"/>
                  </a:cubicBezTo>
                  <a:lnTo>
                    <a:pt x="2258" y="3191"/>
                  </a:lnTo>
                  <a:lnTo>
                    <a:pt x="2306" y="2573"/>
                  </a:lnTo>
                  <a:cubicBezTo>
                    <a:pt x="2353" y="2537"/>
                    <a:pt x="2387" y="2503"/>
                    <a:pt x="2412" y="2481"/>
                  </a:cubicBezTo>
                  <a:lnTo>
                    <a:pt x="2445" y="2445"/>
                  </a:lnTo>
                  <a:cubicBezTo>
                    <a:pt x="2468" y="2411"/>
                    <a:pt x="2482" y="2386"/>
                    <a:pt x="2482" y="2353"/>
                  </a:cubicBezTo>
                  <a:close/>
                  <a:moveTo>
                    <a:pt x="2607" y="2434"/>
                  </a:moveTo>
                  <a:lnTo>
                    <a:pt x="3214" y="2481"/>
                  </a:lnTo>
                  <a:lnTo>
                    <a:pt x="4599" y="2573"/>
                  </a:lnTo>
                  <a:cubicBezTo>
                    <a:pt x="4471" y="2665"/>
                    <a:pt x="4158" y="2900"/>
                    <a:pt x="3993" y="3015"/>
                  </a:cubicBezTo>
                  <a:cubicBezTo>
                    <a:pt x="3750" y="3191"/>
                    <a:pt x="3515" y="3224"/>
                    <a:pt x="3423" y="3224"/>
                  </a:cubicBezTo>
                  <a:lnTo>
                    <a:pt x="3376" y="3224"/>
                  </a:lnTo>
                  <a:cubicBezTo>
                    <a:pt x="3214" y="3191"/>
                    <a:pt x="3026" y="2970"/>
                    <a:pt x="2887" y="2805"/>
                  </a:cubicBezTo>
                  <a:cubicBezTo>
                    <a:pt x="2806" y="2702"/>
                    <a:pt x="2725" y="2596"/>
                    <a:pt x="2666" y="2503"/>
                  </a:cubicBezTo>
                  <a:lnTo>
                    <a:pt x="2644" y="2481"/>
                  </a:lnTo>
                  <a:lnTo>
                    <a:pt x="2633" y="2467"/>
                  </a:lnTo>
                  <a:cubicBezTo>
                    <a:pt x="2621" y="2456"/>
                    <a:pt x="2621" y="2445"/>
                    <a:pt x="2607" y="2434"/>
                  </a:cubicBezTo>
                  <a:close/>
                  <a:moveTo>
                    <a:pt x="1490" y="2258"/>
                  </a:moveTo>
                  <a:lnTo>
                    <a:pt x="2118" y="2305"/>
                  </a:lnTo>
                  <a:cubicBezTo>
                    <a:pt x="2144" y="2341"/>
                    <a:pt x="2155" y="2364"/>
                    <a:pt x="2177" y="2375"/>
                  </a:cubicBezTo>
                  <a:cubicBezTo>
                    <a:pt x="2188" y="2386"/>
                    <a:pt x="2202" y="2397"/>
                    <a:pt x="2213" y="2411"/>
                  </a:cubicBezTo>
                  <a:cubicBezTo>
                    <a:pt x="2225" y="2422"/>
                    <a:pt x="2236" y="2434"/>
                    <a:pt x="2247" y="2445"/>
                  </a:cubicBezTo>
                  <a:cubicBezTo>
                    <a:pt x="2272" y="2467"/>
                    <a:pt x="2306" y="2481"/>
                    <a:pt x="2342" y="2481"/>
                  </a:cubicBezTo>
                  <a:cubicBezTo>
                    <a:pt x="2317" y="2492"/>
                    <a:pt x="2294" y="2515"/>
                    <a:pt x="2272" y="2537"/>
                  </a:cubicBezTo>
                  <a:cubicBezTo>
                    <a:pt x="2236" y="2573"/>
                    <a:pt x="2188" y="2596"/>
                    <a:pt x="2155" y="2632"/>
                  </a:cubicBezTo>
                  <a:cubicBezTo>
                    <a:pt x="2063" y="2691"/>
                    <a:pt x="1956" y="2760"/>
                    <a:pt x="1853" y="2853"/>
                  </a:cubicBezTo>
                  <a:cubicBezTo>
                    <a:pt x="1655" y="3015"/>
                    <a:pt x="1537" y="3143"/>
                    <a:pt x="1468" y="3249"/>
                  </a:cubicBezTo>
                  <a:lnTo>
                    <a:pt x="1490" y="2258"/>
                  </a:lnTo>
                  <a:close/>
                  <a:moveTo>
                    <a:pt x="2258" y="2607"/>
                  </a:moveTo>
                  <a:lnTo>
                    <a:pt x="2118" y="4599"/>
                  </a:lnTo>
                  <a:cubicBezTo>
                    <a:pt x="2026" y="4470"/>
                    <a:pt x="1794" y="4157"/>
                    <a:pt x="1677" y="3992"/>
                  </a:cubicBezTo>
                  <a:cubicBezTo>
                    <a:pt x="1490" y="3749"/>
                    <a:pt x="1468" y="3515"/>
                    <a:pt x="1468" y="3423"/>
                  </a:cubicBezTo>
                  <a:cubicBezTo>
                    <a:pt x="1456" y="3411"/>
                    <a:pt x="1468" y="3389"/>
                    <a:pt x="1468" y="3375"/>
                  </a:cubicBezTo>
                  <a:cubicBezTo>
                    <a:pt x="1504" y="3224"/>
                    <a:pt x="1713" y="3040"/>
                    <a:pt x="1887" y="2886"/>
                  </a:cubicBezTo>
                  <a:cubicBezTo>
                    <a:pt x="1993" y="2805"/>
                    <a:pt x="2085" y="2724"/>
                    <a:pt x="2177" y="2665"/>
                  </a:cubicBezTo>
                  <a:cubicBezTo>
                    <a:pt x="2202" y="2643"/>
                    <a:pt x="2236" y="2632"/>
                    <a:pt x="2258" y="2607"/>
                  </a:cubicBezTo>
                  <a:close/>
                  <a:moveTo>
                    <a:pt x="2538" y="0"/>
                  </a:moveTo>
                  <a:cubicBezTo>
                    <a:pt x="2538" y="12"/>
                    <a:pt x="2526" y="12"/>
                    <a:pt x="2526" y="23"/>
                  </a:cubicBezTo>
                  <a:lnTo>
                    <a:pt x="2434" y="1445"/>
                  </a:lnTo>
                  <a:lnTo>
                    <a:pt x="1328" y="1420"/>
                  </a:lnTo>
                  <a:lnTo>
                    <a:pt x="1317" y="1420"/>
                  </a:lnTo>
                  <a:cubicBezTo>
                    <a:pt x="1306" y="1420"/>
                    <a:pt x="1280" y="1408"/>
                    <a:pt x="1269" y="1408"/>
                  </a:cubicBezTo>
                  <a:cubicBezTo>
                    <a:pt x="1166" y="1420"/>
                    <a:pt x="920" y="1445"/>
                    <a:pt x="666" y="1629"/>
                  </a:cubicBezTo>
                  <a:cubicBezTo>
                    <a:pt x="456" y="1783"/>
                    <a:pt x="12" y="2118"/>
                    <a:pt x="12" y="2118"/>
                  </a:cubicBezTo>
                  <a:cubicBezTo>
                    <a:pt x="1" y="2132"/>
                    <a:pt x="1" y="2132"/>
                    <a:pt x="1" y="2143"/>
                  </a:cubicBezTo>
                  <a:lnTo>
                    <a:pt x="12" y="2154"/>
                  </a:lnTo>
                  <a:cubicBezTo>
                    <a:pt x="12" y="2165"/>
                    <a:pt x="23" y="2165"/>
                    <a:pt x="23" y="2165"/>
                  </a:cubicBezTo>
                  <a:lnTo>
                    <a:pt x="1445" y="2258"/>
                  </a:lnTo>
                  <a:lnTo>
                    <a:pt x="1420" y="3364"/>
                  </a:lnTo>
                  <a:cubicBezTo>
                    <a:pt x="1409" y="3389"/>
                    <a:pt x="1409" y="3400"/>
                    <a:pt x="1409" y="3423"/>
                  </a:cubicBezTo>
                  <a:cubicBezTo>
                    <a:pt x="1420" y="3515"/>
                    <a:pt x="1445" y="3772"/>
                    <a:pt x="1630" y="4029"/>
                  </a:cubicBezTo>
                  <a:cubicBezTo>
                    <a:pt x="1783" y="4227"/>
                    <a:pt x="2118" y="4669"/>
                    <a:pt x="2118" y="4680"/>
                  </a:cubicBezTo>
                  <a:cubicBezTo>
                    <a:pt x="2132" y="4691"/>
                    <a:pt x="2132" y="4691"/>
                    <a:pt x="2144" y="4691"/>
                  </a:cubicBezTo>
                  <a:cubicBezTo>
                    <a:pt x="2155" y="4680"/>
                    <a:pt x="2166" y="4680"/>
                    <a:pt x="2166" y="4669"/>
                  </a:cubicBezTo>
                  <a:lnTo>
                    <a:pt x="2258" y="3235"/>
                  </a:lnTo>
                  <a:lnTo>
                    <a:pt x="2621" y="3249"/>
                  </a:lnTo>
                  <a:lnTo>
                    <a:pt x="2677" y="3249"/>
                  </a:lnTo>
                  <a:lnTo>
                    <a:pt x="2761" y="3261"/>
                  </a:lnTo>
                  <a:lnTo>
                    <a:pt x="2817" y="3261"/>
                  </a:lnTo>
                  <a:lnTo>
                    <a:pt x="3364" y="3272"/>
                  </a:lnTo>
                  <a:lnTo>
                    <a:pt x="3423" y="3272"/>
                  </a:lnTo>
                  <a:cubicBezTo>
                    <a:pt x="3515" y="3272"/>
                    <a:pt x="3772" y="3235"/>
                    <a:pt x="4029" y="3051"/>
                  </a:cubicBezTo>
                  <a:cubicBezTo>
                    <a:pt x="4228" y="2900"/>
                    <a:pt x="4669" y="2573"/>
                    <a:pt x="4680" y="2573"/>
                  </a:cubicBezTo>
                  <a:cubicBezTo>
                    <a:pt x="4680" y="2562"/>
                    <a:pt x="4691" y="2551"/>
                    <a:pt x="4680" y="2551"/>
                  </a:cubicBezTo>
                  <a:cubicBezTo>
                    <a:pt x="4680" y="2537"/>
                    <a:pt x="4669" y="2526"/>
                    <a:pt x="4669" y="2526"/>
                  </a:cubicBezTo>
                  <a:lnTo>
                    <a:pt x="3236" y="2434"/>
                  </a:lnTo>
                  <a:lnTo>
                    <a:pt x="3272" y="1327"/>
                  </a:lnTo>
                  <a:lnTo>
                    <a:pt x="3272" y="1269"/>
                  </a:lnTo>
                  <a:cubicBezTo>
                    <a:pt x="3272" y="1165"/>
                    <a:pt x="3236" y="919"/>
                    <a:pt x="3052" y="665"/>
                  </a:cubicBezTo>
                  <a:cubicBezTo>
                    <a:pt x="2901" y="456"/>
                    <a:pt x="2574" y="12"/>
                    <a:pt x="2574" y="12"/>
                  </a:cubicBezTo>
                  <a:cubicBezTo>
                    <a:pt x="2563" y="0"/>
                    <a:pt x="2551" y="0"/>
                    <a:pt x="2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0" name="Google Shape;2260;p32"/>
          <p:cNvGrpSpPr/>
          <p:nvPr/>
        </p:nvGrpSpPr>
        <p:grpSpPr>
          <a:xfrm rot="455872">
            <a:off x="6754727" y="726460"/>
            <a:ext cx="1682521" cy="776600"/>
            <a:chOff x="1976101" y="2385387"/>
            <a:chExt cx="753853" cy="347956"/>
          </a:xfrm>
        </p:grpSpPr>
        <p:sp>
          <p:nvSpPr>
            <p:cNvPr id="2261" name="Google Shape;2261;p32"/>
            <p:cNvSpPr/>
            <p:nvPr/>
          </p:nvSpPr>
          <p:spPr>
            <a:xfrm>
              <a:off x="1976101" y="2385387"/>
              <a:ext cx="753853" cy="347956"/>
            </a:xfrm>
            <a:custGeom>
              <a:rect b="b" l="l" r="r" t="t"/>
              <a:pathLst>
                <a:path extrusionOk="0" h="4600" w="9966">
                  <a:moveTo>
                    <a:pt x="710" y="1"/>
                  </a:moveTo>
                  <a:cubicBezTo>
                    <a:pt x="618" y="1"/>
                    <a:pt x="526" y="34"/>
                    <a:pt x="456" y="104"/>
                  </a:cubicBezTo>
                  <a:cubicBezTo>
                    <a:pt x="409" y="141"/>
                    <a:pt x="361" y="185"/>
                    <a:pt x="317" y="222"/>
                  </a:cubicBezTo>
                  <a:cubicBezTo>
                    <a:pt x="258" y="291"/>
                    <a:pt x="199" y="339"/>
                    <a:pt x="129" y="395"/>
                  </a:cubicBezTo>
                  <a:cubicBezTo>
                    <a:pt x="37" y="479"/>
                    <a:pt x="1" y="582"/>
                    <a:pt x="1" y="711"/>
                  </a:cubicBezTo>
                  <a:lnTo>
                    <a:pt x="1" y="2828"/>
                  </a:lnTo>
                  <a:lnTo>
                    <a:pt x="1" y="3398"/>
                  </a:lnTo>
                  <a:lnTo>
                    <a:pt x="1" y="3912"/>
                  </a:lnTo>
                  <a:cubicBezTo>
                    <a:pt x="1" y="3971"/>
                    <a:pt x="12" y="4085"/>
                    <a:pt x="107" y="4180"/>
                  </a:cubicBezTo>
                  <a:cubicBezTo>
                    <a:pt x="152" y="4225"/>
                    <a:pt x="199" y="4272"/>
                    <a:pt x="258" y="4320"/>
                  </a:cubicBezTo>
                  <a:cubicBezTo>
                    <a:pt x="305" y="4365"/>
                    <a:pt x="350" y="4412"/>
                    <a:pt x="409" y="4460"/>
                  </a:cubicBezTo>
                  <a:cubicBezTo>
                    <a:pt x="501" y="4552"/>
                    <a:pt x="629" y="4599"/>
                    <a:pt x="769" y="4599"/>
                  </a:cubicBezTo>
                  <a:lnTo>
                    <a:pt x="9256" y="4599"/>
                  </a:lnTo>
                  <a:cubicBezTo>
                    <a:pt x="9348" y="4599"/>
                    <a:pt x="9441" y="4563"/>
                    <a:pt x="9511" y="4493"/>
                  </a:cubicBezTo>
                  <a:cubicBezTo>
                    <a:pt x="9558" y="4460"/>
                    <a:pt x="9606" y="4412"/>
                    <a:pt x="9650" y="4365"/>
                  </a:cubicBezTo>
                  <a:cubicBezTo>
                    <a:pt x="9709" y="4306"/>
                    <a:pt x="9768" y="4261"/>
                    <a:pt x="9837" y="4203"/>
                  </a:cubicBezTo>
                  <a:cubicBezTo>
                    <a:pt x="9918" y="4122"/>
                    <a:pt x="9966" y="4015"/>
                    <a:pt x="9966" y="3887"/>
                  </a:cubicBezTo>
                  <a:lnTo>
                    <a:pt x="9966" y="2968"/>
                  </a:lnTo>
                  <a:lnTo>
                    <a:pt x="9966" y="2457"/>
                  </a:lnTo>
                  <a:lnTo>
                    <a:pt x="9966" y="688"/>
                  </a:lnTo>
                  <a:cubicBezTo>
                    <a:pt x="9966" y="582"/>
                    <a:pt x="9930" y="490"/>
                    <a:pt x="9860" y="420"/>
                  </a:cubicBezTo>
                  <a:cubicBezTo>
                    <a:pt x="9815" y="373"/>
                    <a:pt x="9756" y="325"/>
                    <a:pt x="9709" y="280"/>
                  </a:cubicBezTo>
                  <a:cubicBezTo>
                    <a:pt x="9664" y="233"/>
                    <a:pt x="9606" y="185"/>
                    <a:pt x="9558" y="141"/>
                  </a:cubicBezTo>
                  <a:cubicBezTo>
                    <a:pt x="9466" y="46"/>
                    <a:pt x="9337" y="1"/>
                    <a:pt x="9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1998112" y="2407399"/>
              <a:ext cx="709905" cy="302873"/>
            </a:xfrm>
            <a:custGeom>
              <a:rect b="b" l="l" r="r" t="t"/>
              <a:pathLst>
                <a:path extrusionOk="0" h="4004" w="9385">
                  <a:moveTo>
                    <a:pt x="8907" y="0"/>
                  </a:moveTo>
                  <a:cubicBezTo>
                    <a:pt x="7499" y="12"/>
                    <a:pt x="6102" y="12"/>
                    <a:pt x="4694" y="12"/>
                  </a:cubicBezTo>
                  <a:lnTo>
                    <a:pt x="419" y="12"/>
                  </a:lnTo>
                  <a:cubicBezTo>
                    <a:pt x="397" y="12"/>
                    <a:pt x="375" y="23"/>
                    <a:pt x="364" y="34"/>
                  </a:cubicBezTo>
                  <a:cubicBezTo>
                    <a:pt x="257" y="129"/>
                    <a:pt x="140" y="232"/>
                    <a:pt x="37" y="327"/>
                  </a:cubicBezTo>
                  <a:cubicBezTo>
                    <a:pt x="0" y="350"/>
                    <a:pt x="0" y="383"/>
                    <a:pt x="0" y="420"/>
                  </a:cubicBezTo>
                  <a:lnTo>
                    <a:pt x="0" y="2993"/>
                  </a:lnTo>
                  <a:lnTo>
                    <a:pt x="0" y="3621"/>
                  </a:lnTo>
                  <a:cubicBezTo>
                    <a:pt x="0" y="3632"/>
                    <a:pt x="0" y="3655"/>
                    <a:pt x="26" y="3666"/>
                  </a:cubicBezTo>
                  <a:cubicBezTo>
                    <a:pt x="118" y="3761"/>
                    <a:pt x="224" y="3853"/>
                    <a:pt x="316" y="3945"/>
                  </a:cubicBezTo>
                  <a:cubicBezTo>
                    <a:pt x="364" y="3993"/>
                    <a:pt x="408" y="4004"/>
                    <a:pt x="478" y="4004"/>
                  </a:cubicBezTo>
                  <a:lnTo>
                    <a:pt x="8965" y="4004"/>
                  </a:lnTo>
                  <a:cubicBezTo>
                    <a:pt x="8988" y="4004"/>
                    <a:pt x="9010" y="3993"/>
                    <a:pt x="9024" y="3981"/>
                  </a:cubicBezTo>
                  <a:cubicBezTo>
                    <a:pt x="9127" y="3889"/>
                    <a:pt x="9233" y="3783"/>
                    <a:pt x="9348" y="3691"/>
                  </a:cubicBezTo>
                  <a:cubicBezTo>
                    <a:pt x="9384" y="3655"/>
                    <a:pt x="9384" y="3632"/>
                    <a:pt x="9384" y="3596"/>
                  </a:cubicBezTo>
                  <a:lnTo>
                    <a:pt x="9384" y="2305"/>
                  </a:lnTo>
                  <a:lnTo>
                    <a:pt x="9384" y="397"/>
                  </a:lnTo>
                  <a:cubicBezTo>
                    <a:pt x="9384" y="383"/>
                    <a:pt x="9373" y="361"/>
                    <a:pt x="9359" y="350"/>
                  </a:cubicBezTo>
                  <a:cubicBezTo>
                    <a:pt x="9267" y="244"/>
                    <a:pt x="9164" y="163"/>
                    <a:pt x="9057" y="59"/>
                  </a:cubicBezTo>
                  <a:cubicBezTo>
                    <a:pt x="9024" y="23"/>
                    <a:pt x="8976" y="0"/>
                    <a:pt x="8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2"/>
            <p:cNvSpPr/>
            <p:nvPr/>
          </p:nvSpPr>
          <p:spPr>
            <a:xfrm>
              <a:off x="2001667" y="2411861"/>
              <a:ext cx="702719" cy="295081"/>
            </a:xfrm>
            <a:custGeom>
              <a:rect b="b" l="l" r="r" t="t"/>
              <a:pathLst>
                <a:path extrusionOk="0" h="3901" w="9290">
                  <a:moveTo>
                    <a:pt x="2621" y="140"/>
                  </a:moveTo>
                  <a:cubicBezTo>
                    <a:pt x="2691" y="140"/>
                    <a:pt x="2772" y="140"/>
                    <a:pt x="2842" y="151"/>
                  </a:cubicBezTo>
                  <a:cubicBezTo>
                    <a:pt x="2842" y="151"/>
                    <a:pt x="2853" y="162"/>
                    <a:pt x="2864" y="162"/>
                  </a:cubicBezTo>
                  <a:lnTo>
                    <a:pt x="2842" y="185"/>
                  </a:lnTo>
                  <a:cubicBezTo>
                    <a:pt x="2761" y="185"/>
                    <a:pt x="2691" y="173"/>
                    <a:pt x="2607" y="173"/>
                  </a:cubicBezTo>
                  <a:cubicBezTo>
                    <a:pt x="2596" y="173"/>
                    <a:pt x="2596" y="162"/>
                    <a:pt x="2574" y="151"/>
                  </a:cubicBezTo>
                  <a:cubicBezTo>
                    <a:pt x="2596" y="151"/>
                    <a:pt x="2607" y="140"/>
                    <a:pt x="2621" y="140"/>
                  </a:cubicBezTo>
                  <a:close/>
                  <a:moveTo>
                    <a:pt x="3144" y="127"/>
                  </a:moveTo>
                  <a:cubicBezTo>
                    <a:pt x="3180" y="127"/>
                    <a:pt x="3239" y="178"/>
                    <a:pt x="3261" y="221"/>
                  </a:cubicBezTo>
                  <a:cubicBezTo>
                    <a:pt x="3214" y="221"/>
                    <a:pt x="3144" y="173"/>
                    <a:pt x="3133" y="129"/>
                  </a:cubicBezTo>
                  <a:cubicBezTo>
                    <a:pt x="3136" y="127"/>
                    <a:pt x="3140" y="127"/>
                    <a:pt x="3144" y="127"/>
                  </a:cubicBezTo>
                  <a:close/>
                  <a:moveTo>
                    <a:pt x="9128" y="383"/>
                  </a:moveTo>
                  <a:cubicBezTo>
                    <a:pt x="9128" y="500"/>
                    <a:pt x="9139" y="629"/>
                    <a:pt x="9139" y="743"/>
                  </a:cubicBezTo>
                  <a:lnTo>
                    <a:pt x="9128" y="743"/>
                  </a:lnTo>
                  <a:cubicBezTo>
                    <a:pt x="9092" y="710"/>
                    <a:pt x="9080" y="408"/>
                    <a:pt x="9128" y="383"/>
                  </a:cubicBezTo>
                  <a:close/>
                  <a:moveTo>
                    <a:pt x="280" y="629"/>
                  </a:moveTo>
                  <a:lnTo>
                    <a:pt x="280" y="629"/>
                  </a:lnTo>
                  <a:cubicBezTo>
                    <a:pt x="303" y="687"/>
                    <a:pt x="269" y="791"/>
                    <a:pt x="222" y="827"/>
                  </a:cubicBezTo>
                  <a:cubicBezTo>
                    <a:pt x="222" y="827"/>
                    <a:pt x="210" y="827"/>
                    <a:pt x="210" y="813"/>
                  </a:cubicBezTo>
                  <a:cubicBezTo>
                    <a:pt x="233" y="757"/>
                    <a:pt x="258" y="699"/>
                    <a:pt x="280" y="629"/>
                  </a:cubicBezTo>
                  <a:close/>
                  <a:moveTo>
                    <a:pt x="9033" y="743"/>
                  </a:moveTo>
                  <a:cubicBezTo>
                    <a:pt x="9047" y="768"/>
                    <a:pt x="9058" y="791"/>
                    <a:pt x="9069" y="813"/>
                  </a:cubicBezTo>
                  <a:cubicBezTo>
                    <a:pt x="9058" y="827"/>
                    <a:pt x="9058" y="827"/>
                    <a:pt x="9047" y="838"/>
                  </a:cubicBezTo>
                  <a:cubicBezTo>
                    <a:pt x="9033" y="813"/>
                    <a:pt x="9022" y="802"/>
                    <a:pt x="9022" y="780"/>
                  </a:cubicBezTo>
                  <a:cubicBezTo>
                    <a:pt x="9022" y="768"/>
                    <a:pt x="9033" y="757"/>
                    <a:pt x="9033" y="743"/>
                  </a:cubicBezTo>
                  <a:close/>
                  <a:moveTo>
                    <a:pt x="317" y="838"/>
                  </a:moveTo>
                  <a:cubicBezTo>
                    <a:pt x="317" y="849"/>
                    <a:pt x="328" y="849"/>
                    <a:pt x="328" y="849"/>
                  </a:cubicBezTo>
                  <a:cubicBezTo>
                    <a:pt x="317" y="897"/>
                    <a:pt x="303" y="953"/>
                    <a:pt x="291" y="1000"/>
                  </a:cubicBezTo>
                  <a:cubicBezTo>
                    <a:pt x="258" y="967"/>
                    <a:pt x="280" y="872"/>
                    <a:pt x="317" y="838"/>
                  </a:cubicBezTo>
                  <a:close/>
                  <a:moveTo>
                    <a:pt x="9139" y="953"/>
                  </a:moveTo>
                  <a:lnTo>
                    <a:pt x="9139" y="953"/>
                  </a:lnTo>
                  <a:cubicBezTo>
                    <a:pt x="9117" y="1000"/>
                    <a:pt x="9092" y="1037"/>
                    <a:pt x="9069" y="1081"/>
                  </a:cubicBezTo>
                  <a:cubicBezTo>
                    <a:pt x="9047" y="1023"/>
                    <a:pt x="9092" y="967"/>
                    <a:pt x="9139" y="953"/>
                  </a:cubicBezTo>
                  <a:close/>
                  <a:moveTo>
                    <a:pt x="9080" y="3143"/>
                  </a:moveTo>
                  <a:cubicBezTo>
                    <a:pt x="9103" y="3188"/>
                    <a:pt x="9103" y="3375"/>
                    <a:pt x="9080" y="3411"/>
                  </a:cubicBezTo>
                  <a:cubicBezTo>
                    <a:pt x="9058" y="3375"/>
                    <a:pt x="9047" y="3177"/>
                    <a:pt x="9080" y="3143"/>
                  </a:cubicBezTo>
                  <a:close/>
                  <a:moveTo>
                    <a:pt x="8672" y="324"/>
                  </a:moveTo>
                  <a:cubicBezTo>
                    <a:pt x="8801" y="324"/>
                    <a:pt x="8801" y="324"/>
                    <a:pt x="8801" y="442"/>
                  </a:cubicBezTo>
                  <a:lnTo>
                    <a:pt x="8801" y="3492"/>
                  </a:lnTo>
                  <a:cubicBezTo>
                    <a:pt x="8801" y="3562"/>
                    <a:pt x="8801" y="3562"/>
                    <a:pt x="8731" y="3573"/>
                  </a:cubicBezTo>
                  <a:lnTo>
                    <a:pt x="607" y="3573"/>
                  </a:lnTo>
                  <a:cubicBezTo>
                    <a:pt x="490" y="3573"/>
                    <a:pt x="490" y="3573"/>
                    <a:pt x="490" y="3456"/>
                  </a:cubicBezTo>
                  <a:lnTo>
                    <a:pt x="490" y="394"/>
                  </a:lnTo>
                  <a:cubicBezTo>
                    <a:pt x="490" y="349"/>
                    <a:pt x="501" y="324"/>
                    <a:pt x="548" y="324"/>
                  </a:cubicBezTo>
                  <a:close/>
                  <a:moveTo>
                    <a:pt x="9047" y="3526"/>
                  </a:moveTo>
                  <a:cubicBezTo>
                    <a:pt x="9047" y="3526"/>
                    <a:pt x="9058" y="3537"/>
                    <a:pt x="9069" y="3551"/>
                  </a:cubicBezTo>
                  <a:cubicBezTo>
                    <a:pt x="9047" y="3573"/>
                    <a:pt x="9022" y="3596"/>
                    <a:pt x="8999" y="3621"/>
                  </a:cubicBezTo>
                  <a:lnTo>
                    <a:pt x="8977" y="3621"/>
                  </a:lnTo>
                  <a:lnTo>
                    <a:pt x="8977" y="3596"/>
                  </a:lnTo>
                  <a:cubicBezTo>
                    <a:pt x="8999" y="3573"/>
                    <a:pt x="9022" y="3551"/>
                    <a:pt x="9047" y="3526"/>
                  </a:cubicBezTo>
                  <a:close/>
                  <a:moveTo>
                    <a:pt x="853" y="3725"/>
                  </a:moveTo>
                  <a:cubicBezTo>
                    <a:pt x="951" y="3725"/>
                    <a:pt x="1046" y="3731"/>
                    <a:pt x="1071" y="3746"/>
                  </a:cubicBezTo>
                  <a:cubicBezTo>
                    <a:pt x="1049" y="3765"/>
                    <a:pt x="938" y="3774"/>
                    <a:pt x="829" y="3774"/>
                  </a:cubicBezTo>
                  <a:cubicBezTo>
                    <a:pt x="720" y="3774"/>
                    <a:pt x="613" y="3765"/>
                    <a:pt x="596" y="3746"/>
                  </a:cubicBezTo>
                  <a:cubicBezTo>
                    <a:pt x="608" y="3734"/>
                    <a:pt x="733" y="3725"/>
                    <a:pt x="853" y="3725"/>
                  </a:cubicBezTo>
                  <a:close/>
                  <a:moveTo>
                    <a:pt x="1468" y="3713"/>
                  </a:moveTo>
                  <a:cubicBezTo>
                    <a:pt x="1479" y="3735"/>
                    <a:pt x="1490" y="3760"/>
                    <a:pt x="1504" y="3783"/>
                  </a:cubicBezTo>
                  <a:lnTo>
                    <a:pt x="1490" y="3794"/>
                  </a:lnTo>
                  <a:cubicBezTo>
                    <a:pt x="1456" y="3783"/>
                    <a:pt x="1445" y="3760"/>
                    <a:pt x="1445" y="3724"/>
                  </a:cubicBezTo>
                  <a:cubicBezTo>
                    <a:pt x="1456" y="3713"/>
                    <a:pt x="1456" y="3713"/>
                    <a:pt x="1468" y="3713"/>
                  </a:cubicBezTo>
                  <a:close/>
                  <a:moveTo>
                    <a:pt x="1236" y="3713"/>
                  </a:moveTo>
                  <a:cubicBezTo>
                    <a:pt x="1269" y="3713"/>
                    <a:pt x="1328" y="3760"/>
                    <a:pt x="1339" y="3805"/>
                  </a:cubicBezTo>
                  <a:cubicBezTo>
                    <a:pt x="1294" y="3805"/>
                    <a:pt x="1236" y="3760"/>
                    <a:pt x="1236" y="3713"/>
                  </a:cubicBezTo>
                  <a:close/>
                  <a:moveTo>
                    <a:pt x="409" y="0"/>
                  </a:moveTo>
                  <a:cubicBezTo>
                    <a:pt x="372" y="0"/>
                    <a:pt x="339" y="11"/>
                    <a:pt x="317" y="34"/>
                  </a:cubicBezTo>
                  <a:cubicBezTo>
                    <a:pt x="222" y="115"/>
                    <a:pt x="141" y="199"/>
                    <a:pt x="48" y="280"/>
                  </a:cubicBezTo>
                  <a:cubicBezTo>
                    <a:pt x="12" y="302"/>
                    <a:pt x="1" y="338"/>
                    <a:pt x="1" y="372"/>
                  </a:cubicBezTo>
                  <a:lnTo>
                    <a:pt x="1" y="2269"/>
                  </a:lnTo>
                  <a:lnTo>
                    <a:pt x="1" y="3551"/>
                  </a:lnTo>
                  <a:cubicBezTo>
                    <a:pt x="1" y="3562"/>
                    <a:pt x="12" y="3584"/>
                    <a:pt x="12" y="3596"/>
                  </a:cubicBezTo>
                  <a:cubicBezTo>
                    <a:pt x="118" y="3691"/>
                    <a:pt x="210" y="3772"/>
                    <a:pt x="303" y="3853"/>
                  </a:cubicBezTo>
                  <a:cubicBezTo>
                    <a:pt x="339" y="3886"/>
                    <a:pt x="372" y="3900"/>
                    <a:pt x="420" y="3900"/>
                  </a:cubicBezTo>
                  <a:lnTo>
                    <a:pt x="8882" y="3900"/>
                  </a:lnTo>
                  <a:cubicBezTo>
                    <a:pt x="8918" y="3900"/>
                    <a:pt x="8952" y="3886"/>
                    <a:pt x="8977" y="3864"/>
                  </a:cubicBezTo>
                  <a:cubicBezTo>
                    <a:pt x="9069" y="3783"/>
                    <a:pt x="9150" y="3702"/>
                    <a:pt x="9242" y="3621"/>
                  </a:cubicBezTo>
                  <a:cubicBezTo>
                    <a:pt x="9279" y="3596"/>
                    <a:pt x="9290" y="3562"/>
                    <a:pt x="9290" y="3526"/>
                  </a:cubicBezTo>
                  <a:lnTo>
                    <a:pt x="9290" y="1721"/>
                  </a:lnTo>
                  <a:lnTo>
                    <a:pt x="9290" y="349"/>
                  </a:lnTo>
                  <a:cubicBezTo>
                    <a:pt x="9290" y="338"/>
                    <a:pt x="9279" y="313"/>
                    <a:pt x="9268" y="302"/>
                  </a:cubicBezTo>
                  <a:cubicBezTo>
                    <a:pt x="9173" y="210"/>
                    <a:pt x="9080" y="129"/>
                    <a:pt x="8977" y="34"/>
                  </a:cubicBezTo>
                  <a:cubicBezTo>
                    <a:pt x="8952" y="11"/>
                    <a:pt x="8918" y="0"/>
                    <a:pt x="88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2"/>
            <p:cNvSpPr/>
            <p:nvPr/>
          </p:nvSpPr>
          <p:spPr>
            <a:xfrm>
              <a:off x="2043117" y="2439923"/>
              <a:ext cx="619890" cy="238652"/>
            </a:xfrm>
            <a:custGeom>
              <a:rect b="b" l="l" r="r" t="t"/>
              <a:pathLst>
                <a:path extrusionOk="0" h="3155" w="8195">
                  <a:moveTo>
                    <a:pt x="8100" y="57"/>
                  </a:moveTo>
                  <a:cubicBezTo>
                    <a:pt x="8128" y="57"/>
                    <a:pt x="8136" y="79"/>
                    <a:pt x="8136" y="118"/>
                  </a:cubicBezTo>
                  <a:lnTo>
                    <a:pt x="8136" y="1210"/>
                  </a:lnTo>
                  <a:lnTo>
                    <a:pt x="8136" y="3004"/>
                  </a:lnTo>
                  <a:cubicBezTo>
                    <a:pt x="8136" y="3096"/>
                    <a:pt x="8136" y="3096"/>
                    <a:pt x="8043" y="3096"/>
                  </a:cubicBezTo>
                  <a:lnTo>
                    <a:pt x="151" y="3096"/>
                  </a:lnTo>
                  <a:cubicBezTo>
                    <a:pt x="59" y="3096"/>
                    <a:pt x="59" y="3096"/>
                    <a:pt x="59" y="3004"/>
                  </a:cubicBezTo>
                  <a:cubicBezTo>
                    <a:pt x="48" y="2574"/>
                    <a:pt x="48" y="2155"/>
                    <a:pt x="48" y="1724"/>
                  </a:cubicBezTo>
                  <a:cubicBezTo>
                    <a:pt x="48" y="1199"/>
                    <a:pt x="48" y="666"/>
                    <a:pt x="59" y="140"/>
                  </a:cubicBezTo>
                  <a:cubicBezTo>
                    <a:pt x="59" y="59"/>
                    <a:pt x="59" y="59"/>
                    <a:pt x="140" y="59"/>
                  </a:cubicBezTo>
                  <a:lnTo>
                    <a:pt x="8080" y="59"/>
                  </a:lnTo>
                  <a:cubicBezTo>
                    <a:pt x="8087" y="57"/>
                    <a:pt x="8094" y="57"/>
                    <a:pt x="8100" y="57"/>
                  </a:cubicBezTo>
                  <a:close/>
                  <a:moveTo>
                    <a:pt x="0" y="1"/>
                  </a:moveTo>
                  <a:lnTo>
                    <a:pt x="0" y="3155"/>
                  </a:lnTo>
                  <a:lnTo>
                    <a:pt x="8194" y="3155"/>
                  </a:lnTo>
                  <a:lnTo>
                    <a:pt x="81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2043117" y="2439923"/>
              <a:ext cx="619890" cy="238652"/>
            </a:xfrm>
            <a:custGeom>
              <a:rect b="b" l="l" r="r" t="t"/>
              <a:pathLst>
                <a:path extrusionOk="0" h="3155" w="8195">
                  <a:moveTo>
                    <a:pt x="8100" y="57"/>
                  </a:moveTo>
                  <a:cubicBezTo>
                    <a:pt x="8128" y="57"/>
                    <a:pt x="8136" y="79"/>
                    <a:pt x="8136" y="118"/>
                  </a:cubicBezTo>
                  <a:lnTo>
                    <a:pt x="8136" y="1210"/>
                  </a:lnTo>
                  <a:lnTo>
                    <a:pt x="8136" y="3004"/>
                  </a:lnTo>
                  <a:cubicBezTo>
                    <a:pt x="8136" y="3096"/>
                    <a:pt x="8136" y="3096"/>
                    <a:pt x="8043" y="3096"/>
                  </a:cubicBezTo>
                  <a:lnTo>
                    <a:pt x="151" y="3096"/>
                  </a:lnTo>
                  <a:cubicBezTo>
                    <a:pt x="59" y="3096"/>
                    <a:pt x="59" y="3096"/>
                    <a:pt x="59" y="3004"/>
                  </a:cubicBezTo>
                  <a:cubicBezTo>
                    <a:pt x="48" y="2574"/>
                    <a:pt x="48" y="2155"/>
                    <a:pt x="48" y="1724"/>
                  </a:cubicBezTo>
                  <a:cubicBezTo>
                    <a:pt x="48" y="1199"/>
                    <a:pt x="48" y="666"/>
                    <a:pt x="59" y="140"/>
                  </a:cubicBezTo>
                  <a:cubicBezTo>
                    <a:pt x="59" y="59"/>
                    <a:pt x="59" y="59"/>
                    <a:pt x="140" y="59"/>
                  </a:cubicBezTo>
                  <a:lnTo>
                    <a:pt x="8080" y="59"/>
                  </a:lnTo>
                  <a:cubicBezTo>
                    <a:pt x="8087" y="57"/>
                    <a:pt x="8094" y="57"/>
                    <a:pt x="8100" y="57"/>
                  </a:cubicBezTo>
                  <a:close/>
                  <a:moveTo>
                    <a:pt x="0" y="1"/>
                  </a:moveTo>
                  <a:lnTo>
                    <a:pt x="0" y="3155"/>
                  </a:lnTo>
                  <a:lnTo>
                    <a:pt x="8194" y="3155"/>
                  </a:lnTo>
                  <a:lnTo>
                    <a:pt x="81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2"/>
            <p:cNvSpPr/>
            <p:nvPr/>
          </p:nvSpPr>
          <p:spPr>
            <a:xfrm>
              <a:off x="2050076" y="2447941"/>
              <a:ext cx="605972" cy="222843"/>
            </a:xfrm>
            <a:custGeom>
              <a:rect b="b" l="l" r="r" t="t"/>
              <a:pathLst>
                <a:path extrusionOk="0" h="2946" w="8011">
                  <a:moveTo>
                    <a:pt x="4168" y="92"/>
                  </a:moveTo>
                  <a:cubicBezTo>
                    <a:pt x="4192" y="92"/>
                    <a:pt x="4213" y="103"/>
                    <a:pt x="4239" y="127"/>
                  </a:cubicBezTo>
                  <a:cubicBezTo>
                    <a:pt x="4250" y="152"/>
                    <a:pt x="4286" y="163"/>
                    <a:pt x="4309" y="163"/>
                  </a:cubicBezTo>
                  <a:cubicBezTo>
                    <a:pt x="4390" y="174"/>
                    <a:pt x="4482" y="174"/>
                    <a:pt x="4566" y="185"/>
                  </a:cubicBezTo>
                  <a:lnTo>
                    <a:pt x="4820" y="185"/>
                  </a:lnTo>
                  <a:cubicBezTo>
                    <a:pt x="4926" y="185"/>
                    <a:pt x="5040" y="174"/>
                    <a:pt x="5147" y="174"/>
                  </a:cubicBezTo>
                  <a:cubicBezTo>
                    <a:pt x="5158" y="174"/>
                    <a:pt x="5169" y="185"/>
                    <a:pt x="5180" y="185"/>
                  </a:cubicBezTo>
                  <a:lnTo>
                    <a:pt x="5180" y="244"/>
                  </a:lnTo>
                  <a:cubicBezTo>
                    <a:pt x="5201" y="210"/>
                    <a:pt x="5230" y="199"/>
                    <a:pt x="5259" y="199"/>
                  </a:cubicBezTo>
                  <a:cubicBezTo>
                    <a:pt x="5280" y="199"/>
                    <a:pt x="5301" y="205"/>
                    <a:pt x="5320" y="210"/>
                  </a:cubicBezTo>
                  <a:cubicBezTo>
                    <a:pt x="5334" y="210"/>
                    <a:pt x="5345" y="210"/>
                    <a:pt x="5356" y="196"/>
                  </a:cubicBezTo>
                  <a:cubicBezTo>
                    <a:pt x="5378" y="189"/>
                    <a:pt x="5394" y="186"/>
                    <a:pt x="5407" y="186"/>
                  </a:cubicBezTo>
                  <a:cubicBezTo>
                    <a:pt x="5434" y="186"/>
                    <a:pt x="5444" y="204"/>
                    <a:pt x="5459" y="244"/>
                  </a:cubicBezTo>
                  <a:cubicBezTo>
                    <a:pt x="5459" y="255"/>
                    <a:pt x="5473" y="255"/>
                    <a:pt x="5473" y="266"/>
                  </a:cubicBezTo>
                  <a:cubicBezTo>
                    <a:pt x="5485" y="255"/>
                    <a:pt x="5496" y="244"/>
                    <a:pt x="5496" y="233"/>
                  </a:cubicBezTo>
                  <a:cubicBezTo>
                    <a:pt x="5518" y="163"/>
                    <a:pt x="5566" y="141"/>
                    <a:pt x="5635" y="141"/>
                  </a:cubicBezTo>
                  <a:lnTo>
                    <a:pt x="5948" y="141"/>
                  </a:lnTo>
                  <a:cubicBezTo>
                    <a:pt x="5958" y="141"/>
                    <a:pt x="5966" y="134"/>
                    <a:pt x="5973" y="134"/>
                  </a:cubicBezTo>
                  <a:cubicBezTo>
                    <a:pt x="5977" y="134"/>
                    <a:pt x="5981" y="136"/>
                    <a:pt x="5985" y="141"/>
                  </a:cubicBezTo>
                  <a:cubicBezTo>
                    <a:pt x="6030" y="162"/>
                    <a:pt x="6075" y="169"/>
                    <a:pt x="6119" y="169"/>
                  </a:cubicBezTo>
                  <a:cubicBezTo>
                    <a:pt x="6191" y="169"/>
                    <a:pt x="6262" y="152"/>
                    <a:pt x="6334" y="152"/>
                  </a:cubicBezTo>
                  <a:cubicBezTo>
                    <a:pt x="6415" y="146"/>
                    <a:pt x="6499" y="143"/>
                    <a:pt x="6584" y="143"/>
                  </a:cubicBezTo>
                  <a:cubicBezTo>
                    <a:pt x="6668" y="143"/>
                    <a:pt x="6753" y="146"/>
                    <a:pt x="6834" y="152"/>
                  </a:cubicBezTo>
                  <a:cubicBezTo>
                    <a:pt x="6974" y="152"/>
                    <a:pt x="7102" y="163"/>
                    <a:pt x="7231" y="174"/>
                  </a:cubicBezTo>
                  <a:cubicBezTo>
                    <a:pt x="7301" y="174"/>
                    <a:pt x="7301" y="174"/>
                    <a:pt x="7275" y="233"/>
                  </a:cubicBezTo>
                  <a:cubicBezTo>
                    <a:pt x="7264" y="266"/>
                    <a:pt x="7275" y="291"/>
                    <a:pt x="7275" y="314"/>
                  </a:cubicBezTo>
                  <a:cubicBezTo>
                    <a:pt x="7323" y="280"/>
                    <a:pt x="7370" y="233"/>
                    <a:pt x="7415" y="196"/>
                  </a:cubicBezTo>
                  <a:cubicBezTo>
                    <a:pt x="7429" y="185"/>
                    <a:pt x="7463" y="174"/>
                    <a:pt x="7485" y="174"/>
                  </a:cubicBezTo>
                  <a:cubicBezTo>
                    <a:pt x="7544" y="185"/>
                    <a:pt x="7602" y="185"/>
                    <a:pt x="7661" y="196"/>
                  </a:cubicBezTo>
                  <a:cubicBezTo>
                    <a:pt x="7708" y="196"/>
                    <a:pt x="7720" y="210"/>
                    <a:pt x="7694" y="244"/>
                  </a:cubicBezTo>
                  <a:lnTo>
                    <a:pt x="7694" y="325"/>
                  </a:lnTo>
                  <a:lnTo>
                    <a:pt x="7694" y="501"/>
                  </a:lnTo>
                  <a:cubicBezTo>
                    <a:pt x="7708" y="641"/>
                    <a:pt x="7720" y="791"/>
                    <a:pt x="7720" y="931"/>
                  </a:cubicBezTo>
                  <a:cubicBezTo>
                    <a:pt x="7720" y="954"/>
                    <a:pt x="7708" y="990"/>
                    <a:pt x="7694" y="1012"/>
                  </a:cubicBezTo>
                  <a:cubicBezTo>
                    <a:pt x="7672" y="1035"/>
                    <a:pt x="7639" y="1048"/>
                    <a:pt x="7613" y="1082"/>
                  </a:cubicBezTo>
                  <a:cubicBezTo>
                    <a:pt x="7672" y="1082"/>
                    <a:pt x="7683" y="1130"/>
                    <a:pt x="7683" y="1163"/>
                  </a:cubicBezTo>
                  <a:cubicBezTo>
                    <a:pt x="7683" y="1222"/>
                    <a:pt x="7708" y="1292"/>
                    <a:pt x="7672" y="1339"/>
                  </a:cubicBezTo>
                  <a:cubicBezTo>
                    <a:pt x="7661" y="1350"/>
                    <a:pt x="7672" y="1373"/>
                    <a:pt x="7672" y="1373"/>
                  </a:cubicBezTo>
                  <a:cubicBezTo>
                    <a:pt x="7720" y="1442"/>
                    <a:pt x="7708" y="1501"/>
                    <a:pt x="7672" y="1560"/>
                  </a:cubicBezTo>
                  <a:cubicBezTo>
                    <a:pt x="7650" y="1582"/>
                    <a:pt x="7650" y="1607"/>
                    <a:pt x="7661" y="1641"/>
                  </a:cubicBezTo>
                  <a:cubicBezTo>
                    <a:pt x="7708" y="1780"/>
                    <a:pt x="7708" y="1920"/>
                    <a:pt x="7694" y="2060"/>
                  </a:cubicBezTo>
                  <a:cubicBezTo>
                    <a:pt x="7694" y="2082"/>
                    <a:pt x="7650" y="2107"/>
                    <a:pt x="7625" y="2130"/>
                  </a:cubicBezTo>
                  <a:cubicBezTo>
                    <a:pt x="7683" y="2166"/>
                    <a:pt x="7720" y="2222"/>
                    <a:pt x="7694" y="2281"/>
                  </a:cubicBezTo>
                  <a:cubicBezTo>
                    <a:pt x="7661" y="2350"/>
                    <a:pt x="7694" y="2398"/>
                    <a:pt x="7694" y="2445"/>
                  </a:cubicBezTo>
                  <a:lnTo>
                    <a:pt x="7694" y="2711"/>
                  </a:lnTo>
                  <a:cubicBezTo>
                    <a:pt x="7694" y="2747"/>
                    <a:pt x="7672" y="2769"/>
                    <a:pt x="7639" y="2769"/>
                  </a:cubicBezTo>
                  <a:cubicBezTo>
                    <a:pt x="7532" y="2758"/>
                    <a:pt x="7510" y="2758"/>
                    <a:pt x="7474" y="2655"/>
                  </a:cubicBezTo>
                  <a:cubicBezTo>
                    <a:pt x="7463" y="2641"/>
                    <a:pt x="7463" y="2630"/>
                    <a:pt x="7451" y="2619"/>
                  </a:cubicBezTo>
                  <a:cubicBezTo>
                    <a:pt x="7440" y="2641"/>
                    <a:pt x="7429" y="2655"/>
                    <a:pt x="7415" y="2666"/>
                  </a:cubicBezTo>
                  <a:cubicBezTo>
                    <a:pt x="7404" y="2688"/>
                    <a:pt x="7393" y="2711"/>
                    <a:pt x="7370" y="2725"/>
                  </a:cubicBezTo>
                  <a:cubicBezTo>
                    <a:pt x="7352" y="2738"/>
                    <a:pt x="7333" y="2744"/>
                    <a:pt x="7316" y="2744"/>
                  </a:cubicBezTo>
                  <a:cubicBezTo>
                    <a:pt x="7290" y="2744"/>
                    <a:pt x="7267" y="2729"/>
                    <a:pt x="7253" y="2700"/>
                  </a:cubicBezTo>
                  <a:cubicBezTo>
                    <a:pt x="7242" y="2677"/>
                    <a:pt x="7242" y="2666"/>
                    <a:pt x="7231" y="2630"/>
                  </a:cubicBezTo>
                  <a:cubicBezTo>
                    <a:pt x="7195" y="2725"/>
                    <a:pt x="7136" y="2737"/>
                    <a:pt x="7068" y="2737"/>
                  </a:cubicBezTo>
                  <a:cubicBezTo>
                    <a:pt x="7045" y="2737"/>
                    <a:pt x="7021" y="2736"/>
                    <a:pt x="6996" y="2736"/>
                  </a:cubicBezTo>
                  <a:cubicBezTo>
                    <a:pt x="6951" y="2725"/>
                    <a:pt x="6904" y="2711"/>
                    <a:pt x="6845" y="2700"/>
                  </a:cubicBezTo>
                  <a:cubicBezTo>
                    <a:pt x="6834" y="2700"/>
                    <a:pt x="6823" y="2688"/>
                    <a:pt x="6812" y="2688"/>
                  </a:cubicBezTo>
                  <a:cubicBezTo>
                    <a:pt x="6753" y="2711"/>
                    <a:pt x="6694" y="2725"/>
                    <a:pt x="6647" y="2747"/>
                  </a:cubicBezTo>
                  <a:cubicBezTo>
                    <a:pt x="6613" y="2747"/>
                    <a:pt x="6566" y="2758"/>
                    <a:pt x="6532" y="2758"/>
                  </a:cubicBezTo>
                  <a:cubicBezTo>
                    <a:pt x="6381" y="2758"/>
                    <a:pt x="6228" y="2758"/>
                    <a:pt x="6066" y="2747"/>
                  </a:cubicBezTo>
                  <a:cubicBezTo>
                    <a:pt x="6020" y="2747"/>
                    <a:pt x="5973" y="2744"/>
                    <a:pt x="5926" y="2744"/>
                  </a:cubicBezTo>
                  <a:cubicBezTo>
                    <a:pt x="5879" y="2744"/>
                    <a:pt x="5832" y="2747"/>
                    <a:pt x="5786" y="2758"/>
                  </a:cubicBezTo>
                  <a:cubicBezTo>
                    <a:pt x="5775" y="2758"/>
                    <a:pt x="5753" y="2758"/>
                    <a:pt x="5739" y="2747"/>
                  </a:cubicBezTo>
                  <a:cubicBezTo>
                    <a:pt x="5716" y="2735"/>
                    <a:pt x="5692" y="2731"/>
                    <a:pt x="5669" y="2731"/>
                  </a:cubicBezTo>
                  <a:cubicBezTo>
                    <a:pt x="5622" y="2731"/>
                    <a:pt x="5576" y="2747"/>
                    <a:pt x="5529" y="2747"/>
                  </a:cubicBezTo>
                  <a:cubicBezTo>
                    <a:pt x="5448" y="2747"/>
                    <a:pt x="5367" y="2736"/>
                    <a:pt x="5297" y="2711"/>
                  </a:cubicBezTo>
                  <a:cubicBezTo>
                    <a:pt x="5264" y="2700"/>
                    <a:pt x="5239" y="2641"/>
                    <a:pt x="5216" y="2607"/>
                  </a:cubicBezTo>
                  <a:cubicBezTo>
                    <a:pt x="5216" y="2619"/>
                    <a:pt x="5205" y="2641"/>
                    <a:pt x="5205" y="2655"/>
                  </a:cubicBezTo>
                  <a:cubicBezTo>
                    <a:pt x="5194" y="2700"/>
                    <a:pt x="5158" y="2711"/>
                    <a:pt x="5110" y="2725"/>
                  </a:cubicBezTo>
                  <a:cubicBezTo>
                    <a:pt x="5091" y="2725"/>
                    <a:pt x="5069" y="2722"/>
                    <a:pt x="5045" y="2722"/>
                  </a:cubicBezTo>
                  <a:cubicBezTo>
                    <a:pt x="5015" y="2722"/>
                    <a:pt x="4981" y="2727"/>
                    <a:pt x="4948" y="2747"/>
                  </a:cubicBezTo>
                  <a:cubicBezTo>
                    <a:pt x="4948" y="2753"/>
                    <a:pt x="4943" y="2755"/>
                    <a:pt x="4936" y="2755"/>
                  </a:cubicBezTo>
                  <a:cubicBezTo>
                    <a:pt x="4929" y="2755"/>
                    <a:pt x="4920" y="2753"/>
                    <a:pt x="4915" y="2747"/>
                  </a:cubicBezTo>
                  <a:cubicBezTo>
                    <a:pt x="4876" y="2743"/>
                    <a:pt x="4837" y="2742"/>
                    <a:pt x="4798" y="2742"/>
                  </a:cubicBezTo>
                  <a:cubicBezTo>
                    <a:pt x="4719" y="2742"/>
                    <a:pt x="4642" y="2747"/>
                    <a:pt x="4566" y="2747"/>
                  </a:cubicBezTo>
                  <a:cubicBezTo>
                    <a:pt x="4534" y="2747"/>
                    <a:pt x="4502" y="2752"/>
                    <a:pt x="4471" y="2752"/>
                  </a:cubicBezTo>
                  <a:cubicBezTo>
                    <a:pt x="4456" y="2752"/>
                    <a:pt x="4441" y="2751"/>
                    <a:pt x="4426" y="2747"/>
                  </a:cubicBezTo>
                  <a:cubicBezTo>
                    <a:pt x="4367" y="2747"/>
                    <a:pt x="4309" y="2736"/>
                    <a:pt x="4250" y="2725"/>
                  </a:cubicBezTo>
                  <a:cubicBezTo>
                    <a:pt x="4216" y="2725"/>
                    <a:pt x="4180" y="2711"/>
                    <a:pt x="4158" y="2711"/>
                  </a:cubicBezTo>
                  <a:cubicBezTo>
                    <a:pt x="4116" y="2726"/>
                    <a:pt x="4078" y="2732"/>
                    <a:pt x="4039" y="2732"/>
                  </a:cubicBezTo>
                  <a:cubicBezTo>
                    <a:pt x="4013" y="2732"/>
                    <a:pt x="3987" y="2729"/>
                    <a:pt x="3959" y="2725"/>
                  </a:cubicBezTo>
                  <a:cubicBezTo>
                    <a:pt x="3912" y="2725"/>
                    <a:pt x="3853" y="2736"/>
                    <a:pt x="3808" y="2736"/>
                  </a:cubicBezTo>
                  <a:lnTo>
                    <a:pt x="3750" y="2736"/>
                  </a:lnTo>
                  <a:cubicBezTo>
                    <a:pt x="3730" y="2738"/>
                    <a:pt x="3713" y="2739"/>
                    <a:pt x="3699" y="2739"/>
                  </a:cubicBezTo>
                  <a:cubicBezTo>
                    <a:pt x="3640" y="2739"/>
                    <a:pt x="3632" y="2716"/>
                    <a:pt x="3632" y="2630"/>
                  </a:cubicBezTo>
                  <a:cubicBezTo>
                    <a:pt x="3632" y="2607"/>
                    <a:pt x="3621" y="2596"/>
                    <a:pt x="3610" y="2571"/>
                  </a:cubicBezTo>
                  <a:cubicBezTo>
                    <a:pt x="3599" y="2607"/>
                    <a:pt x="3588" y="2641"/>
                    <a:pt x="3588" y="2666"/>
                  </a:cubicBezTo>
                  <a:cubicBezTo>
                    <a:pt x="3563" y="2700"/>
                    <a:pt x="3563" y="2747"/>
                    <a:pt x="3518" y="2747"/>
                  </a:cubicBezTo>
                  <a:cubicBezTo>
                    <a:pt x="3459" y="2747"/>
                    <a:pt x="3412" y="2747"/>
                    <a:pt x="3378" y="2688"/>
                  </a:cubicBezTo>
                  <a:cubicBezTo>
                    <a:pt x="3364" y="2677"/>
                    <a:pt x="3364" y="2666"/>
                    <a:pt x="3353" y="2655"/>
                  </a:cubicBezTo>
                  <a:lnTo>
                    <a:pt x="3342" y="2655"/>
                  </a:lnTo>
                  <a:cubicBezTo>
                    <a:pt x="3331" y="2747"/>
                    <a:pt x="3272" y="2758"/>
                    <a:pt x="3202" y="2758"/>
                  </a:cubicBezTo>
                  <a:cubicBezTo>
                    <a:pt x="3110" y="2769"/>
                    <a:pt x="3015" y="2781"/>
                    <a:pt x="2923" y="2781"/>
                  </a:cubicBezTo>
                  <a:cubicBezTo>
                    <a:pt x="2912" y="2788"/>
                    <a:pt x="2900" y="2791"/>
                    <a:pt x="2888" y="2791"/>
                  </a:cubicBezTo>
                  <a:cubicBezTo>
                    <a:pt x="2876" y="2791"/>
                    <a:pt x="2864" y="2788"/>
                    <a:pt x="2853" y="2781"/>
                  </a:cubicBezTo>
                  <a:cubicBezTo>
                    <a:pt x="2772" y="2781"/>
                    <a:pt x="2702" y="2769"/>
                    <a:pt x="2632" y="2758"/>
                  </a:cubicBezTo>
                  <a:cubicBezTo>
                    <a:pt x="2621" y="2747"/>
                    <a:pt x="2621" y="2747"/>
                    <a:pt x="2610" y="2747"/>
                  </a:cubicBezTo>
                  <a:cubicBezTo>
                    <a:pt x="2504" y="2758"/>
                    <a:pt x="2400" y="2769"/>
                    <a:pt x="2305" y="2781"/>
                  </a:cubicBezTo>
                  <a:lnTo>
                    <a:pt x="2213" y="2781"/>
                  </a:lnTo>
                  <a:cubicBezTo>
                    <a:pt x="2195" y="2775"/>
                    <a:pt x="2175" y="2775"/>
                    <a:pt x="2155" y="2775"/>
                  </a:cubicBezTo>
                  <a:cubicBezTo>
                    <a:pt x="2134" y="2775"/>
                    <a:pt x="2114" y="2775"/>
                    <a:pt x="2096" y="2769"/>
                  </a:cubicBezTo>
                  <a:cubicBezTo>
                    <a:pt x="2060" y="2756"/>
                    <a:pt x="2024" y="2746"/>
                    <a:pt x="1986" y="2746"/>
                  </a:cubicBezTo>
                  <a:cubicBezTo>
                    <a:pt x="1963" y="2746"/>
                    <a:pt x="1938" y="2750"/>
                    <a:pt x="1912" y="2758"/>
                  </a:cubicBezTo>
                  <a:cubicBezTo>
                    <a:pt x="1898" y="2758"/>
                    <a:pt x="1875" y="2736"/>
                    <a:pt x="1842" y="2725"/>
                  </a:cubicBezTo>
                  <a:cubicBezTo>
                    <a:pt x="1816" y="2775"/>
                    <a:pt x="1773" y="2782"/>
                    <a:pt x="1721" y="2782"/>
                  </a:cubicBezTo>
                  <a:cubicBezTo>
                    <a:pt x="1700" y="2782"/>
                    <a:pt x="1678" y="2781"/>
                    <a:pt x="1655" y="2781"/>
                  </a:cubicBezTo>
                  <a:cubicBezTo>
                    <a:pt x="1584" y="2781"/>
                    <a:pt x="1514" y="2787"/>
                    <a:pt x="1444" y="2787"/>
                  </a:cubicBezTo>
                  <a:cubicBezTo>
                    <a:pt x="1409" y="2787"/>
                    <a:pt x="1374" y="2785"/>
                    <a:pt x="1339" y="2781"/>
                  </a:cubicBezTo>
                  <a:cubicBezTo>
                    <a:pt x="1298" y="2775"/>
                    <a:pt x="1258" y="2772"/>
                    <a:pt x="1216" y="2772"/>
                  </a:cubicBezTo>
                  <a:cubicBezTo>
                    <a:pt x="1174" y="2772"/>
                    <a:pt x="1131" y="2775"/>
                    <a:pt x="1085" y="2781"/>
                  </a:cubicBezTo>
                  <a:cubicBezTo>
                    <a:pt x="1059" y="2787"/>
                    <a:pt x="1034" y="2789"/>
                    <a:pt x="1009" y="2789"/>
                  </a:cubicBezTo>
                  <a:cubicBezTo>
                    <a:pt x="929" y="2789"/>
                    <a:pt x="850" y="2764"/>
                    <a:pt x="769" y="2747"/>
                  </a:cubicBezTo>
                  <a:lnTo>
                    <a:pt x="724" y="2747"/>
                  </a:lnTo>
                  <a:cubicBezTo>
                    <a:pt x="688" y="2747"/>
                    <a:pt x="666" y="2758"/>
                    <a:pt x="629" y="2758"/>
                  </a:cubicBezTo>
                  <a:cubicBezTo>
                    <a:pt x="618" y="2769"/>
                    <a:pt x="596" y="2769"/>
                    <a:pt x="585" y="2781"/>
                  </a:cubicBezTo>
                  <a:cubicBezTo>
                    <a:pt x="572" y="2793"/>
                    <a:pt x="557" y="2799"/>
                    <a:pt x="541" y="2799"/>
                  </a:cubicBezTo>
                  <a:cubicBezTo>
                    <a:pt x="525" y="2799"/>
                    <a:pt x="508" y="2793"/>
                    <a:pt x="490" y="2781"/>
                  </a:cubicBezTo>
                  <a:cubicBezTo>
                    <a:pt x="486" y="2777"/>
                    <a:pt x="480" y="2776"/>
                    <a:pt x="472" y="2776"/>
                  </a:cubicBezTo>
                  <a:cubicBezTo>
                    <a:pt x="458" y="2776"/>
                    <a:pt x="440" y="2781"/>
                    <a:pt x="431" y="2781"/>
                  </a:cubicBezTo>
                  <a:lnTo>
                    <a:pt x="235" y="2781"/>
                  </a:lnTo>
                  <a:cubicBezTo>
                    <a:pt x="235" y="2781"/>
                    <a:pt x="210" y="2758"/>
                    <a:pt x="210" y="2747"/>
                  </a:cubicBezTo>
                  <a:lnTo>
                    <a:pt x="210" y="2375"/>
                  </a:lnTo>
                  <a:cubicBezTo>
                    <a:pt x="210" y="2362"/>
                    <a:pt x="221" y="2350"/>
                    <a:pt x="221" y="2339"/>
                  </a:cubicBezTo>
                  <a:cubicBezTo>
                    <a:pt x="210" y="2281"/>
                    <a:pt x="210" y="2236"/>
                    <a:pt x="258" y="2199"/>
                  </a:cubicBezTo>
                  <a:cubicBezTo>
                    <a:pt x="221" y="2141"/>
                    <a:pt x="199" y="2096"/>
                    <a:pt x="177" y="2049"/>
                  </a:cubicBezTo>
                  <a:cubicBezTo>
                    <a:pt x="165" y="2026"/>
                    <a:pt x="165" y="2001"/>
                    <a:pt x="165" y="1979"/>
                  </a:cubicBezTo>
                  <a:cubicBezTo>
                    <a:pt x="177" y="1898"/>
                    <a:pt x="188" y="1803"/>
                    <a:pt x="199" y="1722"/>
                  </a:cubicBezTo>
                  <a:lnTo>
                    <a:pt x="199" y="1292"/>
                  </a:lnTo>
                  <a:cubicBezTo>
                    <a:pt x="199" y="1269"/>
                    <a:pt x="221" y="1233"/>
                    <a:pt x="235" y="1199"/>
                  </a:cubicBezTo>
                  <a:cubicBezTo>
                    <a:pt x="247" y="1188"/>
                    <a:pt x="247" y="1163"/>
                    <a:pt x="247" y="1163"/>
                  </a:cubicBezTo>
                  <a:cubicBezTo>
                    <a:pt x="199" y="1104"/>
                    <a:pt x="165" y="1048"/>
                    <a:pt x="188" y="965"/>
                  </a:cubicBezTo>
                  <a:cubicBezTo>
                    <a:pt x="188" y="954"/>
                    <a:pt x="188" y="942"/>
                    <a:pt x="177" y="942"/>
                  </a:cubicBezTo>
                  <a:cubicBezTo>
                    <a:pt x="118" y="839"/>
                    <a:pt x="152" y="733"/>
                    <a:pt x="152" y="629"/>
                  </a:cubicBezTo>
                  <a:cubicBezTo>
                    <a:pt x="152" y="546"/>
                    <a:pt x="177" y="465"/>
                    <a:pt x="177" y="384"/>
                  </a:cubicBezTo>
                  <a:lnTo>
                    <a:pt x="177" y="372"/>
                  </a:lnTo>
                  <a:cubicBezTo>
                    <a:pt x="129" y="314"/>
                    <a:pt x="152" y="244"/>
                    <a:pt x="152" y="185"/>
                  </a:cubicBezTo>
                  <a:cubicBezTo>
                    <a:pt x="152" y="136"/>
                    <a:pt x="185" y="113"/>
                    <a:pt x="223" y="113"/>
                  </a:cubicBezTo>
                  <a:cubicBezTo>
                    <a:pt x="231" y="113"/>
                    <a:pt x="239" y="114"/>
                    <a:pt x="247" y="115"/>
                  </a:cubicBezTo>
                  <a:cubicBezTo>
                    <a:pt x="291" y="141"/>
                    <a:pt x="339" y="163"/>
                    <a:pt x="386" y="174"/>
                  </a:cubicBezTo>
                  <a:cubicBezTo>
                    <a:pt x="397" y="185"/>
                    <a:pt x="397" y="185"/>
                    <a:pt x="409" y="185"/>
                  </a:cubicBezTo>
                  <a:cubicBezTo>
                    <a:pt x="445" y="174"/>
                    <a:pt x="490" y="152"/>
                    <a:pt x="537" y="152"/>
                  </a:cubicBezTo>
                  <a:cubicBezTo>
                    <a:pt x="596" y="141"/>
                    <a:pt x="666" y="127"/>
                    <a:pt x="735" y="127"/>
                  </a:cubicBezTo>
                  <a:lnTo>
                    <a:pt x="1015" y="127"/>
                  </a:lnTo>
                  <a:cubicBezTo>
                    <a:pt x="1107" y="127"/>
                    <a:pt x="1188" y="141"/>
                    <a:pt x="1283" y="152"/>
                  </a:cubicBezTo>
                  <a:cubicBezTo>
                    <a:pt x="1294" y="152"/>
                    <a:pt x="1316" y="174"/>
                    <a:pt x="1316" y="196"/>
                  </a:cubicBezTo>
                  <a:cubicBezTo>
                    <a:pt x="1316" y="255"/>
                    <a:pt x="1328" y="325"/>
                    <a:pt x="1339" y="384"/>
                  </a:cubicBezTo>
                  <a:cubicBezTo>
                    <a:pt x="1353" y="336"/>
                    <a:pt x="1353" y="280"/>
                    <a:pt x="1353" y="233"/>
                  </a:cubicBezTo>
                  <a:cubicBezTo>
                    <a:pt x="1364" y="174"/>
                    <a:pt x="1375" y="163"/>
                    <a:pt x="1434" y="163"/>
                  </a:cubicBezTo>
                  <a:cubicBezTo>
                    <a:pt x="1447" y="166"/>
                    <a:pt x="1461" y="168"/>
                    <a:pt x="1476" y="168"/>
                  </a:cubicBezTo>
                  <a:cubicBezTo>
                    <a:pt x="1512" y="168"/>
                    <a:pt x="1551" y="160"/>
                    <a:pt x="1585" y="152"/>
                  </a:cubicBezTo>
                  <a:cubicBezTo>
                    <a:pt x="1607" y="146"/>
                    <a:pt x="1626" y="143"/>
                    <a:pt x="1642" y="143"/>
                  </a:cubicBezTo>
                  <a:cubicBezTo>
                    <a:pt x="1693" y="143"/>
                    <a:pt x="1716" y="174"/>
                    <a:pt x="1724" y="244"/>
                  </a:cubicBezTo>
                  <a:cubicBezTo>
                    <a:pt x="1724" y="255"/>
                    <a:pt x="1724" y="266"/>
                    <a:pt x="1736" y="280"/>
                  </a:cubicBezTo>
                  <a:cubicBezTo>
                    <a:pt x="1736" y="266"/>
                    <a:pt x="1747" y="255"/>
                    <a:pt x="1747" y="255"/>
                  </a:cubicBezTo>
                  <a:cubicBezTo>
                    <a:pt x="1772" y="163"/>
                    <a:pt x="1817" y="152"/>
                    <a:pt x="1898" y="152"/>
                  </a:cubicBezTo>
                  <a:cubicBezTo>
                    <a:pt x="2026" y="152"/>
                    <a:pt x="2155" y="163"/>
                    <a:pt x="2283" y="174"/>
                  </a:cubicBezTo>
                  <a:cubicBezTo>
                    <a:pt x="2342" y="174"/>
                    <a:pt x="2400" y="163"/>
                    <a:pt x="2456" y="163"/>
                  </a:cubicBezTo>
                  <a:cubicBezTo>
                    <a:pt x="2472" y="159"/>
                    <a:pt x="2488" y="157"/>
                    <a:pt x="2503" y="157"/>
                  </a:cubicBezTo>
                  <a:cubicBezTo>
                    <a:pt x="2533" y="157"/>
                    <a:pt x="2559" y="167"/>
                    <a:pt x="2574" y="196"/>
                  </a:cubicBezTo>
                  <a:cubicBezTo>
                    <a:pt x="2582" y="206"/>
                    <a:pt x="2597" y="215"/>
                    <a:pt x="2609" y="215"/>
                  </a:cubicBezTo>
                  <a:cubicBezTo>
                    <a:pt x="2614" y="215"/>
                    <a:pt x="2618" y="214"/>
                    <a:pt x="2621" y="210"/>
                  </a:cubicBezTo>
                  <a:cubicBezTo>
                    <a:pt x="2638" y="203"/>
                    <a:pt x="2653" y="200"/>
                    <a:pt x="2667" y="200"/>
                  </a:cubicBezTo>
                  <a:cubicBezTo>
                    <a:pt x="2682" y="200"/>
                    <a:pt x="2697" y="203"/>
                    <a:pt x="2713" y="210"/>
                  </a:cubicBezTo>
                  <a:cubicBezTo>
                    <a:pt x="2724" y="216"/>
                    <a:pt x="2736" y="219"/>
                    <a:pt x="2747" y="219"/>
                  </a:cubicBezTo>
                  <a:cubicBezTo>
                    <a:pt x="2757" y="219"/>
                    <a:pt x="2766" y="216"/>
                    <a:pt x="2772" y="210"/>
                  </a:cubicBezTo>
                  <a:cubicBezTo>
                    <a:pt x="2794" y="187"/>
                    <a:pt x="2817" y="174"/>
                    <a:pt x="2843" y="174"/>
                  </a:cubicBezTo>
                  <a:cubicBezTo>
                    <a:pt x="2858" y="174"/>
                    <a:pt x="2873" y="177"/>
                    <a:pt x="2889" y="185"/>
                  </a:cubicBezTo>
                  <a:lnTo>
                    <a:pt x="2993" y="185"/>
                  </a:lnTo>
                  <a:cubicBezTo>
                    <a:pt x="3169" y="196"/>
                    <a:pt x="3353" y="196"/>
                    <a:pt x="3529" y="196"/>
                  </a:cubicBezTo>
                  <a:cubicBezTo>
                    <a:pt x="3568" y="196"/>
                    <a:pt x="3606" y="203"/>
                    <a:pt x="3644" y="203"/>
                  </a:cubicBezTo>
                  <a:cubicBezTo>
                    <a:pt x="3663" y="203"/>
                    <a:pt x="3683" y="201"/>
                    <a:pt x="3702" y="196"/>
                  </a:cubicBezTo>
                  <a:cubicBezTo>
                    <a:pt x="3727" y="196"/>
                    <a:pt x="3761" y="185"/>
                    <a:pt x="3783" y="174"/>
                  </a:cubicBezTo>
                  <a:cubicBezTo>
                    <a:pt x="3804" y="159"/>
                    <a:pt x="3820" y="151"/>
                    <a:pt x="3833" y="151"/>
                  </a:cubicBezTo>
                  <a:cubicBezTo>
                    <a:pt x="3851" y="151"/>
                    <a:pt x="3864" y="165"/>
                    <a:pt x="3878" y="196"/>
                  </a:cubicBezTo>
                  <a:cubicBezTo>
                    <a:pt x="3878" y="196"/>
                    <a:pt x="3889" y="210"/>
                    <a:pt x="3889" y="222"/>
                  </a:cubicBezTo>
                  <a:cubicBezTo>
                    <a:pt x="3901" y="222"/>
                    <a:pt x="3912" y="222"/>
                    <a:pt x="3912" y="210"/>
                  </a:cubicBezTo>
                  <a:cubicBezTo>
                    <a:pt x="3937" y="174"/>
                    <a:pt x="3970" y="152"/>
                    <a:pt x="4029" y="152"/>
                  </a:cubicBezTo>
                  <a:cubicBezTo>
                    <a:pt x="4051" y="152"/>
                    <a:pt x="4077" y="127"/>
                    <a:pt x="4099" y="115"/>
                  </a:cubicBezTo>
                  <a:cubicBezTo>
                    <a:pt x="4126" y="100"/>
                    <a:pt x="4148" y="92"/>
                    <a:pt x="4168" y="92"/>
                  </a:cubicBezTo>
                  <a:close/>
                  <a:moveTo>
                    <a:pt x="1" y="1"/>
                  </a:moveTo>
                  <a:lnTo>
                    <a:pt x="1" y="2945"/>
                  </a:lnTo>
                  <a:lnTo>
                    <a:pt x="8010" y="2945"/>
                  </a:lnTo>
                  <a:lnTo>
                    <a:pt x="80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2"/>
            <p:cNvSpPr/>
            <p:nvPr/>
          </p:nvSpPr>
          <p:spPr>
            <a:xfrm>
              <a:off x="2050076" y="2447941"/>
              <a:ext cx="605972" cy="222843"/>
            </a:xfrm>
            <a:custGeom>
              <a:rect b="b" l="l" r="r" t="t"/>
              <a:pathLst>
                <a:path extrusionOk="0" h="2946" w="8011">
                  <a:moveTo>
                    <a:pt x="4168" y="92"/>
                  </a:moveTo>
                  <a:cubicBezTo>
                    <a:pt x="4192" y="92"/>
                    <a:pt x="4213" y="103"/>
                    <a:pt x="4239" y="127"/>
                  </a:cubicBezTo>
                  <a:cubicBezTo>
                    <a:pt x="4250" y="152"/>
                    <a:pt x="4286" y="163"/>
                    <a:pt x="4309" y="163"/>
                  </a:cubicBezTo>
                  <a:cubicBezTo>
                    <a:pt x="4390" y="174"/>
                    <a:pt x="4482" y="174"/>
                    <a:pt x="4566" y="185"/>
                  </a:cubicBezTo>
                  <a:lnTo>
                    <a:pt x="4820" y="185"/>
                  </a:lnTo>
                  <a:cubicBezTo>
                    <a:pt x="4926" y="185"/>
                    <a:pt x="5040" y="174"/>
                    <a:pt x="5147" y="174"/>
                  </a:cubicBezTo>
                  <a:cubicBezTo>
                    <a:pt x="5158" y="174"/>
                    <a:pt x="5169" y="185"/>
                    <a:pt x="5180" y="185"/>
                  </a:cubicBezTo>
                  <a:lnTo>
                    <a:pt x="5180" y="244"/>
                  </a:lnTo>
                  <a:cubicBezTo>
                    <a:pt x="5201" y="210"/>
                    <a:pt x="5230" y="199"/>
                    <a:pt x="5259" y="199"/>
                  </a:cubicBezTo>
                  <a:cubicBezTo>
                    <a:pt x="5280" y="199"/>
                    <a:pt x="5301" y="205"/>
                    <a:pt x="5320" y="210"/>
                  </a:cubicBezTo>
                  <a:cubicBezTo>
                    <a:pt x="5334" y="210"/>
                    <a:pt x="5345" y="210"/>
                    <a:pt x="5356" y="196"/>
                  </a:cubicBezTo>
                  <a:cubicBezTo>
                    <a:pt x="5378" y="189"/>
                    <a:pt x="5394" y="186"/>
                    <a:pt x="5407" y="186"/>
                  </a:cubicBezTo>
                  <a:cubicBezTo>
                    <a:pt x="5434" y="186"/>
                    <a:pt x="5444" y="204"/>
                    <a:pt x="5459" y="244"/>
                  </a:cubicBezTo>
                  <a:cubicBezTo>
                    <a:pt x="5459" y="255"/>
                    <a:pt x="5473" y="255"/>
                    <a:pt x="5473" y="266"/>
                  </a:cubicBezTo>
                  <a:cubicBezTo>
                    <a:pt x="5485" y="255"/>
                    <a:pt x="5496" y="244"/>
                    <a:pt x="5496" y="233"/>
                  </a:cubicBezTo>
                  <a:cubicBezTo>
                    <a:pt x="5518" y="163"/>
                    <a:pt x="5566" y="141"/>
                    <a:pt x="5635" y="141"/>
                  </a:cubicBezTo>
                  <a:lnTo>
                    <a:pt x="5948" y="141"/>
                  </a:lnTo>
                  <a:cubicBezTo>
                    <a:pt x="5958" y="141"/>
                    <a:pt x="5966" y="134"/>
                    <a:pt x="5973" y="134"/>
                  </a:cubicBezTo>
                  <a:cubicBezTo>
                    <a:pt x="5977" y="134"/>
                    <a:pt x="5981" y="136"/>
                    <a:pt x="5985" y="141"/>
                  </a:cubicBezTo>
                  <a:cubicBezTo>
                    <a:pt x="6030" y="162"/>
                    <a:pt x="6075" y="169"/>
                    <a:pt x="6119" y="169"/>
                  </a:cubicBezTo>
                  <a:cubicBezTo>
                    <a:pt x="6191" y="169"/>
                    <a:pt x="6262" y="152"/>
                    <a:pt x="6334" y="152"/>
                  </a:cubicBezTo>
                  <a:cubicBezTo>
                    <a:pt x="6415" y="146"/>
                    <a:pt x="6499" y="143"/>
                    <a:pt x="6584" y="143"/>
                  </a:cubicBezTo>
                  <a:cubicBezTo>
                    <a:pt x="6668" y="143"/>
                    <a:pt x="6753" y="146"/>
                    <a:pt x="6834" y="152"/>
                  </a:cubicBezTo>
                  <a:cubicBezTo>
                    <a:pt x="6974" y="152"/>
                    <a:pt x="7102" y="163"/>
                    <a:pt x="7231" y="174"/>
                  </a:cubicBezTo>
                  <a:cubicBezTo>
                    <a:pt x="7301" y="174"/>
                    <a:pt x="7301" y="174"/>
                    <a:pt x="7275" y="233"/>
                  </a:cubicBezTo>
                  <a:cubicBezTo>
                    <a:pt x="7264" y="266"/>
                    <a:pt x="7275" y="291"/>
                    <a:pt x="7275" y="314"/>
                  </a:cubicBezTo>
                  <a:cubicBezTo>
                    <a:pt x="7323" y="280"/>
                    <a:pt x="7370" y="233"/>
                    <a:pt x="7415" y="196"/>
                  </a:cubicBezTo>
                  <a:cubicBezTo>
                    <a:pt x="7429" y="185"/>
                    <a:pt x="7463" y="174"/>
                    <a:pt x="7485" y="174"/>
                  </a:cubicBezTo>
                  <a:cubicBezTo>
                    <a:pt x="7544" y="185"/>
                    <a:pt x="7602" y="185"/>
                    <a:pt x="7661" y="196"/>
                  </a:cubicBezTo>
                  <a:cubicBezTo>
                    <a:pt x="7708" y="196"/>
                    <a:pt x="7720" y="210"/>
                    <a:pt x="7694" y="244"/>
                  </a:cubicBezTo>
                  <a:lnTo>
                    <a:pt x="7694" y="325"/>
                  </a:lnTo>
                  <a:lnTo>
                    <a:pt x="7694" y="501"/>
                  </a:lnTo>
                  <a:cubicBezTo>
                    <a:pt x="7708" y="641"/>
                    <a:pt x="7720" y="791"/>
                    <a:pt x="7720" y="931"/>
                  </a:cubicBezTo>
                  <a:cubicBezTo>
                    <a:pt x="7720" y="954"/>
                    <a:pt x="7708" y="990"/>
                    <a:pt x="7694" y="1012"/>
                  </a:cubicBezTo>
                  <a:cubicBezTo>
                    <a:pt x="7672" y="1035"/>
                    <a:pt x="7639" y="1048"/>
                    <a:pt x="7613" y="1082"/>
                  </a:cubicBezTo>
                  <a:cubicBezTo>
                    <a:pt x="7672" y="1082"/>
                    <a:pt x="7683" y="1130"/>
                    <a:pt x="7683" y="1163"/>
                  </a:cubicBezTo>
                  <a:cubicBezTo>
                    <a:pt x="7683" y="1222"/>
                    <a:pt x="7708" y="1292"/>
                    <a:pt x="7672" y="1339"/>
                  </a:cubicBezTo>
                  <a:cubicBezTo>
                    <a:pt x="7661" y="1350"/>
                    <a:pt x="7672" y="1373"/>
                    <a:pt x="7672" y="1373"/>
                  </a:cubicBezTo>
                  <a:cubicBezTo>
                    <a:pt x="7720" y="1442"/>
                    <a:pt x="7708" y="1501"/>
                    <a:pt x="7672" y="1560"/>
                  </a:cubicBezTo>
                  <a:cubicBezTo>
                    <a:pt x="7650" y="1582"/>
                    <a:pt x="7650" y="1607"/>
                    <a:pt x="7661" y="1641"/>
                  </a:cubicBezTo>
                  <a:cubicBezTo>
                    <a:pt x="7708" y="1780"/>
                    <a:pt x="7708" y="1920"/>
                    <a:pt x="7694" y="2060"/>
                  </a:cubicBezTo>
                  <a:cubicBezTo>
                    <a:pt x="7694" y="2082"/>
                    <a:pt x="7650" y="2107"/>
                    <a:pt x="7625" y="2130"/>
                  </a:cubicBezTo>
                  <a:cubicBezTo>
                    <a:pt x="7683" y="2166"/>
                    <a:pt x="7720" y="2222"/>
                    <a:pt x="7694" y="2281"/>
                  </a:cubicBezTo>
                  <a:cubicBezTo>
                    <a:pt x="7661" y="2350"/>
                    <a:pt x="7694" y="2398"/>
                    <a:pt x="7694" y="2445"/>
                  </a:cubicBezTo>
                  <a:lnTo>
                    <a:pt x="7694" y="2711"/>
                  </a:lnTo>
                  <a:cubicBezTo>
                    <a:pt x="7694" y="2747"/>
                    <a:pt x="7672" y="2769"/>
                    <a:pt x="7639" y="2769"/>
                  </a:cubicBezTo>
                  <a:cubicBezTo>
                    <a:pt x="7532" y="2758"/>
                    <a:pt x="7510" y="2758"/>
                    <a:pt x="7474" y="2655"/>
                  </a:cubicBezTo>
                  <a:cubicBezTo>
                    <a:pt x="7463" y="2641"/>
                    <a:pt x="7463" y="2630"/>
                    <a:pt x="7451" y="2619"/>
                  </a:cubicBezTo>
                  <a:cubicBezTo>
                    <a:pt x="7440" y="2641"/>
                    <a:pt x="7429" y="2655"/>
                    <a:pt x="7415" y="2666"/>
                  </a:cubicBezTo>
                  <a:cubicBezTo>
                    <a:pt x="7404" y="2688"/>
                    <a:pt x="7393" y="2711"/>
                    <a:pt x="7370" y="2725"/>
                  </a:cubicBezTo>
                  <a:cubicBezTo>
                    <a:pt x="7352" y="2738"/>
                    <a:pt x="7333" y="2744"/>
                    <a:pt x="7316" y="2744"/>
                  </a:cubicBezTo>
                  <a:cubicBezTo>
                    <a:pt x="7290" y="2744"/>
                    <a:pt x="7267" y="2729"/>
                    <a:pt x="7253" y="2700"/>
                  </a:cubicBezTo>
                  <a:cubicBezTo>
                    <a:pt x="7242" y="2677"/>
                    <a:pt x="7242" y="2666"/>
                    <a:pt x="7231" y="2630"/>
                  </a:cubicBezTo>
                  <a:cubicBezTo>
                    <a:pt x="7195" y="2725"/>
                    <a:pt x="7136" y="2737"/>
                    <a:pt x="7068" y="2737"/>
                  </a:cubicBezTo>
                  <a:cubicBezTo>
                    <a:pt x="7045" y="2737"/>
                    <a:pt x="7021" y="2736"/>
                    <a:pt x="6996" y="2736"/>
                  </a:cubicBezTo>
                  <a:cubicBezTo>
                    <a:pt x="6951" y="2725"/>
                    <a:pt x="6904" y="2711"/>
                    <a:pt x="6845" y="2700"/>
                  </a:cubicBezTo>
                  <a:cubicBezTo>
                    <a:pt x="6834" y="2700"/>
                    <a:pt x="6823" y="2688"/>
                    <a:pt x="6812" y="2688"/>
                  </a:cubicBezTo>
                  <a:cubicBezTo>
                    <a:pt x="6753" y="2711"/>
                    <a:pt x="6694" y="2725"/>
                    <a:pt x="6647" y="2747"/>
                  </a:cubicBezTo>
                  <a:cubicBezTo>
                    <a:pt x="6613" y="2747"/>
                    <a:pt x="6566" y="2758"/>
                    <a:pt x="6532" y="2758"/>
                  </a:cubicBezTo>
                  <a:cubicBezTo>
                    <a:pt x="6381" y="2758"/>
                    <a:pt x="6228" y="2758"/>
                    <a:pt x="6066" y="2747"/>
                  </a:cubicBezTo>
                  <a:cubicBezTo>
                    <a:pt x="6020" y="2747"/>
                    <a:pt x="5973" y="2744"/>
                    <a:pt x="5926" y="2744"/>
                  </a:cubicBezTo>
                  <a:cubicBezTo>
                    <a:pt x="5879" y="2744"/>
                    <a:pt x="5832" y="2747"/>
                    <a:pt x="5786" y="2758"/>
                  </a:cubicBezTo>
                  <a:cubicBezTo>
                    <a:pt x="5775" y="2758"/>
                    <a:pt x="5753" y="2758"/>
                    <a:pt x="5739" y="2747"/>
                  </a:cubicBezTo>
                  <a:cubicBezTo>
                    <a:pt x="5716" y="2735"/>
                    <a:pt x="5692" y="2731"/>
                    <a:pt x="5669" y="2731"/>
                  </a:cubicBezTo>
                  <a:cubicBezTo>
                    <a:pt x="5622" y="2731"/>
                    <a:pt x="5576" y="2747"/>
                    <a:pt x="5529" y="2747"/>
                  </a:cubicBezTo>
                  <a:cubicBezTo>
                    <a:pt x="5448" y="2747"/>
                    <a:pt x="5367" y="2736"/>
                    <a:pt x="5297" y="2711"/>
                  </a:cubicBezTo>
                  <a:cubicBezTo>
                    <a:pt x="5264" y="2700"/>
                    <a:pt x="5239" y="2641"/>
                    <a:pt x="5216" y="2607"/>
                  </a:cubicBezTo>
                  <a:cubicBezTo>
                    <a:pt x="5216" y="2619"/>
                    <a:pt x="5205" y="2641"/>
                    <a:pt x="5205" y="2655"/>
                  </a:cubicBezTo>
                  <a:cubicBezTo>
                    <a:pt x="5194" y="2700"/>
                    <a:pt x="5158" y="2711"/>
                    <a:pt x="5110" y="2725"/>
                  </a:cubicBezTo>
                  <a:cubicBezTo>
                    <a:pt x="5091" y="2725"/>
                    <a:pt x="5069" y="2722"/>
                    <a:pt x="5045" y="2722"/>
                  </a:cubicBezTo>
                  <a:cubicBezTo>
                    <a:pt x="5015" y="2722"/>
                    <a:pt x="4981" y="2727"/>
                    <a:pt x="4948" y="2747"/>
                  </a:cubicBezTo>
                  <a:cubicBezTo>
                    <a:pt x="4948" y="2753"/>
                    <a:pt x="4943" y="2755"/>
                    <a:pt x="4936" y="2755"/>
                  </a:cubicBezTo>
                  <a:cubicBezTo>
                    <a:pt x="4929" y="2755"/>
                    <a:pt x="4920" y="2753"/>
                    <a:pt x="4915" y="2747"/>
                  </a:cubicBezTo>
                  <a:cubicBezTo>
                    <a:pt x="4876" y="2743"/>
                    <a:pt x="4837" y="2742"/>
                    <a:pt x="4798" y="2742"/>
                  </a:cubicBezTo>
                  <a:cubicBezTo>
                    <a:pt x="4719" y="2742"/>
                    <a:pt x="4642" y="2747"/>
                    <a:pt x="4566" y="2747"/>
                  </a:cubicBezTo>
                  <a:cubicBezTo>
                    <a:pt x="4534" y="2747"/>
                    <a:pt x="4502" y="2752"/>
                    <a:pt x="4471" y="2752"/>
                  </a:cubicBezTo>
                  <a:cubicBezTo>
                    <a:pt x="4456" y="2752"/>
                    <a:pt x="4441" y="2751"/>
                    <a:pt x="4426" y="2747"/>
                  </a:cubicBezTo>
                  <a:cubicBezTo>
                    <a:pt x="4367" y="2747"/>
                    <a:pt x="4309" y="2736"/>
                    <a:pt x="4250" y="2725"/>
                  </a:cubicBezTo>
                  <a:cubicBezTo>
                    <a:pt x="4216" y="2725"/>
                    <a:pt x="4180" y="2711"/>
                    <a:pt x="4158" y="2711"/>
                  </a:cubicBezTo>
                  <a:cubicBezTo>
                    <a:pt x="4116" y="2726"/>
                    <a:pt x="4078" y="2732"/>
                    <a:pt x="4039" y="2732"/>
                  </a:cubicBezTo>
                  <a:cubicBezTo>
                    <a:pt x="4013" y="2732"/>
                    <a:pt x="3987" y="2729"/>
                    <a:pt x="3959" y="2725"/>
                  </a:cubicBezTo>
                  <a:cubicBezTo>
                    <a:pt x="3912" y="2725"/>
                    <a:pt x="3853" y="2736"/>
                    <a:pt x="3808" y="2736"/>
                  </a:cubicBezTo>
                  <a:lnTo>
                    <a:pt x="3750" y="2736"/>
                  </a:lnTo>
                  <a:cubicBezTo>
                    <a:pt x="3730" y="2738"/>
                    <a:pt x="3713" y="2739"/>
                    <a:pt x="3699" y="2739"/>
                  </a:cubicBezTo>
                  <a:cubicBezTo>
                    <a:pt x="3640" y="2739"/>
                    <a:pt x="3632" y="2716"/>
                    <a:pt x="3632" y="2630"/>
                  </a:cubicBezTo>
                  <a:cubicBezTo>
                    <a:pt x="3632" y="2607"/>
                    <a:pt x="3621" y="2596"/>
                    <a:pt x="3610" y="2571"/>
                  </a:cubicBezTo>
                  <a:cubicBezTo>
                    <a:pt x="3599" y="2607"/>
                    <a:pt x="3588" y="2641"/>
                    <a:pt x="3588" y="2666"/>
                  </a:cubicBezTo>
                  <a:cubicBezTo>
                    <a:pt x="3563" y="2700"/>
                    <a:pt x="3563" y="2747"/>
                    <a:pt x="3518" y="2747"/>
                  </a:cubicBezTo>
                  <a:cubicBezTo>
                    <a:pt x="3459" y="2747"/>
                    <a:pt x="3412" y="2747"/>
                    <a:pt x="3378" y="2688"/>
                  </a:cubicBezTo>
                  <a:cubicBezTo>
                    <a:pt x="3364" y="2677"/>
                    <a:pt x="3364" y="2666"/>
                    <a:pt x="3353" y="2655"/>
                  </a:cubicBezTo>
                  <a:lnTo>
                    <a:pt x="3342" y="2655"/>
                  </a:lnTo>
                  <a:cubicBezTo>
                    <a:pt x="3331" y="2747"/>
                    <a:pt x="3272" y="2758"/>
                    <a:pt x="3202" y="2758"/>
                  </a:cubicBezTo>
                  <a:cubicBezTo>
                    <a:pt x="3110" y="2769"/>
                    <a:pt x="3015" y="2781"/>
                    <a:pt x="2923" y="2781"/>
                  </a:cubicBezTo>
                  <a:cubicBezTo>
                    <a:pt x="2912" y="2788"/>
                    <a:pt x="2900" y="2791"/>
                    <a:pt x="2888" y="2791"/>
                  </a:cubicBezTo>
                  <a:cubicBezTo>
                    <a:pt x="2876" y="2791"/>
                    <a:pt x="2864" y="2788"/>
                    <a:pt x="2853" y="2781"/>
                  </a:cubicBezTo>
                  <a:cubicBezTo>
                    <a:pt x="2772" y="2781"/>
                    <a:pt x="2702" y="2769"/>
                    <a:pt x="2632" y="2758"/>
                  </a:cubicBezTo>
                  <a:cubicBezTo>
                    <a:pt x="2621" y="2747"/>
                    <a:pt x="2621" y="2747"/>
                    <a:pt x="2610" y="2747"/>
                  </a:cubicBezTo>
                  <a:cubicBezTo>
                    <a:pt x="2504" y="2758"/>
                    <a:pt x="2400" y="2769"/>
                    <a:pt x="2305" y="2781"/>
                  </a:cubicBezTo>
                  <a:lnTo>
                    <a:pt x="2213" y="2781"/>
                  </a:lnTo>
                  <a:cubicBezTo>
                    <a:pt x="2195" y="2775"/>
                    <a:pt x="2175" y="2775"/>
                    <a:pt x="2155" y="2775"/>
                  </a:cubicBezTo>
                  <a:cubicBezTo>
                    <a:pt x="2134" y="2775"/>
                    <a:pt x="2114" y="2775"/>
                    <a:pt x="2096" y="2769"/>
                  </a:cubicBezTo>
                  <a:cubicBezTo>
                    <a:pt x="2060" y="2756"/>
                    <a:pt x="2024" y="2746"/>
                    <a:pt x="1986" y="2746"/>
                  </a:cubicBezTo>
                  <a:cubicBezTo>
                    <a:pt x="1963" y="2746"/>
                    <a:pt x="1938" y="2750"/>
                    <a:pt x="1912" y="2758"/>
                  </a:cubicBezTo>
                  <a:cubicBezTo>
                    <a:pt x="1898" y="2758"/>
                    <a:pt x="1875" y="2736"/>
                    <a:pt x="1842" y="2725"/>
                  </a:cubicBezTo>
                  <a:cubicBezTo>
                    <a:pt x="1816" y="2775"/>
                    <a:pt x="1773" y="2782"/>
                    <a:pt x="1721" y="2782"/>
                  </a:cubicBezTo>
                  <a:cubicBezTo>
                    <a:pt x="1700" y="2782"/>
                    <a:pt x="1678" y="2781"/>
                    <a:pt x="1655" y="2781"/>
                  </a:cubicBezTo>
                  <a:cubicBezTo>
                    <a:pt x="1584" y="2781"/>
                    <a:pt x="1514" y="2787"/>
                    <a:pt x="1444" y="2787"/>
                  </a:cubicBezTo>
                  <a:cubicBezTo>
                    <a:pt x="1409" y="2787"/>
                    <a:pt x="1374" y="2785"/>
                    <a:pt x="1339" y="2781"/>
                  </a:cubicBezTo>
                  <a:cubicBezTo>
                    <a:pt x="1298" y="2775"/>
                    <a:pt x="1258" y="2772"/>
                    <a:pt x="1216" y="2772"/>
                  </a:cubicBezTo>
                  <a:cubicBezTo>
                    <a:pt x="1174" y="2772"/>
                    <a:pt x="1131" y="2775"/>
                    <a:pt x="1085" y="2781"/>
                  </a:cubicBezTo>
                  <a:cubicBezTo>
                    <a:pt x="1059" y="2787"/>
                    <a:pt x="1034" y="2789"/>
                    <a:pt x="1009" y="2789"/>
                  </a:cubicBezTo>
                  <a:cubicBezTo>
                    <a:pt x="929" y="2789"/>
                    <a:pt x="850" y="2764"/>
                    <a:pt x="769" y="2747"/>
                  </a:cubicBezTo>
                  <a:lnTo>
                    <a:pt x="724" y="2747"/>
                  </a:lnTo>
                  <a:cubicBezTo>
                    <a:pt x="688" y="2747"/>
                    <a:pt x="666" y="2758"/>
                    <a:pt x="629" y="2758"/>
                  </a:cubicBezTo>
                  <a:cubicBezTo>
                    <a:pt x="618" y="2769"/>
                    <a:pt x="596" y="2769"/>
                    <a:pt x="585" y="2781"/>
                  </a:cubicBezTo>
                  <a:cubicBezTo>
                    <a:pt x="572" y="2793"/>
                    <a:pt x="557" y="2799"/>
                    <a:pt x="541" y="2799"/>
                  </a:cubicBezTo>
                  <a:cubicBezTo>
                    <a:pt x="525" y="2799"/>
                    <a:pt x="508" y="2793"/>
                    <a:pt x="490" y="2781"/>
                  </a:cubicBezTo>
                  <a:cubicBezTo>
                    <a:pt x="486" y="2777"/>
                    <a:pt x="480" y="2776"/>
                    <a:pt x="472" y="2776"/>
                  </a:cubicBezTo>
                  <a:cubicBezTo>
                    <a:pt x="458" y="2776"/>
                    <a:pt x="440" y="2781"/>
                    <a:pt x="431" y="2781"/>
                  </a:cubicBezTo>
                  <a:lnTo>
                    <a:pt x="235" y="2781"/>
                  </a:lnTo>
                  <a:cubicBezTo>
                    <a:pt x="235" y="2781"/>
                    <a:pt x="210" y="2758"/>
                    <a:pt x="210" y="2747"/>
                  </a:cubicBezTo>
                  <a:lnTo>
                    <a:pt x="210" y="2375"/>
                  </a:lnTo>
                  <a:cubicBezTo>
                    <a:pt x="210" y="2362"/>
                    <a:pt x="221" y="2350"/>
                    <a:pt x="221" y="2339"/>
                  </a:cubicBezTo>
                  <a:cubicBezTo>
                    <a:pt x="210" y="2281"/>
                    <a:pt x="210" y="2236"/>
                    <a:pt x="258" y="2199"/>
                  </a:cubicBezTo>
                  <a:cubicBezTo>
                    <a:pt x="221" y="2141"/>
                    <a:pt x="199" y="2096"/>
                    <a:pt x="177" y="2049"/>
                  </a:cubicBezTo>
                  <a:cubicBezTo>
                    <a:pt x="165" y="2026"/>
                    <a:pt x="165" y="2001"/>
                    <a:pt x="165" y="1979"/>
                  </a:cubicBezTo>
                  <a:cubicBezTo>
                    <a:pt x="177" y="1898"/>
                    <a:pt x="188" y="1803"/>
                    <a:pt x="199" y="1722"/>
                  </a:cubicBezTo>
                  <a:lnTo>
                    <a:pt x="199" y="1292"/>
                  </a:lnTo>
                  <a:cubicBezTo>
                    <a:pt x="199" y="1269"/>
                    <a:pt x="221" y="1233"/>
                    <a:pt x="235" y="1199"/>
                  </a:cubicBezTo>
                  <a:cubicBezTo>
                    <a:pt x="247" y="1188"/>
                    <a:pt x="247" y="1163"/>
                    <a:pt x="247" y="1163"/>
                  </a:cubicBezTo>
                  <a:cubicBezTo>
                    <a:pt x="199" y="1104"/>
                    <a:pt x="165" y="1048"/>
                    <a:pt x="188" y="965"/>
                  </a:cubicBezTo>
                  <a:cubicBezTo>
                    <a:pt x="188" y="954"/>
                    <a:pt x="188" y="942"/>
                    <a:pt x="177" y="942"/>
                  </a:cubicBezTo>
                  <a:cubicBezTo>
                    <a:pt x="118" y="839"/>
                    <a:pt x="152" y="733"/>
                    <a:pt x="152" y="629"/>
                  </a:cubicBezTo>
                  <a:cubicBezTo>
                    <a:pt x="152" y="546"/>
                    <a:pt x="177" y="465"/>
                    <a:pt x="177" y="384"/>
                  </a:cubicBezTo>
                  <a:lnTo>
                    <a:pt x="177" y="372"/>
                  </a:lnTo>
                  <a:cubicBezTo>
                    <a:pt x="129" y="314"/>
                    <a:pt x="152" y="244"/>
                    <a:pt x="152" y="185"/>
                  </a:cubicBezTo>
                  <a:cubicBezTo>
                    <a:pt x="152" y="136"/>
                    <a:pt x="185" y="113"/>
                    <a:pt x="223" y="113"/>
                  </a:cubicBezTo>
                  <a:cubicBezTo>
                    <a:pt x="231" y="113"/>
                    <a:pt x="239" y="114"/>
                    <a:pt x="247" y="115"/>
                  </a:cubicBezTo>
                  <a:cubicBezTo>
                    <a:pt x="291" y="141"/>
                    <a:pt x="339" y="163"/>
                    <a:pt x="386" y="174"/>
                  </a:cubicBezTo>
                  <a:cubicBezTo>
                    <a:pt x="397" y="185"/>
                    <a:pt x="397" y="185"/>
                    <a:pt x="409" y="185"/>
                  </a:cubicBezTo>
                  <a:cubicBezTo>
                    <a:pt x="445" y="174"/>
                    <a:pt x="490" y="152"/>
                    <a:pt x="537" y="152"/>
                  </a:cubicBezTo>
                  <a:cubicBezTo>
                    <a:pt x="596" y="141"/>
                    <a:pt x="666" y="127"/>
                    <a:pt x="735" y="127"/>
                  </a:cubicBezTo>
                  <a:lnTo>
                    <a:pt x="1015" y="127"/>
                  </a:lnTo>
                  <a:cubicBezTo>
                    <a:pt x="1107" y="127"/>
                    <a:pt x="1188" y="141"/>
                    <a:pt x="1283" y="152"/>
                  </a:cubicBezTo>
                  <a:cubicBezTo>
                    <a:pt x="1294" y="152"/>
                    <a:pt x="1316" y="174"/>
                    <a:pt x="1316" y="196"/>
                  </a:cubicBezTo>
                  <a:cubicBezTo>
                    <a:pt x="1316" y="255"/>
                    <a:pt x="1328" y="325"/>
                    <a:pt x="1339" y="384"/>
                  </a:cubicBezTo>
                  <a:cubicBezTo>
                    <a:pt x="1353" y="336"/>
                    <a:pt x="1353" y="280"/>
                    <a:pt x="1353" y="233"/>
                  </a:cubicBezTo>
                  <a:cubicBezTo>
                    <a:pt x="1364" y="174"/>
                    <a:pt x="1375" y="163"/>
                    <a:pt x="1434" y="163"/>
                  </a:cubicBezTo>
                  <a:cubicBezTo>
                    <a:pt x="1447" y="166"/>
                    <a:pt x="1461" y="168"/>
                    <a:pt x="1476" y="168"/>
                  </a:cubicBezTo>
                  <a:cubicBezTo>
                    <a:pt x="1512" y="168"/>
                    <a:pt x="1551" y="160"/>
                    <a:pt x="1585" y="152"/>
                  </a:cubicBezTo>
                  <a:cubicBezTo>
                    <a:pt x="1607" y="146"/>
                    <a:pt x="1626" y="143"/>
                    <a:pt x="1642" y="143"/>
                  </a:cubicBezTo>
                  <a:cubicBezTo>
                    <a:pt x="1693" y="143"/>
                    <a:pt x="1716" y="174"/>
                    <a:pt x="1724" y="244"/>
                  </a:cubicBezTo>
                  <a:cubicBezTo>
                    <a:pt x="1724" y="255"/>
                    <a:pt x="1724" y="266"/>
                    <a:pt x="1736" y="280"/>
                  </a:cubicBezTo>
                  <a:cubicBezTo>
                    <a:pt x="1736" y="266"/>
                    <a:pt x="1747" y="255"/>
                    <a:pt x="1747" y="255"/>
                  </a:cubicBezTo>
                  <a:cubicBezTo>
                    <a:pt x="1772" y="163"/>
                    <a:pt x="1817" y="152"/>
                    <a:pt x="1898" y="152"/>
                  </a:cubicBezTo>
                  <a:cubicBezTo>
                    <a:pt x="2026" y="152"/>
                    <a:pt x="2155" y="163"/>
                    <a:pt x="2283" y="174"/>
                  </a:cubicBezTo>
                  <a:cubicBezTo>
                    <a:pt x="2342" y="174"/>
                    <a:pt x="2400" y="163"/>
                    <a:pt x="2456" y="163"/>
                  </a:cubicBezTo>
                  <a:cubicBezTo>
                    <a:pt x="2472" y="159"/>
                    <a:pt x="2488" y="157"/>
                    <a:pt x="2503" y="157"/>
                  </a:cubicBezTo>
                  <a:cubicBezTo>
                    <a:pt x="2533" y="157"/>
                    <a:pt x="2559" y="167"/>
                    <a:pt x="2574" y="196"/>
                  </a:cubicBezTo>
                  <a:cubicBezTo>
                    <a:pt x="2582" y="206"/>
                    <a:pt x="2597" y="215"/>
                    <a:pt x="2609" y="215"/>
                  </a:cubicBezTo>
                  <a:cubicBezTo>
                    <a:pt x="2614" y="215"/>
                    <a:pt x="2618" y="214"/>
                    <a:pt x="2621" y="210"/>
                  </a:cubicBezTo>
                  <a:cubicBezTo>
                    <a:pt x="2638" y="203"/>
                    <a:pt x="2653" y="200"/>
                    <a:pt x="2667" y="200"/>
                  </a:cubicBezTo>
                  <a:cubicBezTo>
                    <a:pt x="2682" y="200"/>
                    <a:pt x="2697" y="203"/>
                    <a:pt x="2713" y="210"/>
                  </a:cubicBezTo>
                  <a:cubicBezTo>
                    <a:pt x="2724" y="216"/>
                    <a:pt x="2736" y="219"/>
                    <a:pt x="2747" y="219"/>
                  </a:cubicBezTo>
                  <a:cubicBezTo>
                    <a:pt x="2757" y="219"/>
                    <a:pt x="2766" y="216"/>
                    <a:pt x="2772" y="210"/>
                  </a:cubicBezTo>
                  <a:cubicBezTo>
                    <a:pt x="2794" y="187"/>
                    <a:pt x="2817" y="174"/>
                    <a:pt x="2843" y="174"/>
                  </a:cubicBezTo>
                  <a:cubicBezTo>
                    <a:pt x="2858" y="174"/>
                    <a:pt x="2873" y="177"/>
                    <a:pt x="2889" y="185"/>
                  </a:cubicBezTo>
                  <a:lnTo>
                    <a:pt x="2993" y="185"/>
                  </a:lnTo>
                  <a:cubicBezTo>
                    <a:pt x="3169" y="196"/>
                    <a:pt x="3353" y="196"/>
                    <a:pt x="3529" y="196"/>
                  </a:cubicBezTo>
                  <a:cubicBezTo>
                    <a:pt x="3568" y="196"/>
                    <a:pt x="3606" y="203"/>
                    <a:pt x="3644" y="203"/>
                  </a:cubicBezTo>
                  <a:cubicBezTo>
                    <a:pt x="3663" y="203"/>
                    <a:pt x="3683" y="201"/>
                    <a:pt x="3702" y="196"/>
                  </a:cubicBezTo>
                  <a:cubicBezTo>
                    <a:pt x="3727" y="196"/>
                    <a:pt x="3761" y="185"/>
                    <a:pt x="3783" y="174"/>
                  </a:cubicBezTo>
                  <a:cubicBezTo>
                    <a:pt x="3804" y="159"/>
                    <a:pt x="3820" y="151"/>
                    <a:pt x="3833" y="151"/>
                  </a:cubicBezTo>
                  <a:cubicBezTo>
                    <a:pt x="3851" y="151"/>
                    <a:pt x="3864" y="165"/>
                    <a:pt x="3878" y="196"/>
                  </a:cubicBezTo>
                  <a:cubicBezTo>
                    <a:pt x="3878" y="196"/>
                    <a:pt x="3889" y="210"/>
                    <a:pt x="3889" y="222"/>
                  </a:cubicBezTo>
                  <a:cubicBezTo>
                    <a:pt x="3901" y="222"/>
                    <a:pt x="3912" y="222"/>
                    <a:pt x="3912" y="210"/>
                  </a:cubicBezTo>
                  <a:cubicBezTo>
                    <a:pt x="3937" y="174"/>
                    <a:pt x="3970" y="152"/>
                    <a:pt x="4029" y="152"/>
                  </a:cubicBezTo>
                  <a:cubicBezTo>
                    <a:pt x="4051" y="152"/>
                    <a:pt x="4077" y="127"/>
                    <a:pt x="4099" y="115"/>
                  </a:cubicBezTo>
                  <a:cubicBezTo>
                    <a:pt x="4126" y="100"/>
                    <a:pt x="4148" y="92"/>
                    <a:pt x="4168" y="92"/>
                  </a:cubicBezTo>
                  <a:close/>
                  <a:moveTo>
                    <a:pt x="1" y="1"/>
                  </a:moveTo>
                  <a:lnTo>
                    <a:pt x="1" y="2945"/>
                  </a:lnTo>
                  <a:lnTo>
                    <a:pt x="8010" y="2945"/>
                  </a:lnTo>
                  <a:lnTo>
                    <a:pt x="80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2"/>
            <p:cNvSpPr/>
            <p:nvPr/>
          </p:nvSpPr>
          <p:spPr>
            <a:xfrm>
              <a:off x="2061497" y="2457623"/>
              <a:ext cx="569815" cy="198788"/>
            </a:xfrm>
            <a:custGeom>
              <a:rect b="b" l="l" r="r" t="t"/>
              <a:pathLst>
                <a:path extrusionOk="0" h="2628" w="7533">
                  <a:moveTo>
                    <a:pt x="6613" y="744"/>
                  </a:moveTo>
                  <a:cubicBezTo>
                    <a:pt x="6624" y="744"/>
                    <a:pt x="6624" y="756"/>
                    <a:pt x="6635" y="767"/>
                  </a:cubicBezTo>
                  <a:cubicBezTo>
                    <a:pt x="6624" y="767"/>
                    <a:pt x="6624" y="781"/>
                    <a:pt x="6613" y="792"/>
                  </a:cubicBezTo>
                  <a:lnTo>
                    <a:pt x="1177" y="792"/>
                  </a:lnTo>
                  <a:cubicBezTo>
                    <a:pt x="1154" y="792"/>
                    <a:pt x="1132" y="767"/>
                    <a:pt x="1107" y="767"/>
                  </a:cubicBezTo>
                  <a:cubicBezTo>
                    <a:pt x="1132" y="756"/>
                    <a:pt x="1154" y="744"/>
                    <a:pt x="1177" y="744"/>
                  </a:cubicBezTo>
                  <a:close/>
                  <a:moveTo>
                    <a:pt x="6569" y="1022"/>
                  </a:moveTo>
                  <a:cubicBezTo>
                    <a:pt x="6585" y="1022"/>
                    <a:pt x="6600" y="1026"/>
                    <a:pt x="6613" y="1046"/>
                  </a:cubicBezTo>
                  <a:cubicBezTo>
                    <a:pt x="6591" y="1060"/>
                    <a:pt x="6566" y="1071"/>
                    <a:pt x="6543" y="1071"/>
                  </a:cubicBezTo>
                  <a:lnTo>
                    <a:pt x="1177" y="1071"/>
                  </a:lnTo>
                  <a:cubicBezTo>
                    <a:pt x="1154" y="1071"/>
                    <a:pt x="1118" y="1060"/>
                    <a:pt x="1096" y="1046"/>
                  </a:cubicBezTo>
                  <a:cubicBezTo>
                    <a:pt x="1109" y="1026"/>
                    <a:pt x="1123" y="1022"/>
                    <a:pt x="1140" y="1022"/>
                  </a:cubicBezTo>
                  <a:cubicBezTo>
                    <a:pt x="1151" y="1022"/>
                    <a:pt x="1163" y="1024"/>
                    <a:pt x="1177" y="1024"/>
                  </a:cubicBezTo>
                  <a:lnTo>
                    <a:pt x="6532" y="1024"/>
                  </a:lnTo>
                  <a:cubicBezTo>
                    <a:pt x="6546" y="1024"/>
                    <a:pt x="6558" y="1022"/>
                    <a:pt x="6569" y="1022"/>
                  </a:cubicBezTo>
                  <a:close/>
                  <a:moveTo>
                    <a:pt x="6602" y="1326"/>
                  </a:moveTo>
                  <a:cubicBezTo>
                    <a:pt x="6602" y="1340"/>
                    <a:pt x="6613" y="1351"/>
                    <a:pt x="6624" y="1351"/>
                  </a:cubicBezTo>
                  <a:cubicBezTo>
                    <a:pt x="6613" y="1362"/>
                    <a:pt x="6602" y="1373"/>
                    <a:pt x="6602" y="1373"/>
                  </a:cubicBezTo>
                  <a:lnTo>
                    <a:pt x="1188" y="1373"/>
                  </a:lnTo>
                  <a:cubicBezTo>
                    <a:pt x="1165" y="1373"/>
                    <a:pt x="1143" y="1362"/>
                    <a:pt x="1118" y="1351"/>
                  </a:cubicBezTo>
                  <a:cubicBezTo>
                    <a:pt x="1143" y="1351"/>
                    <a:pt x="1165" y="1326"/>
                    <a:pt x="1188" y="1326"/>
                  </a:cubicBezTo>
                  <a:close/>
                  <a:moveTo>
                    <a:pt x="1172" y="1625"/>
                  </a:moveTo>
                  <a:cubicBezTo>
                    <a:pt x="1179" y="1625"/>
                    <a:pt x="1192" y="1630"/>
                    <a:pt x="1202" y="1630"/>
                  </a:cubicBezTo>
                  <a:lnTo>
                    <a:pt x="6521" y="1630"/>
                  </a:lnTo>
                  <a:cubicBezTo>
                    <a:pt x="6543" y="1630"/>
                    <a:pt x="6580" y="1630"/>
                    <a:pt x="6613" y="1641"/>
                  </a:cubicBezTo>
                  <a:lnTo>
                    <a:pt x="6613" y="1664"/>
                  </a:lnTo>
                  <a:cubicBezTo>
                    <a:pt x="6591" y="1664"/>
                    <a:pt x="6566" y="1675"/>
                    <a:pt x="6543" y="1675"/>
                  </a:cubicBezTo>
                  <a:lnTo>
                    <a:pt x="1154" y="1675"/>
                  </a:lnTo>
                  <a:cubicBezTo>
                    <a:pt x="1143" y="1664"/>
                    <a:pt x="1132" y="1652"/>
                    <a:pt x="1118" y="1652"/>
                  </a:cubicBezTo>
                  <a:cubicBezTo>
                    <a:pt x="1132" y="1641"/>
                    <a:pt x="1143" y="1630"/>
                    <a:pt x="1165" y="1630"/>
                  </a:cubicBezTo>
                  <a:cubicBezTo>
                    <a:pt x="1165" y="1626"/>
                    <a:pt x="1168" y="1625"/>
                    <a:pt x="1172" y="1625"/>
                  </a:cubicBezTo>
                  <a:close/>
                  <a:moveTo>
                    <a:pt x="4013" y="0"/>
                  </a:moveTo>
                  <a:cubicBezTo>
                    <a:pt x="4001" y="0"/>
                    <a:pt x="3987" y="7"/>
                    <a:pt x="3970" y="24"/>
                  </a:cubicBezTo>
                  <a:cubicBezTo>
                    <a:pt x="3948" y="35"/>
                    <a:pt x="3926" y="57"/>
                    <a:pt x="3900" y="57"/>
                  </a:cubicBezTo>
                  <a:cubicBezTo>
                    <a:pt x="3842" y="57"/>
                    <a:pt x="3808" y="82"/>
                    <a:pt x="3772" y="116"/>
                  </a:cubicBezTo>
                  <a:cubicBezTo>
                    <a:pt x="3763" y="131"/>
                    <a:pt x="3752" y="137"/>
                    <a:pt x="3741" y="137"/>
                  </a:cubicBezTo>
                  <a:cubicBezTo>
                    <a:pt x="3725" y="137"/>
                    <a:pt x="3710" y="124"/>
                    <a:pt x="3702" y="105"/>
                  </a:cubicBezTo>
                  <a:cubicBezTo>
                    <a:pt x="3691" y="94"/>
                    <a:pt x="3680" y="68"/>
                    <a:pt x="3680" y="57"/>
                  </a:cubicBezTo>
                  <a:cubicBezTo>
                    <a:pt x="3621" y="105"/>
                    <a:pt x="3562" y="116"/>
                    <a:pt x="3507" y="116"/>
                  </a:cubicBezTo>
                  <a:cubicBezTo>
                    <a:pt x="3319" y="105"/>
                    <a:pt x="3121" y="105"/>
                    <a:pt x="2923" y="94"/>
                  </a:cubicBezTo>
                  <a:lnTo>
                    <a:pt x="2713" y="94"/>
                  </a:lnTo>
                  <a:cubicBezTo>
                    <a:pt x="2691" y="94"/>
                    <a:pt x="2668" y="94"/>
                    <a:pt x="2655" y="105"/>
                  </a:cubicBezTo>
                  <a:cubicBezTo>
                    <a:pt x="2636" y="123"/>
                    <a:pt x="2617" y="132"/>
                    <a:pt x="2596" y="132"/>
                  </a:cubicBezTo>
                  <a:cubicBezTo>
                    <a:pt x="2578" y="132"/>
                    <a:pt x="2560" y="126"/>
                    <a:pt x="2540" y="116"/>
                  </a:cubicBezTo>
                  <a:cubicBezTo>
                    <a:pt x="2536" y="112"/>
                    <a:pt x="2530" y="111"/>
                    <a:pt x="2522" y="111"/>
                  </a:cubicBezTo>
                  <a:cubicBezTo>
                    <a:pt x="2507" y="111"/>
                    <a:pt x="2489" y="116"/>
                    <a:pt x="2481" y="116"/>
                  </a:cubicBezTo>
                  <a:cubicBezTo>
                    <a:pt x="2466" y="121"/>
                    <a:pt x="2452" y="123"/>
                    <a:pt x="2439" y="123"/>
                  </a:cubicBezTo>
                  <a:cubicBezTo>
                    <a:pt x="2421" y="123"/>
                    <a:pt x="2407" y="118"/>
                    <a:pt x="2400" y="105"/>
                  </a:cubicBezTo>
                  <a:cubicBezTo>
                    <a:pt x="2383" y="72"/>
                    <a:pt x="2362" y="67"/>
                    <a:pt x="2339" y="67"/>
                  </a:cubicBezTo>
                  <a:cubicBezTo>
                    <a:pt x="2328" y="67"/>
                    <a:pt x="2317" y="68"/>
                    <a:pt x="2305" y="68"/>
                  </a:cubicBezTo>
                  <a:cubicBezTo>
                    <a:pt x="2265" y="78"/>
                    <a:pt x="2218" y="87"/>
                    <a:pt x="2173" y="87"/>
                  </a:cubicBezTo>
                  <a:cubicBezTo>
                    <a:pt x="2155" y="87"/>
                    <a:pt x="2138" y="86"/>
                    <a:pt x="2121" y="82"/>
                  </a:cubicBezTo>
                  <a:cubicBezTo>
                    <a:pt x="2037" y="67"/>
                    <a:pt x="1953" y="61"/>
                    <a:pt x="1869" y="61"/>
                  </a:cubicBezTo>
                  <a:cubicBezTo>
                    <a:pt x="1814" y="61"/>
                    <a:pt x="1758" y="64"/>
                    <a:pt x="1702" y="68"/>
                  </a:cubicBezTo>
                  <a:cubicBezTo>
                    <a:pt x="1677" y="68"/>
                    <a:pt x="1654" y="82"/>
                    <a:pt x="1654" y="94"/>
                  </a:cubicBezTo>
                  <a:cubicBezTo>
                    <a:pt x="1632" y="127"/>
                    <a:pt x="1621" y="163"/>
                    <a:pt x="1607" y="197"/>
                  </a:cubicBezTo>
                  <a:cubicBezTo>
                    <a:pt x="1596" y="208"/>
                    <a:pt x="1585" y="222"/>
                    <a:pt x="1573" y="222"/>
                  </a:cubicBezTo>
                  <a:cubicBezTo>
                    <a:pt x="1562" y="222"/>
                    <a:pt x="1551" y="197"/>
                    <a:pt x="1551" y="186"/>
                  </a:cubicBezTo>
                  <a:cubicBezTo>
                    <a:pt x="1537" y="163"/>
                    <a:pt x="1537" y="127"/>
                    <a:pt x="1526" y="105"/>
                  </a:cubicBezTo>
                  <a:cubicBezTo>
                    <a:pt x="1526" y="68"/>
                    <a:pt x="1513" y="53"/>
                    <a:pt x="1490" y="53"/>
                  </a:cubicBezTo>
                  <a:cubicBezTo>
                    <a:pt x="1483" y="53"/>
                    <a:pt x="1476" y="55"/>
                    <a:pt x="1467" y="57"/>
                  </a:cubicBezTo>
                  <a:cubicBezTo>
                    <a:pt x="1397" y="68"/>
                    <a:pt x="1328" y="82"/>
                    <a:pt x="1247" y="94"/>
                  </a:cubicBezTo>
                  <a:cubicBezTo>
                    <a:pt x="1235" y="163"/>
                    <a:pt x="1224" y="233"/>
                    <a:pt x="1213" y="314"/>
                  </a:cubicBezTo>
                  <a:cubicBezTo>
                    <a:pt x="1213" y="325"/>
                    <a:pt x="1202" y="337"/>
                    <a:pt x="1188" y="362"/>
                  </a:cubicBezTo>
                  <a:cubicBezTo>
                    <a:pt x="1177" y="337"/>
                    <a:pt x="1165" y="325"/>
                    <a:pt x="1165" y="314"/>
                  </a:cubicBezTo>
                  <a:cubicBezTo>
                    <a:pt x="1154" y="244"/>
                    <a:pt x="1143" y="175"/>
                    <a:pt x="1132" y="94"/>
                  </a:cubicBezTo>
                  <a:cubicBezTo>
                    <a:pt x="1132" y="82"/>
                    <a:pt x="1118" y="57"/>
                    <a:pt x="1107" y="57"/>
                  </a:cubicBezTo>
                  <a:cubicBezTo>
                    <a:pt x="1026" y="46"/>
                    <a:pt x="956" y="46"/>
                    <a:pt x="875" y="35"/>
                  </a:cubicBezTo>
                  <a:lnTo>
                    <a:pt x="537" y="35"/>
                  </a:lnTo>
                  <a:cubicBezTo>
                    <a:pt x="489" y="35"/>
                    <a:pt x="445" y="46"/>
                    <a:pt x="386" y="57"/>
                  </a:cubicBezTo>
                  <a:cubicBezTo>
                    <a:pt x="339" y="68"/>
                    <a:pt x="294" y="82"/>
                    <a:pt x="246" y="94"/>
                  </a:cubicBezTo>
                  <a:cubicBezTo>
                    <a:pt x="235" y="94"/>
                    <a:pt x="224" y="94"/>
                    <a:pt x="224" y="82"/>
                  </a:cubicBezTo>
                  <a:cubicBezTo>
                    <a:pt x="177" y="68"/>
                    <a:pt x="129" y="46"/>
                    <a:pt x="96" y="35"/>
                  </a:cubicBezTo>
                  <a:cubicBezTo>
                    <a:pt x="83" y="31"/>
                    <a:pt x="73" y="29"/>
                    <a:pt x="64" y="29"/>
                  </a:cubicBezTo>
                  <a:cubicBezTo>
                    <a:pt x="47" y="29"/>
                    <a:pt x="37" y="39"/>
                    <a:pt x="37" y="68"/>
                  </a:cubicBezTo>
                  <a:cubicBezTo>
                    <a:pt x="48" y="127"/>
                    <a:pt x="26" y="186"/>
                    <a:pt x="70" y="233"/>
                  </a:cubicBezTo>
                  <a:lnTo>
                    <a:pt x="70" y="267"/>
                  </a:lnTo>
                  <a:cubicBezTo>
                    <a:pt x="59" y="337"/>
                    <a:pt x="59" y="418"/>
                    <a:pt x="48" y="487"/>
                  </a:cubicBezTo>
                  <a:cubicBezTo>
                    <a:pt x="1" y="641"/>
                    <a:pt x="70" y="781"/>
                    <a:pt x="84" y="932"/>
                  </a:cubicBezTo>
                  <a:cubicBezTo>
                    <a:pt x="84" y="943"/>
                    <a:pt x="96" y="954"/>
                    <a:pt x="96" y="965"/>
                  </a:cubicBezTo>
                  <a:cubicBezTo>
                    <a:pt x="107" y="990"/>
                    <a:pt x="129" y="1002"/>
                    <a:pt x="140" y="1024"/>
                  </a:cubicBezTo>
                  <a:cubicBezTo>
                    <a:pt x="154" y="1046"/>
                    <a:pt x="154" y="1083"/>
                    <a:pt x="129" y="1094"/>
                  </a:cubicBezTo>
                  <a:cubicBezTo>
                    <a:pt x="96" y="1116"/>
                    <a:pt x="84" y="1164"/>
                    <a:pt x="84" y="1200"/>
                  </a:cubicBezTo>
                  <a:cubicBezTo>
                    <a:pt x="84" y="1340"/>
                    <a:pt x="96" y="1479"/>
                    <a:pt x="84" y="1619"/>
                  </a:cubicBezTo>
                  <a:cubicBezTo>
                    <a:pt x="84" y="1700"/>
                    <a:pt x="70" y="1770"/>
                    <a:pt x="59" y="1851"/>
                  </a:cubicBezTo>
                  <a:cubicBezTo>
                    <a:pt x="59" y="1873"/>
                    <a:pt x="70" y="1898"/>
                    <a:pt x="70" y="1921"/>
                  </a:cubicBezTo>
                  <a:cubicBezTo>
                    <a:pt x="84" y="1943"/>
                    <a:pt x="84" y="1954"/>
                    <a:pt x="96" y="1968"/>
                  </a:cubicBezTo>
                  <a:cubicBezTo>
                    <a:pt x="96" y="1979"/>
                    <a:pt x="107" y="2002"/>
                    <a:pt x="129" y="2013"/>
                  </a:cubicBezTo>
                  <a:cubicBezTo>
                    <a:pt x="165" y="2049"/>
                    <a:pt x="165" y="2071"/>
                    <a:pt x="140" y="2108"/>
                  </a:cubicBezTo>
                  <a:cubicBezTo>
                    <a:pt x="107" y="2130"/>
                    <a:pt x="107" y="2153"/>
                    <a:pt x="107" y="2200"/>
                  </a:cubicBezTo>
                  <a:cubicBezTo>
                    <a:pt x="118" y="2211"/>
                    <a:pt x="118" y="2222"/>
                    <a:pt x="118" y="2247"/>
                  </a:cubicBezTo>
                  <a:lnTo>
                    <a:pt x="118" y="2619"/>
                  </a:lnTo>
                  <a:cubicBezTo>
                    <a:pt x="165" y="2619"/>
                    <a:pt x="210" y="2619"/>
                    <a:pt x="258" y="2608"/>
                  </a:cubicBezTo>
                  <a:cubicBezTo>
                    <a:pt x="277" y="2603"/>
                    <a:pt x="293" y="2601"/>
                    <a:pt x="306" y="2601"/>
                  </a:cubicBezTo>
                  <a:cubicBezTo>
                    <a:pt x="326" y="2601"/>
                    <a:pt x="342" y="2606"/>
                    <a:pt x="364" y="2619"/>
                  </a:cubicBezTo>
                  <a:cubicBezTo>
                    <a:pt x="369" y="2625"/>
                    <a:pt x="378" y="2627"/>
                    <a:pt x="386" y="2627"/>
                  </a:cubicBezTo>
                  <a:cubicBezTo>
                    <a:pt x="394" y="2627"/>
                    <a:pt x="403" y="2625"/>
                    <a:pt x="408" y="2619"/>
                  </a:cubicBezTo>
                  <a:cubicBezTo>
                    <a:pt x="435" y="2603"/>
                    <a:pt x="454" y="2591"/>
                    <a:pt x="476" y="2591"/>
                  </a:cubicBezTo>
                  <a:cubicBezTo>
                    <a:pt x="484" y="2591"/>
                    <a:pt x="493" y="2593"/>
                    <a:pt x="503" y="2597"/>
                  </a:cubicBezTo>
                  <a:cubicBezTo>
                    <a:pt x="507" y="2600"/>
                    <a:pt x="512" y="2602"/>
                    <a:pt x="517" y="2602"/>
                  </a:cubicBezTo>
                  <a:cubicBezTo>
                    <a:pt x="528" y="2602"/>
                    <a:pt x="541" y="2597"/>
                    <a:pt x="548" y="2597"/>
                  </a:cubicBezTo>
                  <a:cubicBezTo>
                    <a:pt x="573" y="2583"/>
                    <a:pt x="607" y="2583"/>
                    <a:pt x="629" y="2583"/>
                  </a:cubicBezTo>
                  <a:cubicBezTo>
                    <a:pt x="713" y="2597"/>
                    <a:pt x="783" y="2619"/>
                    <a:pt x="864" y="2619"/>
                  </a:cubicBezTo>
                  <a:cubicBezTo>
                    <a:pt x="887" y="2619"/>
                    <a:pt x="912" y="2621"/>
                    <a:pt x="938" y="2621"/>
                  </a:cubicBezTo>
                  <a:cubicBezTo>
                    <a:pt x="976" y="2621"/>
                    <a:pt x="1015" y="2617"/>
                    <a:pt x="1048" y="2597"/>
                  </a:cubicBezTo>
                  <a:cubicBezTo>
                    <a:pt x="1053" y="2592"/>
                    <a:pt x="1058" y="2590"/>
                    <a:pt x="1064" y="2590"/>
                  </a:cubicBezTo>
                  <a:cubicBezTo>
                    <a:pt x="1076" y="2590"/>
                    <a:pt x="1088" y="2597"/>
                    <a:pt x="1096" y="2597"/>
                  </a:cubicBezTo>
                  <a:cubicBezTo>
                    <a:pt x="1143" y="2608"/>
                    <a:pt x="1188" y="2619"/>
                    <a:pt x="1235" y="2619"/>
                  </a:cubicBezTo>
                  <a:lnTo>
                    <a:pt x="1515" y="2619"/>
                  </a:lnTo>
                  <a:cubicBezTo>
                    <a:pt x="1573" y="2619"/>
                    <a:pt x="1632" y="2619"/>
                    <a:pt x="1666" y="2560"/>
                  </a:cubicBezTo>
                  <a:cubicBezTo>
                    <a:pt x="1669" y="2557"/>
                    <a:pt x="1674" y="2556"/>
                    <a:pt x="1681" y="2556"/>
                  </a:cubicBezTo>
                  <a:cubicBezTo>
                    <a:pt x="1697" y="2556"/>
                    <a:pt x="1720" y="2564"/>
                    <a:pt x="1735" y="2572"/>
                  </a:cubicBezTo>
                  <a:cubicBezTo>
                    <a:pt x="1744" y="2572"/>
                    <a:pt x="1761" y="2587"/>
                    <a:pt x="1769" y="2587"/>
                  </a:cubicBezTo>
                  <a:cubicBezTo>
                    <a:pt x="1771" y="2587"/>
                    <a:pt x="1772" y="2586"/>
                    <a:pt x="1772" y="2583"/>
                  </a:cubicBezTo>
                  <a:cubicBezTo>
                    <a:pt x="1798" y="2573"/>
                    <a:pt x="1823" y="2567"/>
                    <a:pt x="1847" y="2567"/>
                  </a:cubicBezTo>
                  <a:cubicBezTo>
                    <a:pt x="1878" y="2567"/>
                    <a:pt x="1907" y="2576"/>
                    <a:pt x="1934" y="2597"/>
                  </a:cubicBezTo>
                  <a:lnTo>
                    <a:pt x="1945" y="2597"/>
                  </a:lnTo>
                  <a:cubicBezTo>
                    <a:pt x="1992" y="2597"/>
                    <a:pt x="2026" y="2608"/>
                    <a:pt x="2073" y="2608"/>
                  </a:cubicBezTo>
                  <a:lnTo>
                    <a:pt x="2272" y="2608"/>
                  </a:lnTo>
                  <a:cubicBezTo>
                    <a:pt x="2283" y="2602"/>
                    <a:pt x="2298" y="2602"/>
                    <a:pt x="2314" y="2602"/>
                  </a:cubicBezTo>
                  <a:cubicBezTo>
                    <a:pt x="2330" y="2602"/>
                    <a:pt x="2347" y="2602"/>
                    <a:pt x="2364" y="2597"/>
                  </a:cubicBezTo>
                  <a:cubicBezTo>
                    <a:pt x="2410" y="2587"/>
                    <a:pt x="2454" y="2583"/>
                    <a:pt x="2497" y="2583"/>
                  </a:cubicBezTo>
                  <a:cubicBezTo>
                    <a:pt x="2563" y="2583"/>
                    <a:pt x="2626" y="2593"/>
                    <a:pt x="2691" y="2608"/>
                  </a:cubicBezTo>
                  <a:cubicBezTo>
                    <a:pt x="2713" y="2619"/>
                    <a:pt x="2738" y="2619"/>
                    <a:pt x="2761" y="2619"/>
                  </a:cubicBezTo>
                  <a:cubicBezTo>
                    <a:pt x="2853" y="2608"/>
                    <a:pt x="2948" y="2597"/>
                    <a:pt x="3051" y="2597"/>
                  </a:cubicBezTo>
                  <a:cubicBezTo>
                    <a:pt x="3110" y="2583"/>
                    <a:pt x="3157" y="2572"/>
                    <a:pt x="3169" y="2502"/>
                  </a:cubicBezTo>
                  <a:cubicBezTo>
                    <a:pt x="3169" y="2502"/>
                    <a:pt x="3180" y="2491"/>
                    <a:pt x="3180" y="2479"/>
                  </a:cubicBezTo>
                  <a:cubicBezTo>
                    <a:pt x="3185" y="2468"/>
                    <a:pt x="3194" y="2463"/>
                    <a:pt x="3204" y="2463"/>
                  </a:cubicBezTo>
                  <a:cubicBezTo>
                    <a:pt x="3214" y="2463"/>
                    <a:pt x="3226" y="2468"/>
                    <a:pt x="3238" y="2479"/>
                  </a:cubicBezTo>
                  <a:cubicBezTo>
                    <a:pt x="3238" y="2502"/>
                    <a:pt x="3250" y="2527"/>
                    <a:pt x="3261" y="2538"/>
                  </a:cubicBezTo>
                  <a:cubicBezTo>
                    <a:pt x="3283" y="2560"/>
                    <a:pt x="3319" y="2572"/>
                    <a:pt x="3353" y="2572"/>
                  </a:cubicBezTo>
                  <a:cubicBezTo>
                    <a:pt x="3355" y="2573"/>
                    <a:pt x="3357" y="2574"/>
                    <a:pt x="3359" y="2574"/>
                  </a:cubicBezTo>
                  <a:cubicBezTo>
                    <a:pt x="3373" y="2574"/>
                    <a:pt x="3389" y="2546"/>
                    <a:pt x="3389" y="2527"/>
                  </a:cubicBezTo>
                  <a:cubicBezTo>
                    <a:pt x="3412" y="2479"/>
                    <a:pt x="3437" y="2432"/>
                    <a:pt x="3448" y="2373"/>
                  </a:cubicBezTo>
                  <a:cubicBezTo>
                    <a:pt x="3459" y="2362"/>
                    <a:pt x="3470" y="2362"/>
                    <a:pt x="3481" y="2351"/>
                  </a:cubicBezTo>
                  <a:cubicBezTo>
                    <a:pt x="3493" y="2362"/>
                    <a:pt x="3507" y="2373"/>
                    <a:pt x="3518" y="2387"/>
                  </a:cubicBezTo>
                  <a:lnTo>
                    <a:pt x="3518" y="2443"/>
                  </a:lnTo>
                  <a:cubicBezTo>
                    <a:pt x="3518" y="2479"/>
                    <a:pt x="3529" y="2527"/>
                    <a:pt x="3529" y="2572"/>
                  </a:cubicBezTo>
                  <a:lnTo>
                    <a:pt x="3599" y="2572"/>
                  </a:lnTo>
                  <a:cubicBezTo>
                    <a:pt x="3669" y="2560"/>
                    <a:pt x="3750" y="2560"/>
                    <a:pt x="3831" y="2560"/>
                  </a:cubicBezTo>
                  <a:cubicBezTo>
                    <a:pt x="3889" y="2549"/>
                    <a:pt x="3948" y="2549"/>
                    <a:pt x="3995" y="2549"/>
                  </a:cubicBezTo>
                  <a:cubicBezTo>
                    <a:pt x="4040" y="2549"/>
                    <a:pt x="4076" y="2549"/>
                    <a:pt x="4110" y="2560"/>
                  </a:cubicBezTo>
                  <a:cubicBezTo>
                    <a:pt x="4158" y="2560"/>
                    <a:pt x="4205" y="2583"/>
                    <a:pt x="4261" y="2583"/>
                  </a:cubicBezTo>
                  <a:cubicBezTo>
                    <a:pt x="4356" y="2576"/>
                    <a:pt x="4454" y="2570"/>
                    <a:pt x="4554" y="2570"/>
                  </a:cubicBezTo>
                  <a:cubicBezTo>
                    <a:pt x="4627" y="2570"/>
                    <a:pt x="4701" y="2573"/>
                    <a:pt x="4775" y="2583"/>
                  </a:cubicBezTo>
                  <a:cubicBezTo>
                    <a:pt x="4786" y="2583"/>
                    <a:pt x="4786" y="2572"/>
                    <a:pt x="4797" y="2572"/>
                  </a:cubicBezTo>
                  <a:cubicBezTo>
                    <a:pt x="4856" y="2560"/>
                    <a:pt x="4903" y="2549"/>
                    <a:pt x="4959" y="2549"/>
                  </a:cubicBezTo>
                  <a:cubicBezTo>
                    <a:pt x="4996" y="2549"/>
                    <a:pt x="5007" y="2538"/>
                    <a:pt x="5018" y="2502"/>
                  </a:cubicBezTo>
                  <a:cubicBezTo>
                    <a:pt x="5029" y="2479"/>
                    <a:pt x="5029" y="2443"/>
                    <a:pt x="5054" y="2421"/>
                  </a:cubicBezTo>
                  <a:cubicBezTo>
                    <a:pt x="5054" y="2410"/>
                    <a:pt x="5065" y="2398"/>
                    <a:pt x="5088" y="2387"/>
                  </a:cubicBezTo>
                  <a:cubicBezTo>
                    <a:pt x="5088" y="2398"/>
                    <a:pt x="5113" y="2410"/>
                    <a:pt x="5113" y="2432"/>
                  </a:cubicBezTo>
                  <a:cubicBezTo>
                    <a:pt x="5124" y="2457"/>
                    <a:pt x="5124" y="2479"/>
                    <a:pt x="5135" y="2502"/>
                  </a:cubicBezTo>
                  <a:cubicBezTo>
                    <a:pt x="5135" y="2527"/>
                    <a:pt x="5158" y="2549"/>
                    <a:pt x="5183" y="2549"/>
                  </a:cubicBezTo>
                  <a:cubicBezTo>
                    <a:pt x="5240" y="2568"/>
                    <a:pt x="5297" y="2576"/>
                    <a:pt x="5355" y="2576"/>
                  </a:cubicBezTo>
                  <a:cubicBezTo>
                    <a:pt x="5402" y="2576"/>
                    <a:pt x="5449" y="2570"/>
                    <a:pt x="5496" y="2560"/>
                  </a:cubicBezTo>
                  <a:cubicBezTo>
                    <a:pt x="5502" y="2557"/>
                    <a:pt x="5509" y="2556"/>
                    <a:pt x="5516" y="2556"/>
                  </a:cubicBezTo>
                  <a:cubicBezTo>
                    <a:pt x="5533" y="2556"/>
                    <a:pt x="5553" y="2564"/>
                    <a:pt x="5577" y="2572"/>
                  </a:cubicBezTo>
                  <a:cubicBezTo>
                    <a:pt x="5602" y="2572"/>
                    <a:pt x="5635" y="2583"/>
                    <a:pt x="5672" y="2583"/>
                  </a:cubicBezTo>
                  <a:cubicBezTo>
                    <a:pt x="5718" y="2576"/>
                    <a:pt x="5761" y="2570"/>
                    <a:pt x="5805" y="2570"/>
                  </a:cubicBezTo>
                  <a:cubicBezTo>
                    <a:pt x="5837" y="2570"/>
                    <a:pt x="5869" y="2573"/>
                    <a:pt x="5904" y="2583"/>
                  </a:cubicBezTo>
                  <a:cubicBezTo>
                    <a:pt x="5926" y="2583"/>
                    <a:pt x="5951" y="2583"/>
                    <a:pt x="5973" y="2572"/>
                  </a:cubicBezTo>
                  <a:lnTo>
                    <a:pt x="6091" y="2572"/>
                  </a:lnTo>
                  <a:cubicBezTo>
                    <a:pt x="6194" y="2583"/>
                    <a:pt x="6300" y="2583"/>
                    <a:pt x="6404" y="2597"/>
                  </a:cubicBezTo>
                  <a:cubicBezTo>
                    <a:pt x="6426" y="2597"/>
                    <a:pt x="6451" y="2583"/>
                    <a:pt x="6473" y="2583"/>
                  </a:cubicBezTo>
                  <a:cubicBezTo>
                    <a:pt x="6532" y="2560"/>
                    <a:pt x="6591" y="2538"/>
                    <a:pt x="6649" y="2527"/>
                  </a:cubicBezTo>
                  <a:cubicBezTo>
                    <a:pt x="6657" y="2522"/>
                    <a:pt x="6663" y="2521"/>
                    <a:pt x="6668" y="2521"/>
                  </a:cubicBezTo>
                  <a:cubicBezTo>
                    <a:pt x="6679" y="2521"/>
                    <a:pt x="6687" y="2527"/>
                    <a:pt x="6694" y="2527"/>
                  </a:cubicBezTo>
                  <a:cubicBezTo>
                    <a:pt x="6775" y="2538"/>
                    <a:pt x="6859" y="2549"/>
                    <a:pt x="6929" y="2560"/>
                  </a:cubicBezTo>
                  <a:cubicBezTo>
                    <a:pt x="6936" y="2562"/>
                    <a:pt x="6944" y="2563"/>
                    <a:pt x="6951" y="2563"/>
                  </a:cubicBezTo>
                  <a:cubicBezTo>
                    <a:pt x="6985" y="2563"/>
                    <a:pt x="7014" y="2541"/>
                    <a:pt x="7032" y="2502"/>
                  </a:cubicBezTo>
                  <a:cubicBezTo>
                    <a:pt x="7043" y="2491"/>
                    <a:pt x="7069" y="2468"/>
                    <a:pt x="7080" y="2468"/>
                  </a:cubicBezTo>
                  <a:cubicBezTo>
                    <a:pt x="7102" y="2468"/>
                    <a:pt x="7124" y="2491"/>
                    <a:pt x="7124" y="2513"/>
                  </a:cubicBezTo>
                  <a:cubicBezTo>
                    <a:pt x="7144" y="2550"/>
                    <a:pt x="7156" y="2567"/>
                    <a:pt x="7172" y="2567"/>
                  </a:cubicBezTo>
                  <a:cubicBezTo>
                    <a:pt x="7186" y="2567"/>
                    <a:pt x="7203" y="2553"/>
                    <a:pt x="7231" y="2527"/>
                  </a:cubicBezTo>
                  <a:cubicBezTo>
                    <a:pt x="7231" y="2513"/>
                    <a:pt x="7242" y="2513"/>
                    <a:pt x="7242" y="2502"/>
                  </a:cubicBezTo>
                  <a:cubicBezTo>
                    <a:pt x="7264" y="2479"/>
                    <a:pt x="7289" y="2457"/>
                    <a:pt x="7312" y="2443"/>
                  </a:cubicBezTo>
                  <a:cubicBezTo>
                    <a:pt x="7334" y="2468"/>
                    <a:pt x="7359" y="2491"/>
                    <a:pt x="7370" y="2513"/>
                  </a:cubicBezTo>
                  <a:cubicBezTo>
                    <a:pt x="7387" y="2565"/>
                    <a:pt x="7411" y="2592"/>
                    <a:pt x="7452" y="2592"/>
                  </a:cubicBezTo>
                  <a:cubicBezTo>
                    <a:pt x="7465" y="2592"/>
                    <a:pt x="7481" y="2589"/>
                    <a:pt x="7499" y="2583"/>
                  </a:cubicBezTo>
                  <a:cubicBezTo>
                    <a:pt x="7499" y="2527"/>
                    <a:pt x="7510" y="2468"/>
                    <a:pt x="7499" y="2398"/>
                  </a:cubicBezTo>
                  <a:cubicBezTo>
                    <a:pt x="7499" y="2351"/>
                    <a:pt x="7488" y="2292"/>
                    <a:pt x="7474" y="2234"/>
                  </a:cubicBezTo>
                  <a:cubicBezTo>
                    <a:pt x="7474" y="2222"/>
                    <a:pt x="7474" y="2200"/>
                    <a:pt x="7488" y="2189"/>
                  </a:cubicBezTo>
                  <a:cubicBezTo>
                    <a:pt x="7521" y="2119"/>
                    <a:pt x="7510" y="2060"/>
                    <a:pt x="7440" y="2038"/>
                  </a:cubicBezTo>
                  <a:cubicBezTo>
                    <a:pt x="7418" y="2038"/>
                    <a:pt x="7404" y="2038"/>
                    <a:pt x="7381" y="2024"/>
                  </a:cubicBezTo>
                  <a:cubicBezTo>
                    <a:pt x="7370" y="2013"/>
                    <a:pt x="7359" y="2002"/>
                    <a:pt x="7359" y="1990"/>
                  </a:cubicBezTo>
                  <a:cubicBezTo>
                    <a:pt x="7370" y="1990"/>
                    <a:pt x="7370" y="1968"/>
                    <a:pt x="7381" y="1968"/>
                  </a:cubicBezTo>
                  <a:cubicBezTo>
                    <a:pt x="7418" y="1954"/>
                    <a:pt x="7451" y="1954"/>
                    <a:pt x="7474" y="1943"/>
                  </a:cubicBezTo>
                  <a:cubicBezTo>
                    <a:pt x="7488" y="1932"/>
                    <a:pt x="7510" y="1921"/>
                    <a:pt x="7510" y="1909"/>
                  </a:cubicBezTo>
                  <a:cubicBezTo>
                    <a:pt x="7510" y="1781"/>
                    <a:pt x="7510" y="1652"/>
                    <a:pt x="7474" y="1524"/>
                  </a:cubicBezTo>
                  <a:cubicBezTo>
                    <a:pt x="7451" y="1479"/>
                    <a:pt x="7451" y="1443"/>
                    <a:pt x="7488" y="1409"/>
                  </a:cubicBezTo>
                  <a:cubicBezTo>
                    <a:pt x="7521" y="1362"/>
                    <a:pt x="7521" y="1314"/>
                    <a:pt x="7488" y="1270"/>
                  </a:cubicBezTo>
                  <a:cubicBezTo>
                    <a:pt x="7474" y="1256"/>
                    <a:pt x="7462" y="1222"/>
                    <a:pt x="7474" y="1211"/>
                  </a:cubicBezTo>
                  <a:cubicBezTo>
                    <a:pt x="7510" y="1152"/>
                    <a:pt x="7499" y="1094"/>
                    <a:pt x="7488" y="1035"/>
                  </a:cubicBezTo>
                  <a:cubicBezTo>
                    <a:pt x="7488" y="1024"/>
                    <a:pt x="7462" y="1002"/>
                    <a:pt x="7451" y="990"/>
                  </a:cubicBezTo>
                  <a:cubicBezTo>
                    <a:pt x="7440" y="976"/>
                    <a:pt x="7418" y="965"/>
                    <a:pt x="7393" y="943"/>
                  </a:cubicBezTo>
                  <a:cubicBezTo>
                    <a:pt x="7418" y="932"/>
                    <a:pt x="7429" y="920"/>
                    <a:pt x="7440" y="895"/>
                  </a:cubicBezTo>
                  <a:cubicBezTo>
                    <a:pt x="7451" y="895"/>
                    <a:pt x="7462" y="895"/>
                    <a:pt x="7462" y="884"/>
                  </a:cubicBezTo>
                  <a:cubicBezTo>
                    <a:pt x="7510" y="862"/>
                    <a:pt x="7532" y="826"/>
                    <a:pt x="7532" y="767"/>
                  </a:cubicBezTo>
                  <a:cubicBezTo>
                    <a:pt x="7510" y="557"/>
                    <a:pt x="7510" y="337"/>
                    <a:pt x="7499" y="116"/>
                  </a:cubicBezTo>
                  <a:cubicBezTo>
                    <a:pt x="7440" y="105"/>
                    <a:pt x="7381" y="105"/>
                    <a:pt x="7323" y="94"/>
                  </a:cubicBezTo>
                  <a:cubicBezTo>
                    <a:pt x="7312" y="94"/>
                    <a:pt x="7300" y="105"/>
                    <a:pt x="7289" y="105"/>
                  </a:cubicBezTo>
                  <a:cubicBezTo>
                    <a:pt x="7253" y="152"/>
                    <a:pt x="7183" y="163"/>
                    <a:pt x="7172" y="233"/>
                  </a:cubicBezTo>
                  <a:cubicBezTo>
                    <a:pt x="7172" y="244"/>
                    <a:pt x="7138" y="256"/>
                    <a:pt x="7124" y="256"/>
                  </a:cubicBezTo>
                  <a:cubicBezTo>
                    <a:pt x="7102" y="256"/>
                    <a:pt x="7091" y="233"/>
                    <a:pt x="7091" y="208"/>
                  </a:cubicBezTo>
                  <a:cubicBezTo>
                    <a:pt x="7080" y="175"/>
                    <a:pt x="7080" y="127"/>
                    <a:pt x="7069" y="94"/>
                  </a:cubicBezTo>
                  <a:cubicBezTo>
                    <a:pt x="7069" y="94"/>
                    <a:pt x="7055" y="82"/>
                    <a:pt x="7043" y="82"/>
                  </a:cubicBezTo>
                  <a:cubicBezTo>
                    <a:pt x="6904" y="82"/>
                    <a:pt x="6753" y="57"/>
                    <a:pt x="6613" y="57"/>
                  </a:cubicBezTo>
                  <a:cubicBezTo>
                    <a:pt x="6451" y="57"/>
                    <a:pt x="6300" y="57"/>
                    <a:pt x="6135" y="68"/>
                  </a:cubicBezTo>
                  <a:cubicBezTo>
                    <a:pt x="6084" y="68"/>
                    <a:pt x="6029" y="80"/>
                    <a:pt x="5974" y="80"/>
                  </a:cubicBezTo>
                  <a:cubicBezTo>
                    <a:pt x="5930" y="80"/>
                    <a:pt x="5886" y="72"/>
                    <a:pt x="5845" y="46"/>
                  </a:cubicBezTo>
                  <a:lnTo>
                    <a:pt x="5786" y="46"/>
                  </a:lnTo>
                  <a:cubicBezTo>
                    <a:pt x="5694" y="46"/>
                    <a:pt x="5602" y="57"/>
                    <a:pt x="5507" y="57"/>
                  </a:cubicBezTo>
                  <a:cubicBezTo>
                    <a:pt x="5496" y="55"/>
                    <a:pt x="5485" y="55"/>
                    <a:pt x="5475" y="55"/>
                  </a:cubicBezTo>
                  <a:cubicBezTo>
                    <a:pt x="5423" y="55"/>
                    <a:pt x="5390" y="80"/>
                    <a:pt x="5378" y="138"/>
                  </a:cubicBezTo>
                  <a:cubicBezTo>
                    <a:pt x="5367" y="152"/>
                    <a:pt x="5356" y="175"/>
                    <a:pt x="5356" y="186"/>
                  </a:cubicBezTo>
                  <a:cubicBezTo>
                    <a:pt x="5347" y="186"/>
                    <a:pt x="5331" y="200"/>
                    <a:pt x="5318" y="200"/>
                  </a:cubicBezTo>
                  <a:cubicBezTo>
                    <a:pt x="5314" y="200"/>
                    <a:pt x="5311" y="199"/>
                    <a:pt x="5308" y="197"/>
                  </a:cubicBezTo>
                  <a:cubicBezTo>
                    <a:pt x="5297" y="197"/>
                    <a:pt x="5286" y="186"/>
                    <a:pt x="5286" y="175"/>
                  </a:cubicBezTo>
                  <a:cubicBezTo>
                    <a:pt x="5275" y="152"/>
                    <a:pt x="5264" y="127"/>
                    <a:pt x="5264" y="105"/>
                  </a:cubicBezTo>
                  <a:cubicBezTo>
                    <a:pt x="5230" y="113"/>
                    <a:pt x="5209" y="121"/>
                    <a:pt x="5187" y="121"/>
                  </a:cubicBezTo>
                  <a:cubicBezTo>
                    <a:pt x="5178" y="121"/>
                    <a:pt x="5168" y="119"/>
                    <a:pt x="5158" y="116"/>
                  </a:cubicBezTo>
                  <a:cubicBezTo>
                    <a:pt x="5113" y="116"/>
                    <a:pt x="5088" y="116"/>
                    <a:pt x="5054" y="152"/>
                  </a:cubicBezTo>
                  <a:cubicBezTo>
                    <a:pt x="5044" y="165"/>
                    <a:pt x="5033" y="172"/>
                    <a:pt x="5024" y="172"/>
                  </a:cubicBezTo>
                  <a:cubicBezTo>
                    <a:pt x="5008" y="172"/>
                    <a:pt x="4996" y="156"/>
                    <a:pt x="4996" y="127"/>
                  </a:cubicBezTo>
                  <a:cubicBezTo>
                    <a:pt x="4984" y="116"/>
                    <a:pt x="4984" y="94"/>
                    <a:pt x="4984" y="82"/>
                  </a:cubicBezTo>
                  <a:cubicBezTo>
                    <a:pt x="4968" y="82"/>
                    <a:pt x="4957" y="76"/>
                    <a:pt x="4949" y="76"/>
                  </a:cubicBezTo>
                  <a:cubicBezTo>
                    <a:pt x="4944" y="76"/>
                    <a:pt x="4941" y="78"/>
                    <a:pt x="4937" y="82"/>
                  </a:cubicBezTo>
                  <a:cubicBezTo>
                    <a:pt x="4775" y="82"/>
                    <a:pt x="4610" y="94"/>
                    <a:pt x="4448" y="94"/>
                  </a:cubicBezTo>
                  <a:lnTo>
                    <a:pt x="4367" y="94"/>
                  </a:lnTo>
                  <a:cubicBezTo>
                    <a:pt x="4345" y="94"/>
                    <a:pt x="4320" y="94"/>
                    <a:pt x="4297" y="82"/>
                  </a:cubicBezTo>
                  <a:lnTo>
                    <a:pt x="4205" y="82"/>
                  </a:lnTo>
                  <a:cubicBezTo>
                    <a:pt x="4180" y="82"/>
                    <a:pt x="4169" y="68"/>
                    <a:pt x="4146" y="68"/>
                  </a:cubicBezTo>
                  <a:cubicBezTo>
                    <a:pt x="4110" y="68"/>
                    <a:pt x="4076" y="57"/>
                    <a:pt x="4051" y="24"/>
                  </a:cubicBezTo>
                  <a:cubicBezTo>
                    <a:pt x="4039" y="10"/>
                    <a:pt x="4027" y="0"/>
                    <a:pt x="40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2"/>
            <p:cNvSpPr/>
            <p:nvPr/>
          </p:nvSpPr>
          <p:spPr>
            <a:xfrm>
              <a:off x="2061497" y="2457623"/>
              <a:ext cx="569815" cy="198788"/>
            </a:xfrm>
            <a:custGeom>
              <a:rect b="b" l="l" r="r" t="t"/>
              <a:pathLst>
                <a:path extrusionOk="0" h="2628" w="7533">
                  <a:moveTo>
                    <a:pt x="6613" y="744"/>
                  </a:moveTo>
                  <a:cubicBezTo>
                    <a:pt x="6624" y="744"/>
                    <a:pt x="6624" y="756"/>
                    <a:pt x="6635" y="767"/>
                  </a:cubicBezTo>
                  <a:cubicBezTo>
                    <a:pt x="6624" y="767"/>
                    <a:pt x="6624" y="781"/>
                    <a:pt x="6613" y="792"/>
                  </a:cubicBezTo>
                  <a:lnTo>
                    <a:pt x="1177" y="792"/>
                  </a:lnTo>
                  <a:cubicBezTo>
                    <a:pt x="1154" y="792"/>
                    <a:pt x="1132" y="767"/>
                    <a:pt x="1107" y="767"/>
                  </a:cubicBezTo>
                  <a:cubicBezTo>
                    <a:pt x="1132" y="756"/>
                    <a:pt x="1154" y="744"/>
                    <a:pt x="1177" y="744"/>
                  </a:cubicBezTo>
                  <a:close/>
                  <a:moveTo>
                    <a:pt x="6569" y="1022"/>
                  </a:moveTo>
                  <a:cubicBezTo>
                    <a:pt x="6585" y="1022"/>
                    <a:pt x="6600" y="1026"/>
                    <a:pt x="6613" y="1046"/>
                  </a:cubicBezTo>
                  <a:cubicBezTo>
                    <a:pt x="6591" y="1060"/>
                    <a:pt x="6566" y="1071"/>
                    <a:pt x="6543" y="1071"/>
                  </a:cubicBezTo>
                  <a:lnTo>
                    <a:pt x="1177" y="1071"/>
                  </a:lnTo>
                  <a:cubicBezTo>
                    <a:pt x="1154" y="1071"/>
                    <a:pt x="1118" y="1060"/>
                    <a:pt x="1096" y="1046"/>
                  </a:cubicBezTo>
                  <a:cubicBezTo>
                    <a:pt x="1109" y="1026"/>
                    <a:pt x="1123" y="1022"/>
                    <a:pt x="1140" y="1022"/>
                  </a:cubicBezTo>
                  <a:cubicBezTo>
                    <a:pt x="1151" y="1022"/>
                    <a:pt x="1163" y="1024"/>
                    <a:pt x="1177" y="1024"/>
                  </a:cubicBezTo>
                  <a:lnTo>
                    <a:pt x="6532" y="1024"/>
                  </a:lnTo>
                  <a:cubicBezTo>
                    <a:pt x="6546" y="1024"/>
                    <a:pt x="6558" y="1022"/>
                    <a:pt x="6569" y="1022"/>
                  </a:cubicBezTo>
                  <a:close/>
                  <a:moveTo>
                    <a:pt x="6602" y="1326"/>
                  </a:moveTo>
                  <a:cubicBezTo>
                    <a:pt x="6602" y="1340"/>
                    <a:pt x="6613" y="1351"/>
                    <a:pt x="6624" y="1351"/>
                  </a:cubicBezTo>
                  <a:cubicBezTo>
                    <a:pt x="6613" y="1362"/>
                    <a:pt x="6602" y="1373"/>
                    <a:pt x="6602" y="1373"/>
                  </a:cubicBezTo>
                  <a:lnTo>
                    <a:pt x="1188" y="1373"/>
                  </a:lnTo>
                  <a:cubicBezTo>
                    <a:pt x="1165" y="1373"/>
                    <a:pt x="1143" y="1362"/>
                    <a:pt x="1118" y="1351"/>
                  </a:cubicBezTo>
                  <a:cubicBezTo>
                    <a:pt x="1143" y="1351"/>
                    <a:pt x="1165" y="1326"/>
                    <a:pt x="1188" y="1326"/>
                  </a:cubicBezTo>
                  <a:close/>
                  <a:moveTo>
                    <a:pt x="1172" y="1625"/>
                  </a:moveTo>
                  <a:cubicBezTo>
                    <a:pt x="1179" y="1625"/>
                    <a:pt x="1192" y="1630"/>
                    <a:pt x="1202" y="1630"/>
                  </a:cubicBezTo>
                  <a:lnTo>
                    <a:pt x="6521" y="1630"/>
                  </a:lnTo>
                  <a:cubicBezTo>
                    <a:pt x="6543" y="1630"/>
                    <a:pt x="6580" y="1630"/>
                    <a:pt x="6613" y="1641"/>
                  </a:cubicBezTo>
                  <a:lnTo>
                    <a:pt x="6613" y="1664"/>
                  </a:lnTo>
                  <a:cubicBezTo>
                    <a:pt x="6591" y="1664"/>
                    <a:pt x="6566" y="1675"/>
                    <a:pt x="6543" y="1675"/>
                  </a:cubicBezTo>
                  <a:lnTo>
                    <a:pt x="1154" y="1675"/>
                  </a:lnTo>
                  <a:cubicBezTo>
                    <a:pt x="1143" y="1664"/>
                    <a:pt x="1132" y="1652"/>
                    <a:pt x="1118" y="1652"/>
                  </a:cubicBezTo>
                  <a:cubicBezTo>
                    <a:pt x="1132" y="1641"/>
                    <a:pt x="1143" y="1630"/>
                    <a:pt x="1165" y="1630"/>
                  </a:cubicBezTo>
                  <a:cubicBezTo>
                    <a:pt x="1165" y="1626"/>
                    <a:pt x="1168" y="1625"/>
                    <a:pt x="1172" y="1625"/>
                  </a:cubicBezTo>
                  <a:close/>
                  <a:moveTo>
                    <a:pt x="4013" y="0"/>
                  </a:moveTo>
                  <a:cubicBezTo>
                    <a:pt x="4001" y="0"/>
                    <a:pt x="3987" y="7"/>
                    <a:pt x="3970" y="24"/>
                  </a:cubicBezTo>
                  <a:cubicBezTo>
                    <a:pt x="3948" y="35"/>
                    <a:pt x="3926" y="57"/>
                    <a:pt x="3900" y="57"/>
                  </a:cubicBezTo>
                  <a:cubicBezTo>
                    <a:pt x="3842" y="57"/>
                    <a:pt x="3808" y="82"/>
                    <a:pt x="3772" y="116"/>
                  </a:cubicBezTo>
                  <a:cubicBezTo>
                    <a:pt x="3763" y="131"/>
                    <a:pt x="3752" y="137"/>
                    <a:pt x="3741" y="137"/>
                  </a:cubicBezTo>
                  <a:cubicBezTo>
                    <a:pt x="3725" y="137"/>
                    <a:pt x="3710" y="124"/>
                    <a:pt x="3702" y="105"/>
                  </a:cubicBezTo>
                  <a:cubicBezTo>
                    <a:pt x="3691" y="94"/>
                    <a:pt x="3680" y="68"/>
                    <a:pt x="3680" y="57"/>
                  </a:cubicBezTo>
                  <a:cubicBezTo>
                    <a:pt x="3621" y="105"/>
                    <a:pt x="3562" y="116"/>
                    <a:pt x="3507" y="116"/>
                  </a:cubicBezTo>
                  <a:cubicBezTo>
                    <a:pt x="3319" y="105"/>
                    <a:pt x="3121" y="105"/>
                    <a:pt x="2923" y="94"/>
                  </a:cubicBezTo>
                  <a:lnTo>
                    <a:pt x="2713" y="94"/>
                  </a:lnTo>
                  <a:cubicBezTo>
                    <a:pt x="2691" y="94"/>
                    <a:pt x="2668" y="94"/>
                    <a:pt x="2655" y="105"/>
                  </a:cubicBezTo>
                  <a:cubicBezTo>
                    <a:pt x="2636" y="123"/>
                    <a:pt x="2617" y="132"/>
                    <a:pt x="2596" y="132"/>
                  </a:cubicBezTo>
                  <a:cubicBezTo>
                    <a:pt x="2578" y="132"/>
                    <a:pt x="2560" y="126"/>
                    <a:pt x="2540" y="116"/>
                  </a:cubicBezTo>
                  <a:cubicBezTo>
                    <a:pt x="2536" y="112"/>
                    <a:pt x="2530" y="111"/>
                    <a:pt x="2522" y="111"/>
                  </a:cubicBezTo>
                  <a:cubicBezTo>
                    <a:pt x="2507" y="111"/>
                    <a:pt x="2489" y="116"/>
                    <a:pt x="2481" y="116"/>
                  </a:cubicBezTo>
                  <a:cubicBezTo>
                    <a:pt x="2466" y="121"/>
                    <a:pt x="2452" y="123"/>
                    <a:pt x="2439" y="123"/>
                  </a:cubicBezTo>
                  <a:cubicBezTo>
                    <a:pt x="2421" y="123"/>
                    <a:pt x="2407" y="118"/>
                    <a:pt x="2400" y="105"/>
                  </a:cubicBezTo>
                  <a:cubicBezTo>
                    <a:pt x="2383" y="72"/>
                    <a:pt x="2362" y="67"/>
                    <a:pt x="2339" y="67"/>
                  </a:cubicBezTo>
                  <a:cubicBezTo>
                    <a:pt x="2328" y="67"/>
                    <a:pt x="2317" y="68"/>
                    <a:pt x="2305" y="68"/>
                  </a:cubicBezTo>
                  <a:cubicBezTo>
                    <a:pt x="2265" y="78"/>
                    <a:pt x="2218" y="87"/>
                    <a:pt x="2173" y="87"/>
                  </a:cubicBezTo>
                  <a:cubicBezTo>
                    <a:pt x="2155" y="87"/>
                    <a:pt x="2138" y="86"/>
                    <a:pt x="2121" y="82"/>
                  </a:cubicBezTo>
                  <a:cubicBezTo>
                    <a:pt x="2037" y="67"/>
                    <a:pt x="1953" y="61"/>
                    <a:pt x="1869" y="61"/>
                  </a:cubicBezTo>
                  <a:cubicBezTo>
                    <a:pt x="1814" y="61"/>
                    <a:pt x="1758" y="64"/>
                    <a:pt x="1702" y="68"/>
                  </a:cubicBezTo>
                  <a:cubicBezTo>
                    <a:pt x="1677" y="68"/>
                    <a:pt x="1654" y="82"/>
                    <a:pt x="1654" y="94"/>
                  </a:cubicBezTo>
                  <a:cubicBezTo>
                    <a:pt x="1632" y="127"/>
                    <a:pt x="1621" y="163"/>
                    <a:pt x="1607" y="197"/>
                  </a:cubicBezTo>
                  <a:cubicBezTo>
                    <a:pt x="1596" y="208"/>
                    <a:pt x="1585" y="222"/>
                    <a:pt x="1573" y="222"/>
                  </a:cubicBezTo>
                  <a:cubicBezTo>
                    <a:pt x="1562" y="222"/>
                    <a:pt x="1551" y="197"/>
                    <a:pt x="1551" y="186"/>
                  </a:cubicBezTo>
                  <a:cubicBezTo>
                    <a:pt x="1537" y="163"/>
                    <a:pt x="1537" y="127"/>
                    <a:pt x="1526" y="105"/>
                  </a:cubicBezTo>
                  <a:cubicBezTo>
                    <a:pt x="1526" y="68"/>
                    <a:pt x="1513" y="53"/>
                    <a:pt x="1490" y="53"/>
                  </a:cubicBezTo>
                  <a:cubicBezTo>
                    <a:pt x="1483" y="53"/>
                    <a:pt x="1476" y="55"/>
                    <a:pt x="1467" y="57"/>
                  </a:cubicBezTo>
                  <a:cubicBezTo>
                    <a:pt x="1397" y="68"/>
                    <a:pt x="1328" y="82"/>
                    <a:pt x="1247" y="94"/>
                  </a:cubicBezTo>
                  <a:cubicBezTo>
                    <a:pt x="1235" y="163"/>
                    <a:pt x="1224" y="233"/>
                    <a:pt x="1213" y="314"/>
                  </a:cubicBezTo>
                  <a:cubicBezTo>
                    <a:pt x="1213" y="325"/>
                    <a:pt x="1202" y="337"/>
                    <a:pt x="1188" y="362"/>
                  </a:cubicBezTo>
                  <a:cubicBezTo>
                    <a:pt x="1177" y="337"/>
                    <a:pt x="1165" y="325"/>
                    <a:pt x="1165" y="314"/>
                  </a:cubicBezTo>
                  <a:cubicBezTo>
                    <a:pt x="1154" y="244"/>
                    <a:pt x="1143" y="175"/>
                    <a:pt x="1132" y="94"/>
                  </a:cubicBezTo>
                  <a:cubicBezTo>
                    <a:pt x="1132" y="82"/>
                    <a:pt x="1118" y="57"/>
                    <a:pt x="1107" y="57"/>
                  </a:cubicBezTo>
                  <a:cubicBezTo>
                    <a:pt x="1026" y="46"/>
                    <a:pt x="956" y="46"/>
                    <a:pt x="875" y="35"/>
                  </a:cubicBezTo>
                  <a:lnTo>
                    <a:pt x="537" y="35"/>
                  </a:lnTo>
                  <a:cubicBezTo>
                    <a:pt x="489" y="35"/>
                    <a:pt x="445" y="46"/>
                    <a:pt x="386" y="57"/>
                  </a:cubicBezTo>
                  <a:cubicBezTo>
                    <a:pt x="339" y="68"/>
                    <a:pt x="294" y="82"/>
                    <a:pt x="246" y="94"/>
                  </a:cubicBezTo>
                  <a:cubicBezTo>
                    <a:pt x="235" y="94"/>
                    <a:pt x="224" y="94"/>
                    <a:pt x="224" y="82"/>
                  </a:cubicBezTo>
                  <a:cubicBezTo>
                    <a:pt x="177" y="68"/>
                    <a:pt x="129" y="46"/>
                    <a:pt x="96" y="35"/>
                  </a:cubicBezTo>
                  <a:cubicBezTo>
                    <a:pt x="83" y="31"/>
                    <a:pt x="73" y="29"/>
                    <a:pt x="64" y="29"/>
                  </a:cubicBezTo>
                  <a:cubicBezTo>
                    <a:pt x="47" y="29"/>
                    <a:pt x="37" y="39"/>
                    <a:pt x="37" y="68"/>
                  </a:cubicBezTo>
                  <a:cubicBezTo>
                    <a:pt x="48" y="127"/>
                    <a:pt x="26" y="186"/>
                    <a:pt x="70" y="233"/>
                  </a:cubicBezTo>
                  <a:lnTo>
                    <a:pt x="70" y="267"/>
                  </a:lnTo>
                  <a:cubicBezTo>
                    <a:pt x="59" y="337"/>
                    <a:pt x="59" y="418"/>
                    <a:pt x="48" y="487"/>
                  </a:cubicBezTo>
                  <a:cubicBezTo>
                    <a:pt x="1" y="641"/>
                    <a:pt x="70" y="781"/>
                    <a:pt x="84" y="932"/>
                  </a:cubicBezTo>
                  <a:cubicBezTo>
                    <a:pt x="84" y="943"/>
                    <a:pt x="96" y="954"/>
                    <a:pt x="96" y="965"/>
                  </a:cubicBezTo>
                  <a:cubicBezTo>
                    <a:pt x="107" y="990"/>
                    <a:pt x="129" y="1002"/>
                    <a:pt x="140" y="1024"/>
                  </a:cubicBezTo>
                  <a:cubicBezTo>
                    <a:pt x="154" y="1046"/>
                    <a:pt x="154" y="1083"/>
                    <a:pt x="129" y="1094"/>
                  </a:cubicBezTo>
                  <a:cubicBezTo>
                    <a:pt x="96" y="1116"/>
                    <a:pt x="84" y="1164"/>
                    <a:pt x="84" y="1200"/>
                  </a:cubicBezTo>
                  <a:cubicBezTo>
                    <a:pt x="84" y="1340"/>
                    <a:pt x="96" y="1479"/>
                    <a:pt x="84" y="1619"/>
                  </a:cubicBezTo>
                  <a:cubicBezTo>
                    <a:pt x="84" y="1700"/>
                    <a:pt x="70" y="1770"/>
                    <a:pt x="59" y="1851"/>
                  </a:cubicBezTo>
                  <a:cubicBezTo>
                    <a:pt x="59" y="1873"/>
                    <a:pt x="70" y="1898"/>
                    <a:pt x="70" y="1921"/>
                  </a:cubicBezTo>
                  <a:cubicBezTo>
                    <a:pt x="84" y="1943"/>
                    <a:pt x="84" y="1954"/>
                    <a:pt x="96" y="1968"/>
                  </a:cubicBezTo>
                  <a:cubicBezTo>
                    <a:pt x="96" y="1979"/>
                    <a:pt x="107" y="2002"/>
                    <a:pt x="129" y="2013"/>
                  </a:cubicBezTo>
                  <a:cubicBezTo>
                    <a:pt x="165" y="2049"/>
                    <a:pt x="165" y="2071"/>
                    <a:pt x="140" y="2108"/>
                  </a:cubicBezTo>
                  <a:cubicBezTo>
                    <a:pt x="107" y="2130"/>
                    <a:pt x="107" y="2153"/>
                    <a:pt x="107" y="2200"/>
                  </a:cubicBezTo>
                  <a:cubicBezTo>
                    <a:pt x="118" y="2211"/>
                    <a:pt x="118" y="2222"/>
                    <a:pt x="118" y="2247"/>
                  </a:cubicBezTo>
                  <a:lnTo>
                    <a:pt x="118" y="2619"/>
                  </a:lnTo>
                  <a:cubicBezTo>
                    <a:pt x="165" y="2619"/>
                    <a:pt x="210" y="2619"/>
                    <a:pt x="258" y="2608"/>
                  </a:cubicBezTo>
                  <a:cubicBezTo>
                    <a:pt x="277" y="2603"/>
                    <a:pt x="293" y="2601"/>
                    <a:pt x="306" y="2601"/>
                  </a:cubicBezTo>
                  <a:cubicBezTo>
                    <a:pt x="326" y="2601"/>
                    <a:pt x="342" y="2606"/>
                    <a:pt x="364" y="2619"/>
                  </a:cubicBezTo>
                  <a:cubicBezTo>
                    <a:pt x="369" y="2625"/>
                    <a:pt x="378" y="2627"/>
                    <a:pt x="386" y="2627"/>
                  </a:cubicBezTo>
                  <a:cubicBezTo>
                    <a:pt x="394" y="2627"/>
                    <a:pt x="403" y="2625"/>
                    <a:pt x="408" y="2619"/>
                  </a:cubicBezTo>
                  <a:cubicBezTo>
                    <a:pt x="435" y="2603"/>
                    <a:pt x="454" y="2591"/>
                    <a:pt x="476" y="2591"/>
                  </a:cubicBezTo>
                  <a:cubicBezTo>
                    <a:pt x="484" y="2591"/>
                    <a:pt x="493" y="2593"/>
                    <a:pt x="503" y="2597"/>
                  </a:cubicBezTo>
                  <a:cubicBezTo>
                    <a:pt x="507" y="2600"/>
                    <a:pt x="512" y="2602"/>
                    <a:pt x="517" y="2602"/>
                  </a:cubicBezTo>
                  <a:cubicBezTo>
                    <a:pt x="528" y="2602"/>
                    <a:pt x="541" y="2597"/>
                    <a:pt x="548" y="2597"/>
                  </a:cubicBezTo>
                  <a:cubicBezTo>
                    <a:pt x="573" y="2583"/>
                    <a:pt x="607" y="2583"/>
                    <a:pt x="629" y="2583"/>
                  </a:cubicBezTo>
                  <a:cubicBezTo>
                    <a:pt x="713" y="2597"/>
                    <a:pt x="783" y="2619"/>
                    <a:pt x="864" y="2619"/>
                  </a:cubicBezTo>
                  <a:cubicBezTo>
                    <a:pt x="887" y="2619"/>
                    <a:pt x="912" y="2621"/>
                    <a:pt x="938" y="2621"/>
                  </a:cubicBezTo>
                  <a:cubicBezTo>
                    <a:pt x="976" y="2621"/>
                    <a:pt x="1015" y="2617"/>
                    <a:pt x="1048" y="2597"/>
                  </a:cubicBezTo>
                  <a:cubicBezTo>
                    <a:pt x="1053" y="2592"/>
                    <a:pt x="1058" y="2590"/>
                    <a:pt x="1064" y="2590"/>
                  </a:cubicBezTo>
                  <a:cubicBezTo>
                    <a:pt x="1076" y="2590"/>
                    <a:pt x="1088" y="2597"/>
                    <a:pt x="1096" y="2597"/>
                  </a:cubicBezTo>
                  <a:cubicBezTo>
                    <a:pt x="1143" y="2608"/>
                    <a:pt x="1188" y="2619"/>
                    <a:pt x="1235" y="2619"/>
                  </a:cubicBezTo>
                  <a:lnTo>
                    <a:pt x="1515" y="2619"/>
                  </a:lnTo>
                  <a:cubicBezTo>
                    <a:pt x="1573" y="2619"/>
                    <a:pt x="1632" y="2619"/>
                    <a:pt x="1666" y="2560"/>
                  </a:cubicBezTo>
                  <a:cubicBezTo>
                    <a:pt x="1669" y="2557"/>
                    <a:pt x="1674" y="2556"/>
                    <a:pt x="1681" y="2556"/>
                  </a:cubicBezTo>
                  <a:cubicBezTo>
                    <a:pt x="1697" y="2556"/>
                    <a:pt x="1720" y="2564"/>
                    <a:pt x="1735" y="2572"/>
                  </a:cubicBezTo>
                  <a:cubicBezTo>
                    <a:pt x="1744" y="2572"/>
                    <a:pt x="1761" y="2587"/>
                    <a:pt x="1769" y="2587"/>
                  </a:cubicBezTo>
                  <a:cubicBezTo>
                    <a:pt x="1771" y="2587"/>
                    <a:pt x="1772" y="2586"/>
                    <a:pt x="1772" y="2583"/>
                  </a:cubicBezTo>
                  <a:cubicBezTo>
                    <a:pt x="1798" y="2573"/>
                    <a:pt x="1823" y="2567"/>
                    <a:pt x="1847" y="2567"/>
                  </a:cubicBezTo>
                  <a:cubicBezTo>
                    <a:pt x="1878" y="2567"/>
                    <a:pt x="1907" y="2576"/>
                    <a:pt x="1934" y="2597"/>
                  </a:cubicBezTo>
                  <a:lnTo>
                    <a:pt x="1945" y="2597"/>
                  </a:lnTo>
                  <a:cubicBezTo>
                    <a:pt x="1992" y="2597"/>
                    <a:pt x="2026" y="2608"/>
                    <a:pt x="2073" y="2608"/>
                  </a:cubicBezTo>
                  <a:lnTo>
                    <a:pt x="2272" y="2608"/>
                  </a:lnTo>
                  <a:cubicBezTo>
                    <a:pt x="2283" y="2602"/>
                    <a:pt x="2298" y="2602"/>
                    <a:pt x="2314" y="2602"/>
                  </a:cubicBezTo>
                  <a:cubicBezTo>
                    <a:pt x="2330" y="2602"/>
                    <a:pt x="2347" y="2602"/>
                    <a:pt x="2364" y="2597"/>
                  </a:cubicBezTo>
                  <a:cubicBezTo>
                    <a:pt x="2410" y="2587"/>
                    <a:pt x="2454" y="2583"/>
                    <a:pt x="2497" y="2583"/>
                  </a:cubicBezTo>
                  <a:cubicBezTo>
                    <a:pt x="2563" y="2583"/>
                    <a:pt x="2626" y="2593"/>
                    <a:pt x="2691" y="2608"/>
                  </a:cubicBezTo>
                  <a:cubicBezTo>
                    <a:pt x="2713" y="2619"/>
                    <a:pt x="2738" y="2619"/>
                    <a:pt x="2761" y="2619"/>
                  </a:cubicBezTo>
                  <a:cubicBezTo>
                    <a:pt x="2853" y="2608"/>
                    <a:pt x="2948" y="2597"/>
                    <a:pt x="3051" y="2597"/>
                  </a:cubicBezTo>
                  <a:cubicBezTo>
                    <a:pt x="3110" y="2583"/>
                    <a:pt x="3157" y="2572"/>
                    <a:pt x="3169" y="2502"/>
                  </a:cubicBezTo>
                  <a:cubicBezTo>
                    <a:pt x="3169" y="2502"/>
                    <a:pt x="3180" y="2491"/>
                    <a:pt x="3180" y="2479"/>
                  </a:cubicBezTo>
                  <a:cubicBezTo>
                    <a:pt x="3185" y="2468"/>
                    <a:pt x="3194" y="2463"/>
                    <a:pt x="3204" y="2463"/>
                  </a:cubicBezTo>
                  <a:cubicBezTo>
                    <a:pt x="3214" y="2463"/>
                    <a:pt x="3226" y="2468"/>
                    <a:pt x="3238" y="2479"/>
                  </a:cubicBezTo>
                  <a:cubicBezTo>
                    <a:pt x="3238" y="2502"/>
                    <a:pt x="3250" y="2527"/>
                    <a:pt x="3261" y="2538"/>
                  </a:cubicBezTo>
                  <a:cubicBezTo>
                    <a:pt x="3283" y="2560"/>
                    <a:pt x="3319" y="2572"/>
                    <a:pt x="3353" y="2572"/>
                  </a:cubicBezTo>
                  <a:cubicBezTo>
                    <a:pt x="3355" y="2573"/>
                    <a:pt x="3357" y="2574"/>
                    <a:pt x="3359" y="2574"/>
                  </a:cubicBezTo>
                  <a:cubicBezTo>
                    <a:pt x="3373" y="2574"/>
                    <a:pt x="3389" y="2546"/>
                    <a:pt x="3389" y="2527"/>
                  </a:cubicBezTo>
                  <a:cubicBezTo>
                    <a:pt x="3412" y="2479"/>
                    <a:pt x="3437" y="2432"/>
                    <a:pt x="3448" y="2373"/>
                  </a:cubicBezTo>
                  <a:cubicBezTo>
                    <a:pt x="3459" y="2362"/>
                    <a:pt x="3470" y="2362"/>
                    <a:pt x="3481" y="2351"/>
                  </a:cubicBezTo>
                  <a:cubicBezTo>
                    <a:pt x="3493" y="2362"/>
                    <a:pt x="3507" y="2373"/>
                    <a:pt x="3518" y="2387"/>
                  </a:cubicBezTo>
                  <a:lnTo>
                    <a:pt x="3518" y="2443"/>
                  </a:lnTo>
                  <a:cubicBezTo>
                    <a:pt x="3518" y="2479"/>
                    <a:pt x="3529" y="2527"/>
                    <a:pt x="3529" y="2572"/>
                  </a:cubicBezTo>
                  <a:lnTo>
                    <a:pt x="3599" y="2572"/>
                  </a:lnTo>
                  <a:cubicBezTo>
                    <a:pt x="3669" y="2560"/>
                    <a:pt x="3750" y="2560"/>
                    <a:pt x="3831" y="2560"/>
                  </a:cubicBezTo>
                  <a:cubicBezTo>
                    <a:pt x="3889" y="2549"/>
                    <a:pt x="3948" y="2549"/>
                    <a:pt x="3995" y="2549"/>
                  </a:cubicBezTo>
                  <a:cubicBezTo>
                    <a:pt x="4040" y="2549"/>
                    <a:pt x="4076" y="2549"/>
                    <a:pt x="4110" y="2560"/>
                  </a:cubicBezTo>
                  <a:cubicBezTo>
                    <a:pt x="4158" y="2560"/>
                    <a:pt x="4205" y="2583"/>
                    <a:pt x="4261" y="2583"/>
                  </a:cubicBezTo>
                  <a:cubicBezTo>
                    <a:pt x="4356" y="2576"/>
                    <a:pt x="4454" y="2570"/>
                    <a:pt x="4554" y="2570"/>
                  </a:cubicBezTo>
                  <a:cubicBezTo>
                    <a:pt x="4627" y="2570"/>
                    <a:pt x="4701" y="2573"/>
                    <a:pt x="4775" y="2583"/>
                  </a:cubicBezTo>
                  <a:cubicBezTo>
                    <a:pt x="4786" y="2583"/>
                    <a:pt x="4786" y="2572"/>
                    <a:pt x="4797" y="2572"/>
                  </a:cubicBezTo>
                  <a:cubicBezTo>
                    <a:pt x="4856" y="2560"/>
                    <a:pt x="4903" y="2549"/>
                    <a:pt x="4959" y="2549"/>
                  </a:cubicBezTo>
                  <a:cubicBezTo>
                    <a:pt x="4996" y="2549"/>
                    <a:pt x="5007" y="2538"/>
                    <a:pt x="5018" y="2502"/>
                  </a:cubicBezTo>
                  <a:cubicBezTo>
                    <a:pt x="5029" y="2479"/>
                    <a:pt x="5029" y="2443"/>
                    <a:pt x="5054" y="2421"/>
                  </a:cubicBezTo>
                  <a:cubicBezTo>
                    <a:pt x="5054" y="2410"/>
                    <a:pt x="5065" y="2398"/>
                    <a:pt x="5088" y="2387"/>
                  </a:cubicBezTo>
                  <a:cubicBezTo>
                    <a:pt x="5088" y="2398"/>
                    <a:pt x="5113" y="2410"/>
                    <a:pt x="5113" y="2432"/>
                  </a:cubicBezTo>
                  <a:cubicBezTo>
                    <a:pt x="5124" y="2457"/>
                    <a:pt x="5124" y="2479"/>
                    <a:pt x="5135" y="2502"/>
                  </a:cubicBezTo>
                  <a:cubicBezTo>
                    <a:pt x="5135" y="2527"/>
                    <a:pt x="5158" y="2549"/>
                    <a:pt x="5183" y="2549"/>
                  </a:cubicBezTo>
                  <a:cubicBezTo>
                    <a:pt x="5240" y="2568"/>
                    <a:pt x="5297" y="2576"/>
                    <a:pt x="5355" y="2576"/>
                  </a:cubicBezTo>
                  <a:cubicBezTo>
                    <a:pt x="5402" y="2576"/>
                    <a:pt x="5449" y="2570"/>
                    <a:pt x="5496" y="2560"/>
                  </a:cubicBezTo>
                  <a:cubicBezTo>
                    <a:pt x="5502" y="2557"/>
                    <a:pt x="5509" y="2556"/>
                    <a:pt x="5516" y="2556"/>
                  </a:cubicBezTo>
                  <a:cubicBezTo>
                    <a:pt x="5533" y="2556"/>
                    <a:pt x="5553" y="2564"/>
                    <a:pt x="5577" y="2572"/>
                  </a:cubicBezTo>
                  <a:cubicBezTo>
                    <a:pt x="5602" y="2572"/>
                    <a:pt x="5635" y="2583"/>
                    <a:pt x="5672" y="2583"/>
                  </a:cubicBezTo>
                  <a:cubicBezTo>
                    <a:pt x="5718" y="2576"/>
                    <a:pt x="5761" y="2570"/>
                    <a:pt x="5805" y="2570"/>
                  </a:cubicBezTo>
                  <a:cubicBezTo>
                    <a:pt x="5837" y="2570"/>
                    <a:pt x="5869" y="2573"/>
                    <a:pt x="5904" y="2583"/>
                  </a:cubicBezTo>
                  <a:cubicBezTo>
                    <a:pt x="5926" y="2583"/>
                    <a:pt x="5951" y="2583"/>
                    <a:pt x="5973" y="2572"/>
                  </a:cubicBezTo>
                  <a:lnTo>
                    <a:pt x="6091" y="2572"/>
                  </a:lnTo>
                  <a:cubicBezTo>
                    <a:pt x="6194" y="2583"/>
                    <a:pt x="6300" y="2583"/>
                    <a:pt x="6404" y="2597"/>
                  </a:cubicBezTo>
                  <a:cubicBezTo>
                    <a:pt x="6426" y="2597"/>
                    <a:pt x="6451" y="2583"/>
                    <a:pt x="6473" y="2583"/>
                  </a:cubicBezTo>
                  <a:cubicBezTo>
                    <a:pt x="6532" y="2560"/>
                    <a:pt x="6591" y="2538"/>
                    <a:pt x="6649" y="2527"/>
                  </a:cubicBezTo>
                  <a:cubicBezTo>
                    <a:pt x="6657" y="2522"/>
                    <a:pt x="6663" y="2521"/>
                    <a:pt x="6668" y="2521"/>
                  </a:cubicBezTo>
                  <a:cubicBezTo>
                    <a:pt x="6679" y="2521"/>
                    <a:pt x="6687" y="2527"/>
                    <a:pt x="6694" y="2527"/>
                  </a:cubicBezTo>
                  <a:cubicBezTo>
                    <a:pt x="6775" y="2538"/>
                    <a:pt x="6859" y="2549"/>
                    <a:pt x="6929" y="2560"/>
                  </a:cubicBezTo>
                  <a:cubicBezTo>
                    <a:pt x="6936" y="2562"/>
                    <a:pt x="6944" y="2563"/>
                    <a:pt x="6951" y="2563"/>
                  </a:cubicBezTo>
                  <a:cubicBezTo>
                    <a:pt x="6985" y="2563"/>
                    <a:pt x="7014" y="2541"/>
                    <a:pt x="7032" y="2502"/>
                  </a:cubicBezTo>
                  <a:cubicBezTo>
                    <a:pt x="7043" y="2491"/>
                    <a:pt x="7069" y="2468"/>
                    <a:pt x="7080" y="2468"/>
                  </a:cubicBezTo>
                  <a:cubicBezTo>
                    <a:pt x="7102" y="2468"/>
                    <a:pt x="7124" y="2491"/>
                    <a:pt x="7124" y="2513"/>
                  </a:cubicBezTo>
                  <a:cubicBezTo>
                    <a:pt x="7144" y="2550"/>
                    <a:pt x="7156" y="2567"/>
                    <a:pt x="7172" y="2567"/>
                  </a:cubicBezTo>
                  <a:cubicBezTo>
                    <a:pt x="7186" y="2567"/>
                    <a:pt x="7203" y="2553"/>
                    <a:pt x="7231" y="2527"/>
                  </a:cubicBezTo>
                  <a:cubicBezTo>
                    <a:pt x="7231" y="2513"/>
                    <a:pt x="7242" y="2513"/>
                    <a:pt x="7242" y="2502"/>
                  </a:cubicBezTo>
                  <a:cubicBezTo>
                    <a:pt x="7264" y="2479"/>
                    <a:pt x="7289" y="2457"/>
                    <a:pt x="7312" y="2443"/>
                  </a:cubicBezTo>
                  <a:cubicBezTo>
                    <a:pt x="7334" y="2468"/>
                    <a:pt x="7359" y="2491"/>
                    <a:pt x="7370" y="2513"/>
                  </a:cubicBezTo>
                  <a:cubicBezTo>
                    <a:pt x="7387" y="2565"/>
                    <a:pt x="7411" y="2592"/>
                    <a:pt x="7452" y="2592"/>
                  </a:cubicBezTo>
                  <a:cubicBezTo>
                    <a:pt x="7465" y="2592"/>
                    <a:pt x="7481" y="2589"/>
                    <a:pt x="7499" y="2583"/>
                  </a:cubicBezTo>
                  <a:cubicBezTo>
                    <a:pt x="7499" y="2527"/>
                    <a:pt x="7510" y="2468"/>
                    <a:pt x="7499" y="2398"/>
                  </a:cubicBezTo>
                  <a:cubicBezTo>
                    <a:pt x="7499" y="2351"/>
                    <a:pt x="7488" y="2292"/>
                    <a:pt x="7474" y="2234"/>
                  </a:cubicBezTo>
                  <a:cubicBezTo>
                    <a:pt x="7474" y="2222"/>
                    <a:pt x="7474" y="2200"/>
                    <a:pt x="7488" y="2189"/>
                  </a:cubicBezTo>
                  <a:cubicBezTo>
                    <a:pt x="7521" y="2119"/>
                    <a:pt x="7510" y="2060"/>
                    <a:pt x="7440" y="2038"/>
                  </a:cubicBezTo>
                  <a:cubicBezTo>
                    <a:pt x="7418" y="2038"/>
                    <a:pt x="7404" y="2038"/>
                    <a:pt x="7381" y="2024"/>
                  </a:cubicBezTo>
                  <a:cubicBezTo>
                    <a:pt x="7370" y="2013"/>
                    <a:pt x="7359" y="2002"/>
                    <a:pt x="7359" y="1990"/>
                  </a:cubicBezTo>
                  <a:cubicBezTo>
                    <a:pt x="7370" y="1990"/>
                    <a:pt x="7370" y="1968"/>
                    <a:pt x="7381" y="1968"/>
                  </a:cubicBezTo>
                  <a:cubicBezTo>
                    <a:pt x="7418" y="1954"/>
                    <a:pt x="7451" y="1954"/>
                    <a:pt x="7474" y="1943"/>
                  </a:cubicBezTo>
                  <a:cubicBezTo>
                    <a:pt x="7488" y="1932"/>
                    <a:pt x="7510" y="1921"/>
                    <a:pt x="7510" y="1909"/>
                  </a:cubicBezTo>
                  <a:cubicBezTo>
                    <a:pt x="7510" y="1781"/>
                    <a:pt x="7510" y="1652"/>
                    <a:pt x="7474" y="1524"/>
                  </a:cubicBezTo>
                  <a:cubicBezTo>
                    <a:pt x="7451" y="1479"/>
                    <a:pt x="7451" y="1443"/>
                    <a:pt x="7488" y="1409"/>
                  </a:cubicBezTo>
                  <a:cubicBezTo>
                    <a:pt x="7521" y="1362"/>
                    <a:pt x="7521" y="1314"/>
                    <a:pt x="7488" y="1270"/>
                  </a:cubicBezTo>
                  <a:cubicBezTo>
                    <a:pt x="7474" y="1256"/>
                    <a:pt x="7462" y="1222"/>
                    <a:pt x="7474" y="1211"/>
                  </a:cubicBezTo>
                  <a:cubicBezTo>
                    <a:pt x="7510" y="1152"/>
                    <a:pt x="7499" y="1094"/>
                    <a:pt x="7488" y="1035"/>
                  </a:cubicBezTo>
                  <a:cubicBezTo>
                    <a:pt x="7488" y="1024"/>
                    <a:pt x="7462" y="1002"/>
                    <a:pt x="7451" y="990"/>
                  </a:cubicBezTo>
                  <a:cubicBezTo>
                    <a:pt x="7440" y="976"/>
                    <a:pt x="7418" y="965"/>
                    <a:pt x="7393" y="943"/>
                  </a:cubicBezTo>
                  <a:cubicBezTo>
                    <a:pt x="7418" y="932"/>
                    <a:pt x="7429" y="920"/>
                    <a:pt x="7440" y="895"/>
                  </a:cubicBezTo>
                  <a:cubicBezTo>
                    <a:pt x="7451" y="895"/>
                    <a:pt x="7462" y="895"/>
                    <a:pt x="7462" y="884"/>
                  </a:cubicBezTo>
                  <a:cubicBezTo>
                    <a:pt x="7510" y="862"/>
                    <a:pt x="7532" y="826"/>
                    <a:pt x="7532" y="767"/>
                  </a:cubicBezTo>
                  <a:cubicBezTo>
                    <a:pt x="7510" y="557"/>
                    <a:pt x="7510" y="337"/>
                    <a:pt x="7499" y="116"/>
                  </a:cubicBezTo>
                  <a:cubicBezTo>
                    <a:pt x="7440" y="105"/>
                    <a:pt x="7381" y="105"/>
                    <a:pt x="7323" y="94"/>
                  </a:cubicBezTo>
                  <a:cubicBezTo>
                    <a:pt x="7312" y="94"/>
                    <a:pt x="7300" y="105"/>
                    <a:pt x="7289" y="105"/>
                  </a:cubicBezTo>
                  <a:cubicBezTo>
                    <a:pt x="7253" y="152"/>
                    <a:pt x="7183" y="163"/>
                    <a:pt x="7172" y="233"/>
                  </a:cubicBezTo>
                  <a:cubicBezTo>
                    <a:pt x="7172" y="244"/>
                    <a:pt x="7138" y="256"/>
                    <a:pt x="7124" y="256"/>
                  </a:cubicBezTo>
                  <a:cubicBezTo>
                    <a:pt x="7102" y="256"/>
                    <a:pt x="7091" y="233"/>
                    <a:pt x="7091" y="208"/>
                  </a:cubicBezTo>
                  <a:cubicBezTo>
                    <a:pt x="7080" y="175"/>
                    <a:pt x="7080" y="127"/>
                    <a:pt x="7069" y="94"/>
                  </a:cubicBezTo>
                  <a:cubicBezTo>
                    <a:pt x="7069" y="94"/>
                    <a:pt x="7055" y="82"/>
                    <a:pt x="7043" y="82"/>
                  </a:cubicBezTo>
                  <a:cubicBezTo>
                    <a:pt x="6904" y="82"/>
                    <a:pt x="6753" y="57"/>
                    <a:pt x="6613" y="57"/>
                  </a:cubicBezTo>
                  <a:cubicBezTo>
                    <a:pt x="6451" y="57"/>
                    <a:pt x="6300" y="57"/>
                    <a:pt x="6135" y="68"/>
                  </a:cubicBezTo>
                  <a:cubicBezTo>
                    <a:pt x="6084" y="68"/>
                    <a:pt x="6029" y="80"/>
                    <a:pt x="5974" y="80"/>
                  </a:cubicBezTo>
                  <a:cubicBezTo>
                    <a:pt x="5930" y="80"/>
                    <a:pt x="5886" y="72"/>
                    <a:pt x="5845" y="46"/>
                  </a:cubicBezTo>
                  <a:lnTo>
                    <a:pt x="5786" y="46"/>
                  </a:lnTo>
                  <a:cubicBezTo>
                    <a:pt x="5694" y="46"/>
                    <a:pt x="5602" y="57"/>
                    <a:pt x="5507" y="57"/>
                  </a:cubicBezTo>
                  <a:cubicBezTo>
                    <a:pt x="5496" y="55"/>
                    <a:pt x="5485" y="55"/>
                    <a:pt x="5475" y="55"/>
                  </a:cubicBezTo>
                  <a:cubicBezTo>
                    <a:pt x="5423" y="55"/>
                    <a:pt x="5390" y="80"/>
                    <a:pt x="5378" y="138"/>
                  </a:cubicBezTo>
                  <a:cubicBezTo>
                    <a:pt x="5367" y="152"/>
                    <a:pt x="5356" y="175"/>
                    <a:pt x="5356" y="186"/>
                  </a:cubicBezTo>
                  <a:cubicBezTo>
                    <a:pt x="5347" y="186"/>
                    <a:pt x="5331" y="200"/>
                    <a:pt x="5318" y="200"/>
                  </a:cubicBezTo>
                  <a:cubicBezTo>
                    <a:pt x="5314" y="200"/>
                    <a:pt x="5311" y="199"/>
                    <a:pt x="5308" y="197"/>
                  </a:cubicBezTo>
                  <a:cubicBezTo>
                    <a:pt x="5297" y="197"/>
                    <a:pt x="5286" y="186"/>
                    <a:pt x="5286" y="175"/>
                  </a:cubicBezTo>
                  <a:cubicBezTo>
                    <a:pt x="5275" y="152"/>
                    <a:pt x="5264" y="127"/>
                    <a:pt x="5264" y="105"/>
                  </a:cubicBezTo>
                  <a:cubicBezTo>
                    <a:pt x="5230" y="113"/>
                    <a:pt x="5209" y="121"/>
                    <a:pt x="5187" y="121"/>
                  </a:cubicBezTo>
                  <a:cubicBezTo>
                    <a:pt x="5178" y="121"/>
                    <a:pt x="5168" y="119"/>
                    <a:pt x="5158" y="116"/>
                  </a:cubicBezTo>
                  <a:cubicBezTo>
                    <a:pt x="5113" y="116"/>
                    <a:pt x="5088" y="116"/>
                    <a:pt x="5054" y="152"/>
                  </a:cubicBezTo>
                  <a:cubicBezTo>
                    <a:pt x="5044" y="165"/>
                    <a:pt x="5033" y="172"/>
                    <a:pt x="5024" y="172"/>
                  </a:cubicBezTo>
                  <a:cubicBezTo>
                    <a:pt x="5008" y="172"/>
                    <a:pt x="4996" y="156"/>
                    <a:pt x="4996" y="127"/>
                  </a:cubicBezTo>
                  <a:cubicBezTo>
                    <a:pt x="4984" y="116"/>
                    <a:pt x="4984" y="94"/>
                    <a:pt x="4984" y="82"/>
                  </a:cubicBezTo>
                  <a:cubicBezTo>
                    <a:pt x="4968" y="82"/>
                    <a:pt x="4957" y="76"/>
                    <a:pt x="4949" y="76"/>
                  </a:cubicBezTo>
                  <a:cubicBezTo>
                    <a:pt x="4944" y="76"/>
                    <a:pt x="4941" y="78"/>
                    <a:pt x="4937" y="82"/>
                  </a:cubicBezTo>
                  <a:cubicBezTo>
                    <a:pt x="4775" y="82"/>
                    <a:pt x="4610" y="94"/>
                    <a:pt x="4448" y="94"/>
                  </a:cubicBezTo>
                  <a:lnTo>
                    <a:pt x="4367" y="94"/>
                  </a:lnTo>
                  <a:cubicBezTo>
                    <a:pt x="4345" y="94"/>
                    <a:pt x="4320" y="94"/>
                    <a:pt x="4297" y="82"/>
                  </a:cubicBezTo>
                  <a:lnTo>
                    <a:pt x="4205" y="82"/>
                  </a:lnTo>
                  <a:cubicBezTo>
                    <a:pt x="4180" y="82"/>
                    <a:pt x="4169" y="68"/>
                    <a:pt x="4146" y="68"/>
                  </a:cubicBezTo>
                  <a:cubicBezTo>
                    <a:pt x="4110" y="68"/>
                    <a:pt x="4076" y="57"/>
                    <a:pt x="4051" y="24"/>
                  </a:cubicBezTo>
                  <a:cubicBezTo>
                    <a:pt x="4039" y="10"/>
                    <a:pt x="4027" y="0"/>
                    <a:pt x="4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2"/>
            <p:cNvSpPr/>
            <p:nvPr/>
          </p:nvSpPr>
          <p:spPr>
            <a:xfrm>
              <a:off x="1998112" y="2407399"/>
              <a:ext cx="709905" cy="302873"/>
            </a:xfrm>
            <a:custGeom>
              <a:rect b="b" l="l" r="r" t="t"/>
              <a:pathLst>
                <a:path extrusionOk="0" h="4004" w="9385">
                  <a:moveTo>
                    <a:pt x="8918" y="59"/>
                  </a:moveTo>
                  <a:cubicBezTo>
                    <a:pt x="8965" y="59"/>
                    <a:pt x="8999" y="70"/>
                    <a:pt x="9024" y="93"/>
                  </a:cubicBezTo>
                  <a:cubicBezTo>
                    <a:pt x="9127" y="188"/>
                    <a:pt x="9220" y="269"/>
                    <a:pt x="9315" y="361"/>
                  </a:cubicBezTo>
                  <a:cubicBezTo>
                    <a:pt x="9326" y="372"/>
                    <a:pt x="9337" y="397"/>
                    <a:pt x="9337" y="408"/>
                  </a:cubicBezTo>
                  <a:lnTo>
                    <a:pt x="9337" y="1780"/>
                  </a:lnTo>
                  <a:lnTo>
                    <a:pt x="9337" y="3585"/>
                  </a:lnTo>
                  <a:cubicBezTo>
                    <a:pt x="9337" y="3621"/>
                    <a:pt x="9326" y="3655"/>
                    <a:pt x="9289" y="3680"/>
                  </a:cubicBezTo>
                  <a:cubicBezTo>
                    <a:pt x="9197" y="3761"/>
                    <a:pt x="9116" y="3842"/>
                    <a:pt x="9024" y="3923"/>
                  </a:cubicBezTo>
                  <a:cubicBezTo>
                    <a:pt x="8999" y="3945"/>
                    <a:pt x="8965" y="3959"/>
                    <a:pt x="8929" y="3959"/>
                  </a:cubicBezTo>
                  <a:lnTo>
                    <a:pt x="467" y="3959"/>
                  </a:lnTo>
                  <a:cubicBezTo>
                    <a:pt x="419" y="3959"/>
                    <a:pt x="386" y="3945"/>
                    <a:pt x="350" y="3912"/>
                  </a:cubicBezTo>
                  <a:cubicBezTo>
                    <a:pt x="257" y="3831"/>
                    <a:pt x="165" y="3750"/>
                    <a:pt x="59" y="3655"/>
                  </a:cubicBezTo>
                  <a:cubicBezTo>
                    <a:pt x="59" y="3643"/>
                    <a:pt x="48" y="3621"/>
                    <a:pt x="48" y="3610"/>
                  </a:cubicBezTo>
                  <a:lnTo>
                    <a:pt x="48" y="2328"/>
                  </a:lnTo>
                  <a:lnTo>
                    <a:pt x="48" y="431"/>
                  </a:lnTo>
                  <a:cubicBezTo>
                    <a:pt x="48" y="397"/>
                    <a:pt x="59" y="361"/>
                    <a:pt x="95" y="339"/>
                  </a:cubicBezTo>
                  <a:cubicBezTo>
                    <a:pt x="188" y="258"/>
                    <a:pt x="269" y="174"/>
                    <a:pt x="364" y="93"/>
                  </a:cubicBezTo>
                  <a:cubicBezTo>
                    <a:pt x="386" y="70"/>
                    <a:pt x="419" y="59"/>
                    <a:pt x="456" y="59"/>
                  </a:cubicBezTo>
                  <a:close/>
                  <a:moveTo>
                    <a:pt x="8907" y="0"/>
                  </a:moveTo>
                  <a:cubicBezTo>
                    <a:pt x="7499" y="12"/>
                    <a:pt x="6102" y="12"/>
                    <a:pt x="4694" y="12"/>
                  </a:cubicBezTo>
                  <a:lnTo>
                    <a:pt x="419" y="12"/>
                  </a:lnTo>
                  <a:cubicBezTo>
                    <a:pt x="397" y="12"/>
                    <a:pt x="375" y="23"/>
                    <a:pt x="364" y="34"/>
                  </a:cubicBezTo>
                  <a:cubicBezTo>
                    <a:pt x="257" y="129"/>
                    <a:pt x="140" y="232"/>
                    <a:pt x="37" y="327"/>
                  </a:cubicBezTo>
                  <a:cubicBezTo>
                    <a:pt x="0" y="350"/>
                    <a:pt x="0" y="383"/>
                    <a:pt x="0" y="420"/>
                  </a:cubicBezTo>
                  <a:lnTo>
                    <a:pt x="0" y="2993"/>
                  </a:lnTo>
                  <a:lnTo>
                    <a:pt x="0" y="3621"/>
                  </a:lnTo>
                  <a:cubicBezTo>
                    <a:pt x="0" y="3632"/>
                    <a:pt x="0" y="3655"/>
                    <a:pt x="26" y="3666"/>
                  </a:cubicBezTo>
                  <a:cubicBezTo>
                    <a:pt x="118" y="3761"/>
                    <a:pt x="224" y="3853"/>
                    <a:pt x="316" y="3945"/>
                  </a:cubicBezTo>
                  <a:cubicBezTo>
                    <a:pt x="364" y="3993"/>
                    <a:pt x="408" y="4004"/>
                    <a:pt x="478" y="4004"/>
                  </a:cubicBezTo>
                  <a:lnTo>
                    <a:pt x="8965" y="4004"/>
                  </a:lnTo>
                  <a:cubicBezTo>
                    <a:pt x="8988" y="4004"/>
                    <a:pt x="9010" y="3993"/>
                    <a:pt x="9024" y="3981"/>
                  </a:cubicBezTo>
                  <a:cubicBezTo>
                    <a:pt x="9127" y="3889"/>
                    <a:pt x="9233" y="3783"/>
                    <a:pt x="9348" y="3691"/>
                  </a:cubicBezTo>
                  <a:cubicBezTo>
                    <a:pt x="9384" y="3655"/>
                    <a:pt x="9384" y="3632"/>
                    <a:pt x="9384" y="3596"/>
                  </a:cubicBezTo>
                  <a:lnTo>
                    <a:pt x="9384" y="2305"/>
                  </a:lnTo>
                  <a:lnTo>
                    <a:pt x="9384" y="397"/>
                  </a:lnTo>
                  <a:cubicBezTo>
                    <a:pt x="9384" y="383"/>
                    <a:pt x="9373" y="361"/>
                    <a:pt x="9359" y="350"/>
                  </a:cubicBezTo>
                  <a:cubicBezTo>
                    <a:pt x="9267" y="244"/>
                    <a:pt x="9164" y="163"/>
                    <a:pt x="9057" y="59"/>
                  </a:cubicBezTo>
                  <a:cubicBezTo>
                    <a:pt x="9024" y="23"/>
                    <a:pt x="8976" y="0"/>
                    <a:pt x="89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2"/>
            <p:cNvSpPr/>
            <p:nvPr/>
          </p:nvSpPr>
          <p:spPr>
            <a:xfrm>
              <a:off x="2038654" y="2436368"/>
              <a:ext cx="628740" cy="245838"/>
            </a:xfrm>
            <a:custGeom>
              <a:rect b="b" l="l" r="r" t="t"/>
              <a:pathLst>
                <a:path extrusionOk="0" h="3250" w="8312">
                  <a:moveTo>
                    <a:pt x="8253" y="48"/>
                  </a:moveTo>
                  <a:lnTo>
                    <a:pt x="8253" y="3202"/>
                  </a:lnTo>
                  <a:lnTo>
                    <a:pt x="59" y="3202"/>
                  </a:lnTo>
                  <a:lnTo>
                    <a:pt x="59" y="48"/>
                  </a:lnTo>
                  <a:close/>
                  <a:moveTo>
                    <a:pt x="59" y="0"/>
                  </a:moveTo>
                  <a:cubicBezTo>
                    <a:pt x="12" y="0"/>
                    <a:pt x="1" y="25"/>
                    <a:pt x="1" y="70"/>
                  </a:cubicBezTo>
                  <a:lnTo>
                    <a:pt x="1" y="3132"/>
                  </a:lnTo>
                  <a:cubicBezTo>
                    <a:pt x="1" y="3249"/>
                    <a:pt x="1" y="3249"/>
                    <a:pt x="118" y="3249"/>
                  </a:cubicBezTo>
                  <a:lnTo>
                    <a:pt x="8242" y="3249"/>
                  </a:lnTo>
                  <a:cubicBezTo>
                    <a:pt x="8312" y="3238"/>
                    <a:pt x="8312" y="3238"/>
                    <a:pt x="8312" y="3179"/>
                  </a:cubicBezTo>
                  <a:lnTo>
                    <a:pt x="8312" y="118"/>
                  </a:lnTo>
                  <a:cubicBezTo>
                    <a:pt x="8312" y="0"/>
                    <a:pt x="8312" y="0"/>
                    <a:pt x="8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2"/>
            <p:cNvSpPr/>
            <p:nvPr/>
          </p:nvSpPr>
          <p:spPr>
            <a:xfrm>
              <a:off x="2046672" y="2693617"/>
              <a:ext cx="36006" cy="3706"/>
            </a:xfrm>
            <a:custGeom>
              <a:rect b="b" l="l" r="r" t="t"/>
              <a:pathLst>
                <a:path extrusionOk="0" h="49" w="476">
                  <a:moveTo>
                    <a:pt x="258" y="0"/>
                  </a:moveTo>
                  <a:cubicBezTo>
                    <a:pt x="138" y="0"/>
                    <a:pt x="13" y="9"/>
                    <a:pt x="1" y="21"/>
                  </a:cubicBezTo>
                  <a:cubicBezTo>
                    <a:pt x="18" y="40"/>
                    <a:pt x="125" y="49"/>
                    <a:pt x="234" y="49"/>
                  </a:cubicBezTo>
                  <a:cubicBezTo>
                    <a:pt x="343" y="49"/>
                    <a:pt x="454" y="40"/>
                    <a:pt x="476" y="21"/>
                  </a:cubicBezTo>
                  <a:cubicBezTo>
                    <a:pt x="451" y="6"/>
                    <a:pt x="356" y="0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2688470" y="2440755"/>
              <a:ext cx="4463" cy="27383"/>
            </a:xfrm>
            <a:custGeom>
              <a:rect b="b" l="l" r="r" t="t"/>
              <a:pathLst>
                <a:path extrusionOk="0" h="362" w="59">
                  <a:moveTo>
                    <a:pt x="48" y="1"/>
                  </a:moveTo>
                  <a:cubicBezTo>
                    <a:pt x="0" y="26"/>
                    <a:pt x="12" y="328"/>
                    <a:pt x="48" y="361"/>
                  </a:cubicBezTo>
                  <a:lnTo>
                    <a:pt x="59" y="361"/>
                  </a:lnTo>
                  <a:cubicBezTo>
                    <a:pt x="59" y="247"/>
                    <a:pt x="48" y="118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2"/>
            <p:cNvSpPr/>
            <p:nvPr/>
          </p:nvSpPr>
          <p:spPr>
            <a:xfrm>
              <a:off x="2196286" y="2422375"/>
              <a:ext cx="22088" cy="3480"/>
            </a:xfrm>
            <a:custGeom>
              <a:rect b="b" l="l" r="r" t="t"/>
              <a:pathLst>
                <a:path extrusionOk="0" h="46" w="292">
                  <a:moveTo>
                    <a:pt x="48" y="1"/>
                  </a:moveTo>
                  <a:cubicBezTo>
                    <a:pt x="34" y="1"/>
                    <a:pt x="23" y="12"/>
                    <a:pt x="1" y="12"/>
                  </a:cubicBezTo>
                  <a:cubicBezTo>
                    <a:pt x="23" y="23"/>
                    <a:pt x="23" y="34"/>
                    <a:pt x="34" y="34"/>
                  </a:cubicBezTo>
                  <a:cubicBezTo>
                    <a:pt x="118" y="34"/>
                    <a:pt x="188" y="46"/>
                    <a:pt x="269" y="46"/>
                  </a:cubicBezTo>
                  <a:lnTo>
                    <a:pt x="291" y="23"/>
                  </a:lnTo>
                  <a:cubicBezTo>
                    <a:pt x="280" y="23"/>
                    <a:pt x="269" y="12"/>
                    <a:pt x="269" y="12"/>
                  </a:cubicBezTo>
                  <a:cubicBezTo>
                    <a:pt x="199" y="1"/>
                    <a:pt x="118" y="1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2"/>
            <p:cNvSpPr/>
            <p:nvPr/>
          </p:nvSpPr>
          <p:spPr>
            <a:xfrm>
              <a:off x="2685898" y="2649595"/>
              <a:ext cx="4312" cy="20348"/>
            </a:xfrm>
            <a:custGeom>
              <a:rect b="b" l="l" r="r" t="t"/>
              <a:pathLst>
                <a:path extrusionOk="0" h="269" w="57">
                  <a:moveTo>
                    <a:pt x="34" y="0"/>
                  </a:moveTo>
                  <a:cubicBezTo>
                    <a:pt x="1" y="34"/>
                    <a:pt x="12" y="232"/>
                    <a:pt x="34" y="268"/>
                  </a:cubicBezTo>
                  <a:cubicBezTo>
                    <a:pt x="57" y="232"/>
                    <a:pt x="57" y="45"/>
                    <a:pt x="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2017551" y="2459363"/>
              <a:ext cx="7035" cy="15128"/>
            </a:xfrm>
            <a:custGeom>
              <a:rect b="b" l="l" r="r" t="t"/>
              <a:pathLst>
                <a:path extrusionOk="0" h="200" w="93">
                  <a:moveTo>
                    <a:pt x="70" y="1"/>
                  </a:moveTo>
                  <a:cubicBezTo>
                    <a:pt x="48" y="71"/>
                    <a:pt x="23" y="129"/>
                    <a:pt x="0" y="185"/>
                  </a:cubicBezTo>
                  <a:lnTo>
                    <a:pt x="12" y="199"/>
                  </a:lnTo>
                  <a:cubicBezTo>
                    <a:pt x="59" y="163"/>
                    <a:pt x="93" y="59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2021106" y="2475247"/>
              <a:ext cx="5371" cy="12330"/>
            </a:xfrm>
            <a:custGeom>
              <a:rect b="b" l="l" r="r" t="t"/>
              <a:pathLst>
                <a:path extrusionOk="0" h="163" w="71">
                  <a:moveTo>
                    <a:pt x="60" y="0"/>
                  </a:moveTo>
                  <a:cubicBezTo>
                    <a:pt x="23" y="34"/>
                    <a:pt x="1" y="129"/>
                    <a:pt x="34" y="162"/>
                  </a:cubicBezTo>
                  <a:cubicBezTo>
                    <a:pt x="46" y="115"/>
                    <a:pt x="60" y="59"/>
                    <a:pt x="71" y="11"/>
                  </a:cubicBezTo>
                  <a:cubicBezTo>
                    <a:pt x="71" y="11"/>
                    <a:pt x="60" y="11"/>
                    <a:pt x="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2"/>
            <p:cNvSpPr/>
            <p:nvPr/>
          </p:nvSpPr>
          <p:spPr>
            <a:xfrm>
              <a:off x="2238569" y="2421392"/>
              <a:ext cx="9834" cy="7186"/>
            </a:xfrm>
            <a:custGeom>
              <a:rect b="b" l="l" r="r" t="t"/>
              <a:pathLst>
                <a:path extrusionOk="0" h="95" w="130">
                  <a:moveTo>
                    <a:pt x="12" y="1"/>
                  </a:moveTo>
                  <a:cubicBezTo>
                    <a:pt x="8" y="1"/>
                    <a:pt x="4" y="1"/>
                    <a:pt x="1" y="3"/>
                  </a:cubicBezTo>
                  <a:cubicBezTo>
                    <a:pt x="12" y="47"/>
                    <a:pt x="82" y="95"/>
                    <a:pt x="129" y="95"/>
                  </a:cubicBezTo>
                  <a:cubicBezTo>
                    <a:pt x="107" y="52"/>
                    <a:pt x="48" y="1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2"/>
            <p:cNvSpPr/>
            <p:nvPr/>
          </p:nvSpPr>
          <p:spPr>
            <a:xfrm>
              <a:off x="2095081" y="2692634"/>
              <a:ext cx="7942" cy="7110"/>
            </a:xfrm>
            <a:custGeom>
              <a:rect b="b" l="l" r="r" t="t"/>
              <a:pathLst>
                <a:path extrusionOk="0" h="94" w="105">
                  <a:moveTo>
                    <a:pt x="1" y="1"/>
                  </a:moveTo>
                  <a:cubicBezTo>
                    <a:pt x="1" y="48"/>
                    <a:pt x="59" y="93"/>
                    <a:pt x="104" y="93"/>
                  </a:cubicBezTo>
                  <a:cubicBezTo>
                    <a:pt x="93" y="48"/>
                    <a:pt x="34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2"/>
            <p:cNvSpPr/>
            <p:nvPr/>
          </p:nvSpPr>
          <p:spPr>
            <a:xfrm>
              <a:off x="2685898" y="2483870"/>
              <a:ext cx="7035" cy="9834"/>
            </a:xfrm>
            <a:custGeom>
              <a:rect b="b" l="l" r="r" t="t"/>
              <a:pathLst>
                <a:path extrusionOk="0" h="130" w="93">
                  <a:moveTo>
                    <a:pt x="93" y="1"/>
                  </a:moveTo>
                  <a:cubicBezTo>
                    <a:pt x="34" y="15"/>
                    <a:pt x="1" y="71"/>
                    <a:pt x="23" y="129"/>
                  </a:cubicBezTo>
                  <a:cubicBezTo>
                    <a:pt x="46" y="85"/>
                    <a:pt x="71" y="48"/>
                    <a:pt x="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2"/>
            <p:cNvSpPr/>
            <p:nvPr/>
          </p:nvSpPr>
          <p:spPr>
            <a:xfrm>
              <a:off x="2680604" y="2678490"/>
              <a:ext cx="7110" cy="7262"/>
            </a:xfrm>
            <a:custGeom>
              <a:rect b="b" l="l" r="r" t="t"/>
              <a:pathLst>
                <a:path extrusionOk="0" h="96" w="94">
                  <a:moveTo>
                    <a:pt x="71" y="1"/>
                  </a:moveTo>
                  <a:cubicBezTo>
                    <a:pt x="46" y="26"/>
                    <a:pt x="23" y="48"/>
                    <a:pt x="1" y="71"/>
                  </a:cubicBezTo>
                  <a:lnTo>
                    <a:pt x="1" y="96"/>
                  </a:lnTo>
                  <a:lnTo>
                    <a:pt x="23" y="96"/>
                  </a:lnTo>
                  <a:cubicBezTo>
                    <a:pt x="46" y="71"/>
                    <a:pt x="71" y="48"/>
                    <a:pt x="93" y="26"/>
                  </a:cubicBezTo>
                  <a:cubicBezTo>
                    <a:pt x="82" y="12"/>
                    <a:pt x="71" y="1"/>
                    <a:pt x="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2"/>
            <p:cNvSpPr/>
            <p:nvPr/>
          </p:nvSpPr>
          <p:spPr>
            <a:xfrm>
              <a:off x="2684007" y="2468061"/>
              <a:ext cx="3706" cy="7262"/>
            </a:xfrm>
            <a:custGeom>
              <a:rect b="b" l="l" r="r" t="t"/>
              <a:pathLst>
                <a:path extrusionOk="0" h="96" w="49">
                  <a:moveTo>
                    <a:pt x="12" y="0"/>
                  </a:moveTo>
                  <a:cubicBezTo>
                    <a:pt x="12" y="14"/>
                    <a:pt x="1" y="25"/>
                    <a:pt x="1" y="37"/>
                  </a:cubicBezTo>
                  <a:cubicBezTo>
                    <a:pt x="1" y="59"/>
                    <a:pt x="12" y="70"/>
                    <a:pt x="26" y="95"/>
                  </a:cubicBezTo>
                  <a:cubicBezTo>
                    <a:pt x="37" y="84"/>
                    <a:pt x="37" y="84"/>
                    <a:pt x="48" y="70"/>
                  </a:cubicBezTo>
                  <a:cubicBezTo>
                    <a:pt x="37" y="48"/>
                    <a:pt x="26" y="25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2"/>
            <p:cNvSpPr/>
            <p:nvPr/>
          </p:nvSpPr>
          <p:spPr>
            <a:xfrm>
              <a:off x="2110965" y="2692634"/>
              <a:ext cx="4463" cy="6203"/>
            </a:xfrm>
            <a:custGeom>
              <a:rect b="b" l="l" r="r" t="t"/>
              <a:pathLst>
                <a:path extrusionOk="0" h="82" w="59">
                  <a:moveTo>
                    <a:pt x="23" y="1"/>
                  </a:moveTo>
                  <a:cubicBezTo>
                    <a:pt x="11" y="1"/>
                    <a:pt x="11" y="1"/>
                    <a:pt x="0" y="12"/>
                  </a:cubicBezTo>
                  <a:cubicBezTo>
                    <a:pt x="0" y="48"/>
                    <a:pt x="11" y="71"/>
                    <a:pt x="45" y="82"/>
                  </a:cubicBezTo>
                  <a:lnTo>
                    <a:pt x="59" y="71"/>
                  </a:lnTo>
                  <a:cubicBezTo>
                    <a:pt x="45" y="48"/>
                    <a:pt x="34" y="23"/>
                    <a:pt x="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2"/>
            <p:cNvSpPr/>
            <p:nvPr/>
          </p:nvSpPr>
          <p:spPr>
            <a:xfrm>
              <a:off x="2046672" y="2444159"/>
              <a:ext cx="611872" cy="230029"/>
            </a:xfrm>
            <a:custGeom>
              <a:rect b="b" l="l" r="r" t="t"/>
              <a:pathLst>
                <a:path extrusionOk="0" h="3041" w="8089">
                  <a:moveTo>
                    <a:pt x="8055" y="51"/>
                  </a:moveTo>
                  <a:lnTo>
                    <a:pt x="8055" y="2995"/>
                  </a:lnTo>
                  <a:lnTo>
                    <a:pt x="46" y="2995"/>
                  </a:lnTo>
                  <a:lnTo>
                    <a:pt x="46" y="51"/>
                  </a:lnTo>
                  <a:close/>
                  <a:moveTo>
                    <a:pt x="8053" y="1"/>
                  </a:moveTo>
                  <a:cubicBezTo>
                    <a:pt x="8047" y="1"/>
                    <a:pt x="8040" y="1"/>
                    <a:pt x="8033" y="3"/>
                  </a:cubicBezTo>
                  <a:lnTo>
                    <a:pt x="93" y="3"/>
                  </a:lnTo>
                  <a:cubicBezTo>
                    <a:pt x="12" y="3"/>
                    <a:pt x="12" y="3"/>
                    <a:pt x="12" y="84"/>
                  </a:cubicBezTo>
                  <a:cubicBezTo>
                    <a:pt x="1" y="610"/>
                    <a:pt x="1" y="1143"/>
                    <a:pt x="1" y="1668"/>
                  </a:cubicBezTo>
                  <a:cubicBezTo>
                    <a:pt x="1" y="2099"/>
                    <a:pt x="1" y="2518"/>
                    <a:pt x="12" y="2948"/>
                  </a:cubicBezTo>
                  <a:cubicBezTo>
                    <a:pt x="12" y="3040"/>
                    <a:pt x="12" y="3040"/>
                    <a:pt x="104" y="3040"/>
                  </a:cubicBezTo>
                  <a:lnTo>
                    <a:pt x="7996" y="3040"/>
                  </a:lnTo>
                  <a:cubicBezTo>
                    <a:pt x="8089" y="3040"/>
                    <a:pt x="8089" y="3040"/>
                    <a:pt x="8089" y="2948"/>
                  </a:cubicBezTo>
                  <a:lnTo>
                    <a:pt x="8089" y="1154"/>
                  </a:lnTo>
                  <a:lnTo>
                    <a:pt x="8089" y="62"/>
                  </a:lnTo>
                  <a:cubicBezTo>
                    <a:pt x="8089" y="23"/>
                    <a:pt x="8081" y="1"/>
                    <a:pt x="80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2"/>
            <p:cNvSpPr/>
            <p:nvPr/>
          </p:nvSpPr>
          <p:spPr>
            <a:xfrm>
              <a:off x="2059001" y="2454824"/>
              <a:ext cx="575034" cy="204916"/>
            </a:xfrm>
            <a:custGeom>
              <a:rect b="b" l="l" r="r" t="t"/>
              <a:pathLst>
                <a:path extrusionOk="0" h="2709" w="7602">
                  <a:moveTo>
                    <a:pt x="4046" y="37"/>
                  </a:moveTo>
                  <a:cubicBezTo>
                    <a:pt x="4060" y="37"/>
                    <a:pt x="4072" y="47"/>
                    <a:pt x="4084" y="61"/>
                  </a:cubicBezTo>
                  <a:cubicBezTo>
                    <a:pt x="4109" y="94"/>
                    <a:pt x="4143" y="105"/>
                    <a:pt x="4179" y="105"/>
                  </a:cubicBezTo>
                  <a:cubicBezTo>
                    <a:pt x="4202" y="105"/>
                    <a:pt x="4213" y="119"/>
                    <a:pt x="4238" y="119"/>
                  </a:cubicBezTo>
                  <a:lnTo>
                    <a:pt x="4330" y="119"/>
                  </a:lnTo>
                  <a:cubicBezTo>
                    <a:pt x="4353" y="131"/>
                    <a:pt x="4378" y="131"/>
                    <a:pt x="4400" y="131"/>
                  </a:cubicBezTo>
                  <a:lnTo>
                    <a:pt x="4481" y="131"/>
                  </a:lnTo>
                  <a:cubicBezTo>
                    <a:pt x="4643" y="131"/>
                    <a:pt x="4808" y="119"/>
                    <a:pt x="4970" y="119"/>
                  </a:cubicBezTo>
                  <a:cubicBezTo>
                    <a:pt x="4974" y="115"/>
                    <a:pt x="4977" y="113"/>
                    <a:pt x="4982" y="113"/>
                  </a:cubicBezTo>
                  <a:cubicBezTo>
                    <a:pt x="4990" y="113"/>
                    <a:pt x="5001" y="119"/>
                    <a:pt x="5017" y="119"/>
                  </a:cubicBezTo>
                  <a:cubicBezTo>
                    <a:pt x="5017" y="131"/>
                    <a:pt x="5017" y="153"/>
                    <a:pt x="5029" y="164"/>
                  </a:cubicBezTo>
                  <a:cubicBezTo>
                    <a:pt x="5029" y="193"/>
                    <a:pt x="5041" y="209"/>
                    <a:pt x="5057" y="209"/>
                  </a:cubicBezTo>
                  <a:cubicBezTo>
                    <a:pt x="5066" y="209"/>
                    <a:pt x="5077" y="202"/>
                    <a:pt x="5087" y="189"/>
                  </a:cubicBezTo>
                  <a:cubicBezTo>
                    <a:pt x="5121" y="153"/>
                    <a:pt x="5146" y="153"/>
                    <a:pt x="5191" y="153"/>
                  </a:cubicBezTo>
                  <a:cubicBezTo>
                    <a:pt x="5201" y="156"/>
                    <a:pt x="5211" y="158"/>
                    <a:pt x="5220" y="158"/>
                  </a:cubicBezTo>
                  <a:cubicBezTo>
                    <a:pt x="5242" y="158"/>
                    <a:pt x="5263" y="150"/>
                    <a:pt x="5297" y="142"/>
                  </a:cubicBezTo>
                  <a:cubicBezTo>
                    <a:pt x="5297" y="164"/>
                    <a:pt x="5308" y="189"/>
                    <a:pt x="5319" y="212"/>
                  </a:cubicBezTo>
                  <a:cubicBezTo>
                    <a:pt x="5319" y="223"/>
                    <a:pt x="5330" y="234"/>
                    <a:pt x="5341" y="234"/>
                  </a:cubicBezTo>
                  <a:cubicBezTo>
                    <a:pt x="5344" y="236"/>
                    <a:pt x="5347" y="237"/>
                    <a:pt x="5351" y="237"/>
                  </a:cubicBezTo>
                  <a:cubicBezTo>
                    <a:pt x="5364" y="237"/>
                    <a:pt x="5380" y="223"/>
                    <a:pt x="5389" y="223"/>
                  </a:cubicBezTo>
                  <a:cubicBezTo>
                    <a:pt x="5389" y="212"/>
                    <a:pt x="5400" y="189"/>
                    <a:pt x="5411" y="175"/>
                  </a:cubicBezTo>
                  <a:cubicBezTo>
                    <a:pt x="5423" y="117"/>
                    <a:pt x="5456" y="92"/>
                    <a:pt x="5508" y="92"/>
                  </a:cubicBezTo>
                  <a:cubicBezTo>
                    <a:pt x="5518" y="92"/>
                    <a:pt x="5529" y="92"/>
                    <a:pt x="5540" y="94"/>
                  </a:cubicBezTo>
                  <a:cubicBezTo>
                    <a:pt x="5635" y="94"/>
                    <a:pt x="5727" y="83"/>
                    <a:pt x="5819" y="83"/>
                  </a:cubicBezTo>
                  <a:lnTo>
                    <a:pt x="5878" y="83"/>
                  </a:lnTo>
                  <a:cubicBezTo>
                    <a:pt x="5919" y="109"/>
                    <a:pt x="5963" y="117"/>
                    <a:pt x="6007" y="117"/>
                  </a:cubicBezTo>
                  <a:cubicBezTo>
                    <a:pt x="6062" y="117"/>
                    <a:pt x="6117" y="105"/>
                    <a:pt x="6168" y="105"/>
                  </a:cubicBezTo>
                  <a:cubicBezTo>
                    <a:pt x="6333" y="94"/>
                    <a:pt x="6484" y="94"/>
                    <a:pt x="6646" y="94"/>
                  </a:cubicBezTo>
                  <a:cubicBezTo>
                    <a:pt x="6786" y="94"/>
                    <a:pt x="6937" y="119"/>
                    <a:pt x="7076" y="119"/>
                  </a:cubicBezTo>
                  <a:cubicBezTo>
                    <a:pt x="7088" y="119"/>
                    <a:pt x="7102" y="131"/>
                    <a:pt x="7102" y="131"/>
                  </a:cubicBezTo>
                  <a:cubicBezTo>
                    <a:pt x="7113" y="164"/>
                    <a:pt x="7113" y="212"/>
                    <a:pt x="7124" y="245"/>
                  </a:cubicBezTo>
                  <a:cubicBezTo>
                    <a:pt x="7124" y="270"/>
                    <a:pt x="7135" y="293"/>
                    <a:pt x="7157" y="293"/>
                  </a:cubicBezTo>
                  <a:cubicBezTo>
                    <a:pt x="7171" y="293"/>
                    <a:pt x="7205" y="281"/>
                    <a:pt x="7205" y="270"/>
                  </a:cubicBezTo>
                  <a:cubicBezTo>
                    <a:pt x="7216" y="200"/>
                    <a:pt x="7286" y="189"/>
                    <a:pt x="7322" y="142"/>
                  </a:cubicBezTo>
                  <a:cubicBezTo>
                    <a:pt x="7333" y="142"/>
                    <a:pt x="7345" y="131"/>
                    <a:pt x="7356" y="131"/>
                  </a:cubicBezTo>
                  <a:cubicBezTo>
                    <a:pt x="7414" y="142"/>
                    <a:pt x="7473" y="142"/>
                    <a:pt x="7532" y="153"/>
                  </a:cubicBezTo>
                  <a:cubicBezTo>
                    <a:pt x="7543" y="374"/>
                    <a:pt x="7543" y="594"/>
                    <a:pt x="7565" y="804"/>
                  </a:cubicBezTo>
                  <a:cubicBezTo>
                    <a:pt x="7565" y="863"/>
                    <a:pt x="7543" y="899"/>
                    <a:pt x="7495" y="921"/>
                  </a:cubicBezTo>
                  <a:cubicBezTo>
                    <a:pt x="7495" y="932"/>
                    <a:pt x="7484" y="932"/>
                    <a:pt x="7473" y="932"/>
                  </a:cubicBezTo>
                  <a:cubicBezTo>
                    <a:pt x="7462" y="957"/>
                    <a:pt x="7451" y="969"/>
                    <a:pt x="7426" y="980"/>
                  </a:cubicBezTo>
                  <a:cubicBezTo>
                    <a:pt x="7451" y="1002"/>
                    <a:pt x="7473" y="1013"/>
                    <a:pt x="7484" y="1027"/>
                  </a:cubicBezTo>
                  <a:cubicBezTo>
                    <a:pt x="7495" y="1039"/>
                    <a:pt x="7521" y="1061"/>
                    <a:pt x="7521" y="1072"/>
                  </a:cubicBezTo>
                  <a:cubicBezTo>
                    <a:pt x="7532" y="1131"/>
                    <a:pt x="7543" y="1189"/>
                    <a:pt x="7507" y="1248"/>
                  </a:cubicBezTo>
                  <a:cubicBezTo>
                    <a:pt x="7495" y="1259"/>
                    <a:pt x="7507" y="1293"/>
                    <a:pt x="7521" y="1307"/>
                  </a:cubicBezTo>
                  <a:cubicBezTo>
                    <a:pt x="7554" y="1351"/>
                    <a:pt x="7554" y="1399"/>
                    <a:pt x="7521" y="1446"/>
                  </a:cubicBezTo>
                  <a:cubicBezTo>
                    <a:pt x="7484" y="1480"/>
                    <a:pt x="7484" y="1516"/>
                    <a:pt x="7507" y="1561"/>
                  </a:cubicBezTo>
                  <a:cubicBezTo>
                    <a:pt x="7543" y="1689"/>
                    <a:pt x="7543" y="1818"/>
                    <a:pt x="7543" y="1946"/>
                  </a:cubicBezTo>
                  <a:cubicBezTo>
                    <a:pt x="7543" y="1958"/>
                    <a:pt x="7521" y="1969"/>
                    <a:pt x="7507" y="1980"/>
                  </a:cubicBezTo>
                  <a:cubicBezTo>
                    <a:pt x="7484" y="1991"/>
                    <a:pt x="7451" y="1991"/>
                    <a:pt x="7414" y="2005"/>
                  </a:cubicBezTo>
                  <a:cubicBezTo>
                    <a:pt x="7403" y="2005"/>
                    <a:pt x="7403" y="2027"/>
                    <a:pt x="7392" y="2027"/>
                  </a:cubicBezTo>
                  <a:cubicBezTo>
                    <a:pt x="7392" y="2039"/>
                    <a:pt x="7403" y="2050"/>
                    <a:pt x="7414" y="2061"/>
                  </a:cubicBezTo>
                  <a:cubicBezTo>
                    <a:pt x="7437" y="2075"/>
                    <a:pt x="7451" y="2075"/>
                    <a:pt x="7473" y="2075"/>
                  </a:cubicBezTo>
                  <a:cubicBezTo>
                    <a:pt x="7543" y="2097"/>
                    <a:pt x="7554" y="2156"/>
                    <a:pt x="7521" y="2226"/>
                  </a:cubicBezTo>
                  <a:cubicBezTo>
                    <a:pt x="7507" y="2237"/>
                    <a:pt x="7507" y="2259"/>
                    <a:pt x="7507" y="2271"/>
                  </a:cubicBezTo>
                  <a:cubicBezTo>
                    <a:pt x="7521" y="2329"/>
                    <a:pt x="7532" y="2388"/>
                    <a:pt x="7532" y="2435"/>
                  </a:cubicBezTo>
                  <a:cubicBezTo>
                    <a:pt x="7543" y="2505"/>
                    <a:pt x="7532" y="2564"/>
                    <a:pt x="7532" y="2620"/>
                  </a:cubicBezTo>
                  <a:cubicBezTo>
                    <a:pt x="7514" y="2626"/>
                    <a:pt x="7498" y="2629"/>
                    <a:pt x="7485" y="2629"/>
                  </a:cubicBezTo>
                  <a:cubicBezTo>
                    <a:pt x="7444" y="2629"/>
                    <a:pt x="7420" y="2602"/>
                    <a:pt x="7403" y="2550"/>
                  </a:cubicBezTo>
                  <a:cubicBezTo>
                    <a:pt x="7392" y="2528"/>
                    <a:pt x="7367" y="2505"/>
                    <a:pt x="7345" y="2480"/>
                  </a:cubicBezTo>
                  <a:cubicBezTo>
                    <a:pt x="7322" y="2494"/>
                    <a:pt x="7297" y="2516"/>
                    <a:pt x="7275" y="2539"/>
                  </a:cubicBezTo>
                  <a:cubicBezTo>
                    <a:pt x="7275" y="2550"/>
                    <a:pt x="7264" y="2550"/>
                    <a:pt x="7264" y="2564"/>
                  </a:cubicBezTo>
                  <a:cubicBezTo>
                    <a:pt x="7236" y="2590"/>
                    <a:pt x="7219" y="2604"/>
                    <a:pt x="7205" y="2604"/>
                  </a:cubicBezTo>
                  <a:cubicBezTo>
                    <a:pt x="7189" y="2604"/>
                    <a:pt x="7177" y="2587"/>
                    <a:pt x="7157" y="2550"/>
                  </a:cubicBezTo>
                  <a:cubicBezTo>
                    <a:pt x="7157" y="2528"/>
                    <a:pt x="7135" y="2505"/>
                    <a:pt x="7113" y="2505"/>
                  </a:cubicBezTo>
                  <a:cubicBezTo>
                    <a:pt x="7102" y="2505"/>
                    <a:pt x="7076" y="2528"/>
                    <a:pt x="7065" y="2539"/>
                  </a:cubicBezTo>
                  <a:cubicBezTo>
                    <a:pt x="7047" y="2578"/>
                    <a:pt x="7018" y="2600"/>
                    <a:pt x="6984" y="2600"/>
                  </a:cubicBezTo>
                  <a:cubicBezTo>
                    <a:pt x="6977" y="2600"/>
                    <a:pt x="6969" y="2599"/>
                    <a:pt x="6962" y="2597"/>
                  </a:cubicBezTo>
                  <a:cubicBezTo>
                    <a:pt x="6892" y="2586"/>
                    <a:pt x="6808" y="2575"/>
                    <a:pt x="6727" y="2564"/>
                  </a:cubicBezTo>
                  <a:cubicBezTo>
                    <a:pt x="6720" y="2564"/>
                    <a:pt x="6712" y="2558"/>
                    <a:pt x="6701" y="2558"/>
                  </a:cubicBezTo>
                  <a:cubicBezTo>
                    <a:pt x="6696" y="2558"/>
                    <a:pt x="6690" y="2559"/>
                    <a:pt x="6682" y="2564"/>
                  </a:cubicBezTo>
                  <a:cubicBezTo>
                    <a:pt x="6624" y="2575"/>
                    <a:pt x="6565" y="2597"/>
                    <a:pt x="6506" y="2620"/>
                  </a:cubicBezTo>
                  <a:cubicBezTo>
                    <a:pt x="6484" y="2620"/>
                    <a:pt x="6459" y="2634"/>
                    <a:pt x="6437" y="2634"/>
                  </a:cubicBezTo>
                  <a:cubicBezTo>
                    <a:pt x="6333" y="2620"/>
                    <a:pt x="6227" y="2620"/>
                    <a:pt x="6124" y="2609"/>
                  </a:cubicBezTo>
                  <a:lnTo>
                    <a:pt x="6006" y="2609"/>
                  </a:lnTo>
                  <a:cubicBezTo>
                    <a:pt x="5984" y="2620"/>
                    <a:pt x="5959" y="2620"/>
                    <a:pt x="5937" y="2620"/>
                  </a:cubicBezTo>
                  <a:cubicBezTo>
                    <a:pt x="5902" y="2610"/>
                    <a:pt x="5870" y="2607"/>
                    <a:pt x="5838" y="2607"/>
                  </a:cubicBezTo>
                  <a:cubicBezTo>
                    <a:pt x="5794" y="2607"/>
                    <a:pt x="5751" y="2613"/>
                    <a:pt x="5705" y="2620"/>
                  </a:cubicBezTo>
                  <a:cubicBezTo>
                    <a:pt x="5668" y="2620"/>
                    <a:pt x="5635" y="2609"/>
                    <a:pt x="5610" y="2609"/>
                  </a:cubicBezTo>
                  <a:cubicBezTo>
                    <a:pt x="5586" y="2601"/>
                    <a:pt x="5566" y="2593"/>
                    <a:pt x="5549" y="2593"/>
                  </a:cubicBezTo>
                  <a:cubicBezTo>
                    <a:pt x="5542" y="2593"/>
                    <a:pt x="5535" y="2594"/>
                    <a:pt x="5529" y="2597"/>
                  </a:cubicBezTo>
                  <a:cubicBezTo>
                    <a:pt x="5482" y="2607"/>
                    <a:pt x="5435" y="2613"/>
                    <a:pt x="5388" y="2613"/>
                  </a:cubicBezTo>
                  <a:cubicBezTo>
                    <a:pt x="5330" y="2613"/>
                    <a:pt x="5273" y="2605"/>
                    <a:pt x="5216" y="2586"/>
                  </a:cubicBezTo>
                  <a:cubicBezTo>
                    <a:pt x="5191" y="2586"/>
                    <a:pt x="5168" y="2564"/>
                    <a:pt x="5168" y="2539"/>
                  </a:cubicBezTo>
                  <a:cubicBezTo>
                    <a:pt x="5157" y="2516"/>
                    <a:pt x="5157" y="2494"/>
                    <a:pt x="5146" y="2469"/>
                  </a:cubicBezTo>
                  <a:cubicBezTo>
                    <a:pt x="5146" y="2447"/>
                    <a:pt x="5121" y="2435"/>
                    <a:pt x="5121" y="2424"/>
                  </a:cubicBezTo>
                  <a:cubicBezTo>
                    <a:pt x="5098" y="2435"/>
                    <a:pt x="5087" y="2447"/>
                    <a:pt x="5087" y="2458"/>
                  </a:cubicBezTo>
                  <a:cubicBezTo>
                    <a:pt x="5062" y="2480"/>
                    <a:pt x="5062" y="2516"/>
                    <a:pt x="5051" y="2539"/>
                  </a:cubicBezTo>
                  <a:cubicBezTo>
                    <a:pt x="5040" y="2575"/>
                    <a:pt x="5029" y="2586"/>
                    <a:pt x="4992" y="2586"/>
                  </a:cubicBezTo>
                  <a:cubicBezTo>
                    <a:pt x="4936" y="2586"/>
                    <a:pt x="4889" y="2597"/>
                    <a:pt x="4830" y="2609"/>
                  </a:cubicBezTo>
                  <a:cubicBezTo>
                    <a:pt x="4819" y="2609"/>
                    <a:pt x="4819" y="2620"/>
                    <a:pt x="4808" y="2620"/>
                  </a:cubicBezTo>
                  <a:cubicBezTo>
                    <a:pt x="4734" y="2610"/>
                    <a:pt x="4660" y="2607"/>
                    <a:pt x="4587" y="2607"/>
                  </a:cubicBezTo>
                  <a:cubicBezTo>
                    <a:pt x="4487" y="2607"/>
                    <a:pt x="4389" y="2613"/>
                    <a:pt x="4294" y="2620"/>
                  </a:cubicBezTo>
                  <a:cubicBezTo>
                    <a:pt x="4238" y="2620"/>
                    <a:pt x="4191" y="2597"/>
                    <a:pt x="4143" y="2597"/>
                  </a:cubicBezTo>
                  <a:cubicBezTo>
                    <a:pt x="4109" y="2586"/>
                    <a:pt x="4073" y="2586"/>
                    <a:pt x="4028" y="2586"/>
                  </a:cubicBezTo>
                  <a:cubicBezTo>
                    <a:pt x="3981" y="2586"/>
                    <a:pt x="3922" y="2586"/>
                    <a:pt x="3864" y="2597"/>
                  </a:cubicBezTo>
                  <a:cubicBezTo>
                    <a:pt x="3783" y="2597"/>
                    <a:pt x="3702" y="2597"/>
                    <a:pt x="3632" y="2609"/>
                  </a:cubicBezTo>
                  <a:lnTo>
                    <a:pt x="3562" y="2609"/>
                  </a:lnTo>
                  <a:cubicBezTo>
                    <a:pt x="3562" y="2564"/>
                    <a:pt x="3551" y="2516"/>
                    <a:pt x="3551" y="2480"/>
                  </a:cubicBezTo>
                  <a:lnTo>
                    <a:pt x="3551" y="2424"/>
                  </a:lnTo>
                  <a:cubicBezTo>
                    <a:pt x="3540" y="2410"/>
                    <a:pt x="3526" y="2399"/>
                    <a:pt x="3514" y="2388"/>
                  </a:cubicBezTo>
                  <a:cubicBezTo>
                    <a:pt x="3503" y="2399"/>
                    <a:pt x="3492" y="2399"/>
                    <a:pt x="3481" y="2410"/>
                  </a:cubicBezTo>
                  <a:cubicBezTo>
                    <a:pt x="3470" y="2469"/>
                    <a:pt x="3445" y="2516"/>
                    <a:pt x="3422" y="2564"/>
                  </a:cubicBezTo>
                  <a:cubicBezTo>
                    <a:pt x="3422" y="2583"/>
                    <a:pt x="3406" y="2611"/>
                    <a:pt x="3392" y="2611"/>
                  </a:cubicBezTo>
                  <a:cubicBezTo>
                    <a:pt x="3390" y="2611"/>
                    <a:pt x="3388" y="2610"/>
                    <a:pt x="3386" y="2609"/>
                  </a:cubicBezTo>
                  <a:cubicBezTo>
                    <a:pt x="3352" y="2609"/>
                    <a:pt x="3316" y="2597"/>
                    <a:pt x="3294" y="2575"/>
                  </a:cubicBezTo>
                  <a:cubicBezTo>
                    <a:pt x="3283" y="2564"/>
                    <a:pt x="3271" y="2539"/>
                    <a:pt x="3271" y="2516"/>
                  </a:cubicBezTo>
                  <a:cubicBezTo>
                    <a:pt x="3259" y="2505"/>
                    <a:pt x="3247" y="2500"/>
                    <a:pt x="3237" y="2500"/>
                  </a:cubicBezTo>
                  <a:cubicBezTo>
                    <a:pt x="3227" y="2500"/>
                    <a:pt x="3218" y="2505"/>
                    <a:pt x="3213" y="2516"/>
                  </a:cubicBezTo>
                  <a:cubicBezTo>
                    <a:pt x="3213" y="2528"/>
                    <a:pt x="3202" y="2539"/>
                    <a:pt x="3202" y="2539"/>
                  </a:cubicBezTo>
                  <a:cubicBezTo>
                    <a:pt x="3190" y="2609"/>
                    <a:pt x="3143" y="2620"/>
                    <a:pt x="3084" y="2634"/>
                  </a:cubicBezTo>
                  <a:cubicBezTo>
                    <a:pt x="2981" y="2634"/>
                    <a:pt x="2886" y="2645"/>
                    <a:pt x="2794" y="2656"/>
                  </a:cubicBezTo>
                  <a:cubicBezTo>
                    <a:pt x="2771" y="2656"/>
                    <a:pt x="2746" y="2656"/>
                    <a:pt x="2724" y="2645"/>
                  </a:cubicBezTo>
                  <a:cubicBezTo>
                    <a:pt x="2659" y="2630"/>
                    <a:pt x="2596" y="2620"/>
                    <a:pt x="2530" y="2620"/>
                  </a:cubicBezTo>
                  <a:cubicBezTo>
                    <a:pt x="2487" y="2620"/>
                    <a:pt x="2443" y="2624"/>
                    <a:pt x="2397" y="2634"/>
                  </a:cubicBezTo>
                  <a:cubicBezTo>
                    <a:pt x="2380" y="2639"/>
                    <a:pt x="2363" y="2639"/>
                    <a:pt x="2347" y="2639"/>
                  </a:cubicBezTo>
                  <a:cubicBezTo>
                    <a:pt x="2331" y="2639"/>
                    <a:pt x="2316" y="2639"/>
                    <a:pt x="2305" y="2645"/>
                  </a:cubicBezTo>
                  <a:lnTo>
                    <a:pt x="2106" y="2645"/>
                  </a:lnTo>
                  <a:cubicBezTo>
                    <a:pt x="2059" y="2645"/>
                    <a:pt x="2025" y="2634"/>
                    <a:pt x="1978" y="2634"/>
                  </a:cubicBezTo>
                  <a:lnTo>
                    <a:pt x="1967" y="2634"/>
                  </a:lnTo>
                  <a:cubicBezTo>
                    <a:pt x="1940" y="2613"/>
                    <a:pt x="1911" y="2604"/>
                    <a:pt x="1880" y="2604"/>
                  </a:cubicBezTo>
                  <a:cubicBezTo>
                    <a:pt x="1856" y="2604"/>
                    <a:pt x="1831" y="2610"/>
                    <a:pt x="1805" y="2620"/>
                  </a:cubicBezTo>
                  <a:cubicBezTo>
                    <a:pt x="1805" y="2623"/>
                    <a:pt x="1804" y="2624"/>
                    <a:pt x="1802" y="2624"/>
                  </a:cubicBezTo>
                  <a:cubicBezTo>
                    <a:pt x="1794" y="2624"/>
                    <a:pt x="1777" y="2609"/>
                    <a:pt x="1768" y="2609"/>
                  </a:cubicBezTo>
                  <a:cubicBezTo>
                    <a:pt x="1753" y="2601"/>
                    <a:pt x="1730" y="2593"/>
                    <a:pt x="1714" y="2593"/>
                  </a:cubicBezTo>
                  <a:cubicBezTo>
                    <a:pt x="1707" y="2593"/>
                    <a:pt x="1702" y="2594"/>
                    <a:pt x="1699" y="2597"/>
                  </a:cubicBezTo>
                  <a:cubicBezTo>
                    <a:pt x="1665" y="2656"/>
                    <a:pt x="1606" y="2656"/>
                    <a:pt x="1548" y="2656"/>
                  </a:cubicBezTo>
                  <a:lnTo>
                    <a:pt x="1268" y="2656"/>
                  </a:lnTo>
                  <a:cubicBezTo>
                    <a:pt x="1221" y="2656"/>
                    <a:pt x="1176" y="2645"/>
                    <a:pt x="1129" y="2634"/>
                  </a:cubicBezTo>
                  <a:cubicBezTo>
                    <a:pt x="1121" y="2634"/>
                    <a:pt x="1109" y="2627"/>
                    <a:pt x="1097" y="2627"/>
                  </a:cubicBezTo>
                  <a:cubicBezTo>
                    <a:pt x="1091" y="2627"/>
                    <a:pt x="1086" y="2629"/>
                    <a:pt x="1081" y="2634"/>
                  </a:cubicBezTo>
                  <a:cubicBezTo>
                    <a:pt x="1048" y="2654"/>
                    <a:pt x="1009" y="2658"/>
                    <a:pt x="971" y="2658"/>
                  </a:cubicBezTo>
                  <a:cubicBezTo>
                    <a:pt x="945" y="2658"/>
                    <a:pt x="920" y="2656"/>
                    <a:pt x="897" y="2656"/>
                  </a:cubicBezTo>
                  <a:cubicBezTo>
                    <a:pt x="816" y="2656"/>
                    <a:pt x="746" y="2634"/>
                    <a:pt x="662" y="2620"/>
                  </a:cubicBezTo>
                  <a:cubicBezTo>
                    <a:pt x="640" y="2620"/>
                    <a:pt x="606" y="2620"/>
                    <a:pt x="581" y="2634"/>
                  </a:cubicBezTo>
                  <a:cubicBezTo>
                    <a:pt x="574" y="2634"/>
                    <a:pt x="561" y="2639"/>
                    <a:pt x="550" y="2639"/>
                  </a:cubicBezTo>
                  <a:cubicBezTo>
                    <a:pt x="545" y="2639"/>
                    <a:pt x="540" y="2637"/>
                    <a:pt x="536" y="2634"/>
                  </a:cubicBezTo>
                  <a:cubicBezTo>
                    <a:pt x="526" y="2630"/>
                    <a:pt x="517" y="2628"/>
                    <a:pt x="509" y="2628"/>
                  </a:cubicBezTo>
                  <a:cubicBezTo>
                    <a:pt x="487" y="2628"/>
                    <a:pt x="468" y="2640"/>
                    <a:pt x="441" y="2656"/>
                  </a:cubicBezTo>
                  <a:cubicBezTo>
                    <a:pt x="436" y="2662"/>
                    <a:pt x="427" y="2664"/>
                    <a:pt x="419" y="2664"/>
                  </a:cubicBezTo>
                  <a:cubicBezTo>
                    <a:pt x="411" y="2664"/>
                    <a:pt x="402" y="2662"/>
                    <a:pt x="397" y="2656"/>
                  </a:cubicBezTo>
                  <a:cubicBezTo>
                    <a:pt x="375" y="2643"/>
                    <a:pt x="359" y="2638"/>
                    <a:pt x="339" y="2638"/>
                  </a:cubicBezTo>
                  <a:cubicBezTo>
                    <a:pt x="326" y="2638"/>
                    <a:pt x="310" y="2640"/>
                    <a:pt x="291" y="2645"/>
                  </a:cubicBezTo>
                  <a:cubicBezTo>
                    <a:pt x="243" y="2656"/>
                    <a:pt x="198" y="2656"/>
                    <a:pt x="151" y="2656"/>
                  </a:cubicBezTo>
                  <a:lnTo>
                    <a:pt x="151" y="2284"/>
                  </a:lnTo>
                  <a:cubicBezTo>
                    <a:pt x="151" y="2259"/>
                    <a:pt x="151" y="2248"/>
                    <a:pt x="140" y="2237"/>
                  </a:cubicBezTo>
                  <a:cubicBezTo>
                    <a:pt x="140" y="2190"/>
                    <a:pt x="140" y="2167"/>
                    <a:pt x="173" y="2145"/>
                  </a:cubicBezTo>
                  <a:cubicBezTo>
                    <a:pt x="198" y="2108"/>
                    <a:pt x="198" y="2086"/>
                    <a:pt x="162" y="2050"/>
                  </a:cubicBezTo>
                  <a:cubicBezTo>
                    <a:pt x="140" y="2039"/>
                    <a:pt x="129" y="2016"/>
                    <a:pt x="129" y="2005"/>
                  </a:cubicBezTo>
                  <a:cubicBezTo>
                    <a:pt x="117" y="1991"/>
                    <a:pt x="117" y="1980"/>
                    <a:pt x="103" y="1958"/>
                  </a:cubicBezTo>
                  <a:cubicBezTo>
                    <a:pt x="103" y="1935"/>
                    <a:pt x="92" y="1910"/>
                    <a:pt x="92" y="1888"/>
                  </a:cubicBezTo>
                  <a:cubicBezTo>
                    <a:pt x="103" y="1807"/>
                    <a:pt x="117" y="1737"/>
                    <a:pt x="117" y="1656"/>
                  </a:cubicBezTo>
                  <a:cubicBezTo>
                    <a:pt x="129" y="1516"/>
                    <a:pt x="117" y="1377"/>
                    <a:pt x="117" y="1237"/>
                  </a:cubicBezTo>
                  <a:cubicBezTo>
                    <a:pt x="117" y="1201"/>
                    <a:pt x="129" y="1153"/>
                    <a:pt x="162" y="1131"/>
                  </a:cubicBezTo>
                  <a:cubicBezTo>
                    <a:pt x="187" y="1120"/>
                    <a:pt x="187" y="1083"/>
                    <a:pt x="173" y="1061"/>
                  </a:cubicBezTo>
                  <a:cubicBezTo>
                    <a:pt x="162" y="1039"/>
                    <a:pt x="140" y="1027"/>
                    <a:pt x="129" y="1002"/>
                  </a:cubicBezTo>
                  <a:cubicBezTo>
                    <a:pt x="129" y="991"/>
                    <a:pt x="117" y="980"/>
                    <a:pt x="117" y="969"/>
                  </a:cubicBezTo>
                  <a:cubicBezTo>
                    <a:pt x="103" y="818"/>
                    <a:pt x="34" y="678"/>
                    <a:pt x="81" y="524"/>
                  </a:cubicBezTo>
                  <a:cubicBezTo>
                    <a:pt x="92" y="455"/>
                    <a:pt x="92" y="374"/>
                    <a:pt x="103" y="304"/>
                  </a:cubicBezTo>
                  <a:lnTo>
                    <a:pt x="103" y="270"/>
                  </a:lnTo>
                  <a:cubicBezTo>
                    <a:pt x="59" y="223"/>
                    <a:pt x="81" y="164"/>
                    <a:pt x="70" y="105"/>
                  </a:cubicBezTo>
                  <a:cubicBezTo>
                    <a:pt x="70" y="76"/>
                    <a:pt x="80" y="66"/>
                    <a:pt x="97" y="66"/>
                  </a:cubicBezTo>
                  <a:cubicBezTo>
                    <a:pt x="106" y="66"/>
                    <a:pt x="116" y="68"/>
                    <a:pt x="129" y="72"/>
                  </a:cubicBezTo>
                  <a:cubicBezTo>
                    <a:pt x="162" y="83"/>
                    <a:pt x="210" y="105"/>
                    <a:pt x="257" y="119"/>
                  </a:cubicBezTo>
                  <a:cubicBezTo>
                    <a:pt x="257" y="131"/>
                    <a:pt x="268" y="131"/>
                    <a:pt x="279" y="131"/>
                  </a:cubicBezTo>
                  <a:cubicBezTo>
                    <a:pt x="327" y="119"/>
                    <a:pt x="372" y="105"/>
                    <a:pt x="419" y="94"/>
                  </a:cubicBezTo>
                  <a:cubicBezTo>
                    <a:pt x="478" y="83"/>
                    <a:pt x="522" y="72"/>
                    <a:pt x="570" y="72"/>
                  </a:cubicBezTo>
                  <a:lnTo>
                    <a:pt x="908" y="72"/>
                  </a:lnTo>
                  <a:cubicBezTo>
                    <a:pt x="989" y="83"/>
                    <a:pt x="1059" y="83"/>
                    <a:pt x="1140" y="94"/>
                  </a:cubicBezTo>
                  <a:cubicBezTo>
                    <a:pt x="1151" y="94"/>
                    <a:pt x="1165" y="119"/>
                    <a:pt x="1165" y="131"/>
                  </a:cubicBezTo>
                  <a:cubicBezTo>
                    <a:pt x="1176" y="212"/>
                    <a:pt x="1187" y="281"/>
                    <a:pt x="1198" y="351"/>
                  </a:cubicBezTo>
                  <a:cubicBezTo>
                    <a:pt x="1198" y="362"/>
                    <a:pt x="1210" y="374"/>
                    <a:pt x="1221" y="399"/>
                  </a:cubicBezTo>
                  <a:cubicBezTo>
                    <a:pt x="1235" y="374"/>
                    <a:pt x="1246" y="362"/>
                    <a:pt x="1246" y="351"/>
                  </a:cubicBezTo>
                  <a:cubicBezTo>
                    <a:pt x="1257" y="270"/>
                    <a:pt x="1268" y="200"/>
                    <a:pt x="1280" y="131"/>
                  </a:cubicBezTo>
                  <a:cubicBezTo>
                    <a:pt x="1361" y="119"/>
                    <a:pt x="1430" y="105"/>
                    <a:pt x="1500" y="94"/>
                  </a:cubicBezTo>
                  <a:cubicBezTo>
                    <a:pt x="1509" y="92"/>
                    <a:pt x="1516" y="90"/>
                    <a:pt x="1523" y="90"/>
                  </a:cubicBezTo>
                  <a:cubicBezTo>
                    <a:pt x="1546" y="90"/>
                    <a:pt x="1559" y="105"/>
                    <a:pt x="1559" y="142"/>
                  </a:cubicBezTo>
                  <a:cubicBezTo>
                    <a:pt x="1570" y="164"/>
                    <a:pt x="1570" y="200"/>
                    <a:pt x="1584" y="223"/>
                  </a:cubicBezTo>
                  <a:cubicBezTo>
                    <a:pt x="1584" y="234"/>
                    <a:pt x="1595" y="259"/>
                    <a:pt x="1606" y="259"/>
                  </a:cubicBezTo>
                  <a:cubicBezTo>
                    <a:pt x="1618" y="259"/>
                    <a:pt x="1629" y="245"/>
                    <a:pt x="1640" y="234"/>
                  </a:cubicBezTo>
                  <a:cubicBezTo>
                    <a:pt x="1654" y="200"/>
                    <a:pt x="1665" y="164"/>
                    <a:pt x="1687" y="131"/>
                  </a:cubicBezTo>
                  <a:cubicBezTo>
                    <a:pt x="1687" y="119"/>
                    <a:pt x="1710" y="105"/>
                    <a:pt x="1735" y="105"/>
                  </a:cubicBezTo>
                  <a:cubicBezTo>
                    <a:pt x="1791" y="101"/>
                    <a:pt x="1847" y="98"/>
                    <a:pt x="1902" y="98"/>
                  </a:cubicBezTo>
                  <a:cubicBezTo>
                    <a:pt x="1986" y="98"/>
                    <a:pt x="2070" y="104"/>
                    <a:pt x="2154" y="119"/>
                  </a:cubicBezTo>
                  <a:cubicBezTo>
                    <a:pt x="2171" y="123"/>
                    <a:pt x="2188" y="124"/>
                    <a:pt x="2206" y="124"/>
                  </a:cubicBezTo>
                  <a:cubicBezTo>
                    <a:pt x="2251" y="124"/>
                    <a:pt x="2298" y="115"/>
                    <a:pt x="2338" y="105"/>
                  </a:cubicBezTo>
                  <a:cubicBezTo>
                    <a:pt x="2350" y="105"/>
                    <a:pt x="2361" y="104"/>
                    <a:pt x="2372" y="104"/>
                  </a:cubicBezTo>
                  <a:cubicBezTo>
                    <a:pt x="2395" y="104"/>
                    <a:pt x="2416" y="109"/>
                    <a:pt x="2433" y="142"/>
                  </a:cubicBezTo>
                  <a:cubicBezTo>
                    <a:pt x="2440" y="155"/>
                    <a:pt x="2454" y="160"/>
                    <a:pt x="2472" y="160"/>
                  </a:cubicBezTo>
                  <a:cubicBezTo>
                    <a:pt x="2485" y="160"/>
                    <a:pt x="2499" y="158"/>
                    <a:pt x="2514" y="153"/>
                  </a:cubicBezTo>
                  <a:cubicBezTo>
                    <a:pt x="2522" y="153"/>
                    <a:pt x="2540" y="148"/>
                    <a:pt x="2555" y="148"/>
                  </a:cubicBezTo>
                  <a:cubicBezTo>
                    <a:pt x="2563" y="148"/>
                    <a:pt x="2569" y="149"/>
                    <a:pt x="2573" y="153"/>
                  </a:cubicBezTo>
                  <a:cubicBezTo>
                    <a:pt x="2593" y="163"/>
                    <a:pt x="2611" y="169"/>
                    <a:pt x="2629" y="169"/>
                  </a:cubicBezTo>
                  <a:cubicBezTo>
                    <a:pt x="2650" y="169"/>
                    <a:pt x="2669" y="160"/>
                    <a:pt x="2688" y="142"/>
                  </a:cubicBezTo>
                  <a:cubicBezTo>
                    <a:pt x="2701" y="131"/>
                    <a:pt x="2724" y="131"/>
                    <a:pt x="2746" y="131"/>
                  </a:cubicBezTo>
                  <a:lnTo>
                    <a:pt x="2956" y="131"/>
                  </a:lnTo>
                  <a:cubicBezTo>
                    <a:pt x="3154" y="142"/>
                    <a:pt x="3352" y="142"/>
                    <a:pt x="3540" y="153"/>
                  </a:cubicBezTo>
                  <a:cubicBezTo>
                    <a:pt x="3595" y="153"/>
                    <a:pt x="3654" y="142"/>
                    <a:pt x="3713" y="94"/>
                  </a:cubicBezTo>
                  <a:cubicBezTo>
                    <a:pt x="3713" y="105"/>
                    <a:pt x="3724" y="131"/>
                    <a:pt x="3735" y="142"/>
                  </a:cubicBezTo>
                  <a:cubicBezTo>
                    <a:pt x="3743" y="161"/>
                    <a:pt x="3758" y="174"/>
                    <a:pt x="3774" y="174"/>
                  </a:cubicBezTo>
                  <a:cubicBezTo>
                    <a:pt x="3785" y="174"/>
                    <a:pt x="3796" y="168"/>
                    <a:pt x="3805" y="153"/>
                  </a:cubicBezTo>
                  <a:cubicBezTo>
                    <a:pt x="3841" y="119"/>
                    <a:pt x="3875" y="94"/>
                    <a:pt x="3933" y="94"/>
                  </a:cubicBezTo>
                  <a:cubicBezTo>
                    <a:pt x="3959" y="94"/>
                    <a:pt x="3981" y="72"/>
                    <a:pt x="4003" y="61"/>
                  </a:cubicBezTo>
                  <a:cubicBezTo>
                    <a:pt x="4020" y="44"/>
                    <a:pt x="4034" y="37"/>
                    <a:pt x="4046" y="37"/>
                  </a:cubicBezTo>
                  <a:close/>
                  <a:moveTo>
                    <a:pt x="4050" y="1"/>
                  </a:moveTo>
                  <a:cubicBezTo>
                    <a:pt x="4030" y="1"/>
                    <a:pt x="4008" y="9"/>
                    <a:pt x="3981" y="24"/>
                  </a:cubicBezTo>
                  <a:cubicBezTo>
                    <a:pt x="3959" y="36"/>
                    <a:pt x="3933" y="61"/>
                    <a:pt x="3911" y="61"/>
                  </a:cubicBezTo>
                  <a:cubicBezTo>
                    <a:pt x="3852" y="61"/>
                    <a:pt x="3819" y="83"/>
                    <a:pt x="3794" y="119"/>
                  </a:cubicBezTo>
                  <a:cubicBezTo>
                    <a:pt x="3794" y="131"/>
                    <a:pt x="3783" y="131"/>
                    <a:pt x="3771" y="131"/>
                  </a:cubicBezTo>
                  <a:cubicBezTo>
                    <a:pt x="3771" y="119"/>
                    <a:pt x="3760" y="105"/>
                    <a:pt x="3760" y="105"/>
                  </a:cubicBezTo>
                  <a:cubicBezTo>
                    <a:pt x="3746" y="74"/>
                    <a:pt x="3733" y="60"/>
                    <a:pt x="3715" y="60"/>
                  </a:cubicBezTo>
                  <a:cubicBezTo>
                    <a:pt x="3702" y="60"/>
                    <a:pt x="3686" y="68"/>
                    <a:pt x="3665" y="83"/>
                  </a:cubicBezTo>
                  <a:cubicBezTo>
                    <a:pt x="3643" y="94"/>
                    <a:pt x="3609" y="105"/>
                    <a:pt x="3584" y="105"/>
                  </a:cubicBezTo>
                  <a:cubicBezTo>
                    <a:pt x="3565" y="110"/>
                    <a:pt x="3545" y="112"/>
                    <a:pt x="3526" y="112"/>
                  </a:cubicBezTo>
                  <a:cubicBezTo>
                    <a:pt x="3488" y="112"/>
                    <a:pt x="3450" y="105"/>
                    <a:pt x="3411" y="105"/>
                  </a:cubicBezTo>
                  <a:cubicBezTo>
                    <a:pt x="3235" y="105"/>
                    <a:pt x="3051" y="105"/>
                    <a:pt x="2875" y="94"/>
                  </a:cubicBezTo>
                  <a:lnTo>
                    <a:pt x="2771" y="94"/>
                  </a:lnTo>
                  <a:cubicBezTo>
                    <a:pt x="2755" y="86"/>
                    <a:pt x="2740" y="83"/>
                    <a:pt x="2725" y="83"/>
                  </a:cubicBezTo>
                  <a:cubicBezTo>
                    <a:pt x="2699" y="83"/>
                    <a:pt x="2676" y="96"/>
                    <a:pt x="2654" y="119"/>
                  </a:cubicBezTo>
                  <a:cubicBezTo>
                    <a:pt x="2648" y="125"/>
                    <a:pt x="2639" y="128"/>
                    <a:pt x="2629" y="128"/>
                  </a:cubicBezTo>
                  <a:cubicBezTo>
                    <a:pt x="2618" y="128"/>
                    <a:pt x="2606" y="125"/>
                    <a:pt x="2595" y="119"/>
                  </a:cubicBezTo>
                  <a:cubicBezTo>
                    <a:pt x="2579" y="112"/>
                    <a:pt x="2564" y="109"/>
                    <a:pt x="2549" y="109"/>
                  </a:cubicBezTo>
                  <a:cubicBezTo>
                    <a:pt x="2535" y="109"/>
                    <a:pt x="2520" y="112"/>
                    <a:pt x="2503" y="119"/>
                  </a:cubicBezTo>
                  <a:cubicBezTo>
                    <a:pt x="2500" y="123"/>
                    <a:pt x="2496" y="124"/>
                    <a:pt x="2491" y="124"/>
                  </a:cubicBezTo>
                  <a:cubicBezTo>
                    <a:pt x="2479" y="124"/>
                    <a:pt x="2464" y="115"/>
                    <a:pt x="2456" y="105"/>
                  </a:cubicBezTo>
                  <a:cubicBezTo>
                    <a:pt x="2441" y="76"/>
                    <a:pt x="2415" y="66"/>
                    <a:pt x="2385" y="66"/>
                  </a:cubicBezTo>
                  <a:cubicBezTo>
                    <a:pt x="2370" y="66"/>
                    <a:pt x="2354" y="68"/>
                    <a:pt x="2338" y="72"/>
                  </a:cubicBezTo>
                  <a:cubicBezTo>
                    <a:pt x="2282" y="72"/>
                    <a:pt x="2224" y="83"/>
                    <a:pt x="2165" y="83"/>
                  </a:cubicBezTo>
                  <a:cubicBezTo>
                    <a:pt x="2037" y="72"/>
                    <a:pt x="1908" y="61"/>
                    <a:pt x="1780" y="61"/>
                  </a:cubicBezTo>
                  <a:cubicBezTo>
                    <a:pt x="1699" y="61"/>
                    <a:pt x="1654" y="72"/>
                    <a:pt x="1629" y="164"/>
                  </a:cubicBezTo>
                  <a:cubicBezTo>
                    <a:pt x="1629" y="164"/>
                    <a:pt x="1618" y="175"/>
                    <a:pt x="1618" y="189"/>
                  </a:cubicBezTo>
                  <a:cubicBezTo>
                    <a:pt x="1606" y="175"/>
                    <a:pt x="1606" y="164"/>
                    <a:pt x="1606" y="153"/>
                  </a:cubicBezTo>
                  <a:cubicBezTo>
                    <a:pt x="1598" y="83"/>
                    <a:pt x="1575" y="52"/>
                    <a:pt x="1524" y="52"/>
                  </a:cubicBezTo>
                  <a:cubicBezTo>
                    <a:pt x="1508" y="52"/>
                    <a:pt x="1489" y="55"/>
                    <a:pt x="1467" y="61"/>
                  </a:cubicBezTo>
                  <a:cubicBezTo>
                    <a:pt x="1433" y="69"/>
                    <a:pt x="1394" y="77"/>
                    <a:pt x="1358" y="77"/>
                  </a:cubicBezTo>
                  <a:cubicBezTo>
                    <a:pt x="1343" y="77"/>
                    <a:pt x="1329" y="75"/>
                    <a:pt x="1316" y="72"/>
                  </a:cubicBezTo>
                  <a:cubicBezTo>
                    <a:pt x="1257" y="72"/>
                    <a:pt x="1246" y="83"/>
                    <a:pt x="1235" y="142"/>
                  </a:cubicBezTo>
                  <a:cubicBezTo>
                    <a:pt x="1235" y="189"/>
                    <a:pt x="1235" y="245"/>
                    <a:pt x="1221" y="293"/>
                  </a:cubicBezTo>
                  <a:cubicBezTo>
                    <a:pt x="1210" y="234"/>
                    <a:pt x="1198" y="164"/>
                    <a:pt x="1198" y="105"/>
                  </a:cubicBezTo>
                  <a:cubicBezTo>
                    <a:pt x="1198" y="83"/>
                    <a:pt x="1176" y="61"/>
                    <a:pt x="1165" y="61"/>
                  </a:cubicBezTo>
                  <a:cubicBezTo>
                    <a:pt x="1070" y="50"/>
                    <a:pt x="989" y="36"/>
                    <a:pt x="897" y="36"/>
                  </a:cubicBezTo>
                  <a:lnTo>
                    <a:pt x="617" y="36"/>
                  </a:lnTo>
                  <a:cubicBezTo>
                    <a:pt x="548" y="36"/>
                    <a:pt x="478" y="50"/>
                    <a:pt x="419" y="61"/>
                  </a:cubicBezTo>
                  <a:cubicBezTo>
                    <a:pt x="372" y="61"/>
                    <a:pt x="327" y="83"/>
                    <a:pt x="291" y="94"/>
                  </a:cubicBezTo>
                  <a:cubicBezTo>
                    <a:pt x="279" y="94"/>
                    <a:pt x="279" y="94"/>
                    <a:pt x="268" y="83"/>
                  </a:cubicBezTo>
                  <a:cubicBezTo>
                    <a:pt x="221" y="72"/>
                    <a:pt x="173" y="50"/>
                    <a:pt x="129" y="24"/>
                  </a:cubicBezTo>
                  <a:cubicBezTo>
                    <a:pt x="121" y="23"/>
                    <a:pt x="113" y="22"/>
                    <a:pt x="105" y="22"/>
                  </a:cubicBezTo>
                  <a:cubicBezTo>
                    <a:pt x="67" y="22"/>
                    <a:pt x="34" y="45"/>
                    <a:pt x="34" y="94"/>
                  </a:cubicBezTo>
                  <a:cubicBezTo>
                    <a:pt x="34" y="153"/>
                    <a:pt x="11" y="223"/>
                    <a:pt x="59" y="281"/>
                  </a:cubicBezTo>
                  <a:lnTo>
                    <a:pt x="59" y="293"/>
                  </a:lnTo>
                  <a:cubicBezTo>
                    <a:pt x="59" y="374"/>
                    <a:pt x="34" y="455"/>
                    <a:pt x="34" y="538"/>
                  </a:cubicBezTo>
                  <a:cubicBezTo>
                    <a:pt x="34" y="642"/>
                    <a:pt x="0" y="748"/>
                    <a:pt x="59" y="851"/>
                  </a:cubicBezTo>
                  <a:cubicBezTo>
                    <a:pt x="70" y="851"/>
                    <a:pt x="70" y="863"/>
                    <a:pt x="70" y="874"/>
                  </a:cubicBezTo>
                  <a:cubicBezTo>
                    <a:pt x="47" y="957"/>
                    <a:pt x="81" y="1013"/>
                    <a:pt x="129" y="1072"/>
                  </a:cubicBezTo>
                  <a:cubicBezTo>
                    <a:pt x="129" y="1072"/>
                    <a:pt x="129" y="1097"/>
                    <a:pt x="117" y="1108"/>
                  </a:cubicBezTo>
                  <a:cubicBezTo>
                    <a:pt x="103" y="1142"/>
                    <a:pt x="81" y="1178"/>
                    <a:pt x="81" y="1201"/>
                  </a:cubicBezTo>
                  <a:lnTo>
                    <a:pt x="81" y="1631"/>
                  </a:lnTo>
                  <a:cubicBezTo>
                    <a:pt x="70" y="1712"/>
                    <a:pt x="59" y="1807"/>
                    <a:pt x="47" y="1888"/>
                  </a:cubicBezTo>
                  <a:cubicBezTo>
                    <a:pt x="47" y="1910"/>
                    <a:pt x="47" y="1935"/>
                    <a:pt x="59" y="1958"/>
                  </a:cubicBezTo>
                  <a:cubicBezTo>
                    <a:pt x="81" y="2005"/>
                    <a:pt x="103" y="2050"/>
                    <a:pt x="140" y="2108"/>
                  </a:cubicBezTo>
                  <a:cubicBezTo>
                    <a:pt x="92" y="2145"/>
                    <a:pt x="92" y="2190"/>
                    <a:pt x="103" y="2248"/>
                  </a:cubicBezTo>
                  <a:cubicBezTo>
                    <a:pt x="103" y="2259"/>
                    <a:pt x="92" y="2271"/>
                    <a:pt x="92" y="2284"/>
                  </a:cubicBezTo>
                  <a:lnTo>
                    <a:pt x="92" y="2656"/>
                  </a:lnTo>
                  <a:cubicBezTo>
                    <a:pt x="92" y="2667"/>
                    <a:pt x="117" y="2690"/>
                    <a:pt x="117" y="2690"/>
                  </a:cubicBezTo>
                  <a:lnTo>
                    <a:pt x="313" y="2690"/>
                  </a:lnTo>
                  <a:cubicBezTo>
                    <a:pt x="322" y="2690"/>
                    <a:pt x="340" y="2685"/>
                    <a:pt x="354" y="2685"/>
                  </a:cubicBezTo>
                  <a:cubicBezTo>
                    <a:pt x="362" y="2685"/>
                    <a:pt x="368" y="2686"/>
                    <a:pt x="372" y="2690"/>
                  </a:cubicBezTo>
                  <a:cubicBezTo>
                    <a:pt x="390" y="2702"/>
                    <a:pt x="407" y="2708"/>
                    <a:pt x="423" y="2708"/>
                  </a:cubicBezTo>
                  <a:cubicBezTo>
                    <a:pt x="439" y="2708"/>
                    <a:pt x="454" y="2702"/>
                    <a:pt x="467" y="2690"/>
                  </a:cubicBezTo>
                  <a:cubicBezTo>
                    <a:pt x="478" y="2678"/>
                    <a:pt x="500" y="2678"/>
                    <a:pt x="511" y="2667"/>
                  </a:cubicBezTo>
                  <a:cubicBezTo>
                    <a:pt x="548" y="2667"/>
                    <a:pt x="570" y="2656"/>
                    <a:pt x="606" y="2656"/>
                  </a:cubicBezTo>
                  <a:lnTo>
                    <a:pt x="651" y="2656"/>
                  </a:lnTo>
                  <a:cubicBezTo>
                    <a:pt x="732" y="2673"/>
                    <a:pt x="811" y="2698"/>
                    <a:pt x="891" y="2698"/>
                  </a:cubicBezTo>
                  <a:cubicBezTo>
                    <a:pt x="916" y="2698"/>
                    <a:pt x="941" y="2696"/>
                    <a:pt x="967" y="2690"/>
                  </a:cubicBezTo>
                  <a:cubicBezTo>
                    <a:pt x="1013" y="2684"/>
                    <a:pt x="1056" y="2681"/>
                    <a:pt x="1098" y="2681"/>
                  </a:cubicBezTo>
                  <a:cubicBezTo>
                    <a:pt x="1140" y="2681"/>
                    <a:pt x="1180" y="2684"/>
                    <a:pt x="1221" y="2690"/>
                  </a:cubicBezTo>
                  <a:cubicBezTo>
                    <a:pt x="1256" y="2694"/>
                    <a:pt x="1291" y="2696"/>
                    <a:pt x="1326" y="2696"/>
                  </a:cubicBezTo>
                  <a:cubicBezTo>
                    <a:pt x="1396" y="2696"/>
                    <a:pt x="1466" y="2690"/>
                    <a:pt x="1537" y="2690"/>
                  </a:cubicBezTo>
                  <a:cubicBezTo>
                    <a:pt x="1560" y="2690"/>
                    <a:pt x="1582" y="2691"/>
                    <a:pt x="1603" y="2691"/>
                  </a:cubicBezTo>
                  <a:cubicBezTo>
                    <a:pt x="1655" y="2691"/>
                    <a:pt x="1698" y="2684"/>
                    <a:pt x="1724" y="2634"/>
                  </a:cubicBezTo>
                  <a:cubicBezTo>
                    <a:pt x="1757" y="2645"/>
                    <a:pt x="1780" y="2667"/>
                    <a:pt x="1794" y="2667"/>
                  </a:cubicBezTo>
                  <a:cubicBezTo>
                    <a:pt x="1820" y="2659"/>
                    <a:pt x="1845" y="2655"/>
                    <a:pt x="1868" y="2655"/>
                  </a:cubicBezTo>
                  <a:cubicBezTo>
                    <a:pt x="1906" y="2655"/>
                    <a:pt x="1942" y="2665"/>
                    <a:pt x="1978" y="2678"/>
                  </a:cubicBezTo>
                  <a:cubicBezTo>
                    <a:pt x="1996" y="2684"/>
                    <a:pt x="2016" y="2684"/>
                    <a:pt x="2037" y="2684"/>
                  </a:cubicBezTo>
                  <a:cubicBezTo>
                    <a:pt x="2057" y="2684"/>
                    <a:pt x="2077" y="2684"/>
                    <a:pt x="2095" y="2690"/>
                  </a:cubicBezTo>
                  <a:lnTo>
                    <a:pt x="2187" y="2690"/>
                  </a:lnTo>
                  <a:cubicBezTo>
                    <a:pt x="2282" y="2678"/>
                    <a:pt x="2386" y="2667"/>
                    <a:pt x="2492" y="2656"/>
                  </a:cubicBezTo>
                  <a:cubicBezTo>
                    <a:pt x="2503" y="2656"/>
                    <a:pt x="2503" y="2656"/>
                    <a:pt x="2514" y="2667"/>
                  </a:cubicBezTo>
                  <a:cubicBezTo>
                    <a:pt x="2584" y="2678"/>
                    <a:pt x="2654" y="2690"/>
                    <a:pt x="2735" y="2690"/>
                  </a:cubicBezTo>
                  <a:cubicBezTo>
                    <a:pt x="2746" y="2697"/>
                    <a:pt x="2758" y="2700"/>
                    <a:pt x="2770" y="2700"/>
                  </a:cubicBezTo>
                  <a:cubicBezTo>
                    <a:pt x="2782" y="2700"/>
                    <a:pt x="2794" y="2697"/>
                    <a:pt x="2805" y="2690"/>
                  </a:cubicBezTo>
                  <a:cubicBezTo>
                    <a:pt x="2897" y="2690"/>
                    <a:pt x="2992" y="2678"/>
                    <a:pt x="3084" y="2667"/>
                  </a:cubicBezTo>
                  <a:cubicBezTo>
                    <a:pt x="3154" y="2667"/>
                    <a:pt x="3213" y="2656"/>
                    <a:pt x="3224" y="2564"/>
                  </a:cubicBezTo>
                  <a:lnTo>
                    <a:pt x="3235" y="2564"/>
                  </a:lnTo>
                  <a:cubicBezTo>
                    <a:pt x="3246" y="2575"/>
                    <a:pt x="3246" y="2586"/>
                    <a:pt x="3260" y="2597"/>
                  </a:cubicBezTo>
                  <a:cubicBezTo>
                    <a:pt x="3294" y="2656"/>
                    <a:pt x="3341" y="2656"/>
                    <a:pt x="3400" y="2656"/>
                  </a:cubicBezTo>
                  <a:cubicBezTo>
                    <a:pt x="3445" y="2656"/>
                    <a:pt x="3445" y="2609"/>
                    <a:pt x="3470" y="2575"/>
                  </a:cubicBezTo>
                  <a:cubicBezTo>
                    <a:pt x="3470" y="2550"/>
                    <a:pt x="3481" y="2516"/>
                    <a:pt x="3492" y="2480"/>
                  </a:cubicBezTo>
                  <a:cubicBezTo>
                    <a:pt x="3503" y="2505"/>
                    <a:pt x="3514" y="2516"/>
                    <a:pt x="3514" y="2539"/>
                  </a:cubicBezTo>
                  <a:cubicBezTo>
                    <a:pt x="3514" y="2625"/>
                    <a:pt x="3522" y="2648"/>
                    <a:pt x="3581" y="2648"/>
                  </a:cubicBezTo>
                  <a:cubicBezTo>
                    <a:pt x="3595" y="2648"/>
                    <a:pt x="3612" y="2647"/>
                    <a:pt x="3632" y="2645"/>
                  </a:cubicBezTo>
                  <a:lnTo>
                    <a:pt x="3690" y="2645"/>
                  </a:lnTo>
                  <a:cubicBezTo>
                    <a:pt x="3735" y="2645"/>
                    <a:pt x="3794" y="2634"/>
                    <a:pt x="3841" y="2634"/>
                  </a:cubicBezTo>
                  <a:cubicBezTo>
                    <a:pt x="3869" y="2638"/>
                    <a:pt x="3895" y="2641"/>
                    <a:pt x="3921" y="2641"/>
                  </a:cubicBezTo>
                  <a:cubicBezTo>
                    <a:pt x="3960" y="2641"/>
                    <a:pt x="3998" y="2635"/>
                    <a:pt x="4040" y="2620"/>
                  </a:cubicBezTo>
                  <a:cubicBezTo>
                    <a:pt x="4062" y="2620"/>
                    <a:pt x="4098" y="2634"/>
                    <a:pt x="4132" y="2634"/>
                  </a:cubicBezTo>
                  <a:cubicBezTo>
                    <a:pt x="4191" y="2645"/>
                    <a:pt x="4249" y="2656"/>
                    <a:pt x="4308" y="2656"/>
                  </a:cubicBezTo>
                  <a:cubicBezTo>
                    <a:pt x="4323" y="2660"/>
                    <a:pt x="4338" y="2661"/>
                    <a:pt x="4353" y="2661"/>
                  </a:cubicBezTo>
                  <a:cubicBezTo>
                    <a:pt x="4384" y="2661"/>
                    <a:pt x="4416" y="2656"/>
                    <a:pt x="4448" y="2656"/>
                  </a:cubicBezTo>
                  <a:cubicBezTo>
                    <a:pt x="4524" y="2656"/>
                    <a:pt x="4601" y="2651"/>
                    <a:pt x="4680" y="2651"/>
                  </a:cubicBezTo>
                  <a:cubicBezTo>
                    <a:pt x="4719" y="2651"/>
                    <a:pt x="4758" y="2652"/>
                    <a:pt x="4797" y="2656"/>
                  </a:cubicBezTo>
                  <a:cubicBezTo>
                    <a:pt x="4802" y="2662"/>
                    <a:pt x="4811" y="2664"/>
                    <a:pt x="4818" y="2664"/>
                  </a:cubicBezTo>
                  <a:cubicBezTo>
                    <a:pt x="4825" y="2664"/>
                    <a:pt x="4830" y="2662"/>
                    <a:pt x="4830" y="2656"/>
                  </a:cubicBezTo>
                  <a:cubicBezTo>
                    <a:pt x="4863" y="2636"/>
                    <a:pt x="4897" y="2631"/>
                    <a:pt x="4927" y="2631"/>
                  </a:cubicBezTo>
                  <a:cubicBezTo>
                    <a:pt x="4951" y="2631"/>
                    <a:pt x="4973" y="2634"/>
                    <a:pt x="4992" y="2634"/>
                  </a:cubicBezTo>
                  <a:cubicBezTo>
                    <a:pt x="5040" y="2620"/>
                    <a:pt x="5076" y="2609"/>
                    <a:pt x="5087" y="2564"/>
                  </a:cubicBezTo>
                  <a:cubicBezTo>
                    <a:pt x="5087" y="2550"/>
                    <a:pt x="5098" y="2528"/>
                    <a:pt x="5098" y="2516"/>
                  </a:cubicBezTo>
                  <a:cubicBezTo>
                    <a:pt x="5121" y="2550"/>
                    <a:pt x="5146" y="2609"/>
                    <a:pt x="5179" y="2620"/>
                  </a:cubicBezTo>
                  <a:cubicBezTo>
                    <a:pt x="5249" y="2645"/>
                    <a:pt x="5330" y="2656"/>
                    <a:pt x="5411" y="2656"/>
                  </a:cubicBezTo>
                  <a:cubicBezTo>
                    <a:pt x="5458" y="2656"/>
                    <a:pt x="5504" y="2640"/>
                    <a:pt x="5551" y="2640"/>
                  </a:cubicBezTo>
                  <a:cubicBezTo>
                    <a:pt x="5574" y="2640"/>
                    <a:pt x="5598" y="2644"/>
                    <a:pt x="5621" y="2656"/>
                  </a:cubicBezTo>
                  <a:cubicBezTo>
                    <a:pt x="5635" y="2667"/>
                    <a:pt x="5657" y="2667"/>
                    <a:pt x="5668" y="2667"/>
                  </a:cubicBezTo>
                  <a:cubicBezTo>
                    <a:pt x="5714" y="2656"/>
                    <a:pt x="5761" y="2653"/>
                    <a:pt x="5808" y="2653"/>
                  </a:cubicBezTo>
                  <a:cubicBezTo>
                    <a:pt x="5855" y="2653"/>
                    <a:pt x="5902" y="2656"/>
                    <a:pt x="5948" y="2656"/>
                  </a:cubicBezTo>
                  <a:cubicBezTo>
                    <a:pt x="6110" y="2667"/>
                    <a:pt x="6263" y="2667"/>
                    <a:pt x="6414" y="2667"/>
                  </a:cubicBezTo>
                  <a:cubicBezTo>
                    <a:pt x="6448" y="2667"/>
                    <a:pt x="6495" y="2656"/>
                    <a:pt x="6529" y="2656"/>
                  </a:cubicBezTo>
                  <a:cubicBezTo>
                    <a:pt x="6576" y="2634"/>
                    <a:pt x="6635" y="2620"/>
                    <a:pt x="6694" y="2597"/>
                  </a:cubicBezTo>
                  <a:cubicBezTo>
                    <a:pt x="6705" y="2597"/>
                    <a:pt x="6716" y="2609"/>
                    <a:pt x="6727" y="2609"/>
                  </a:cubicBezTo>
                  <a:cubicBezTo>
                    <a:pt x="6786" y="2620"/>
                    <a:pt x="6833" y="2634"/>
                    <a:pt x="6878" y="2645"/>
                  </a:cubicBezTo>
                  <a:cubicBezTo>
                    <a:pt x="6903" y="2645"/>
                    <a:pt x="6927" y="2646"/>
                    <a:pt x="6950" y="2646"/>
                  </a:cubicBezTo>
                  <a:cubicBezTo>
                    <a:pt x="7018" y="2646"/>
                    <a:pt x="7077" y="2634"/>
                    <a:pt x="7113" y="2539"/>
                  </a:cubicBezTo>
                  <a:cubicBezTo>
                    <a:pt x="7124" y="2575"/>
                    <a:pt x="7124" y="2586"/>
                    <a:pt x="7135" y="2609"/>
                  </a:cubicBezTo>
                  <a:cubicBezTo>
                    <a:pt x="7149" y="2638"/>
                    <a:pt x="7172" y="2653"/>
                    <a:pt x="7198" y="2653"/>
                  </a:cubicBezTo>
                  <a:cubicBezTo>
                    <a:pt x="7215" y="2653"/>
                    <a:pt x="7234" y="2647"/>
                    <a:pt x="7252" y="2634"/>
                  </a:cubicBezTo>
                  <a:cubicBezTo>
                    <a:pt x="7275" y="2620"/>
                    <a:pt x="7286" y="2597"/>
                    <a:pt x="7297" y="2575"/>
                  </a:cubicBezTo>
                  <a:cubicBezTo>
                    <a:pt x="7311" y="2564"/>
                    <a:pt x="7322" y="2550"/>
                    <a:pt x="7333" y="2528"/>
                  </a:cubicBezTo>
                  <a:cubicBezTo>
                    <a:pt x="7345" y="2539"/>
                    <a:pt x="7345" y="2550"/>
                    <a:pt x="7356" y="2564"/>
                  </a:cubicBezTo>
                  <a:cubicBezTo>
                    <a:pt x="7392" y="2667"/>
                    <a:pt x="7414" y="2667"/>
                    <a:pt x="7521" y="2678"/>
                  </a:cubicBezTo>
                  <a:cubicBezTo>
                    <a:pt x="7554" y="2678"/>
                    <a:pt x="7576" y="2656"/>
                    <a:pt x="7576" y="2620"/>
                  </a:cubicBezTo>
                  <a:lnTo>
                    <a:pt x="7576" y="2354"/>
                  </a:lnTo>
                  <a:cubicBezTo>
                    <a:pt x="7576" y="2307"/>
                    <a:pt x="7543" y="2259"/>
                    <a:pt x="7576" y="2190"/>
                  </a:cubicBezTo>
                  <a:cubicBezTo>
                    <a:pt x="7602" y="2131"/>
                    <a:pt x="7565" y="2075"/>
                    <a:pt x="7507" y="2039"/>
                  </a:cubicBezTo>
                  <a:cubicBezTo>
                    <a:pt x="7532" y="2016"/>
                    <a:pt x="7576" y="1991"/>
                    <a:pt x="7576" y="1969"/>
                  </a:cubicBezTo>
                  <a:cubicBezTo>
                    <a:pt x="7590" y="1829"/>
                    <a:pt x="7590" y="1689"/>
                    <a:pt x="7543" y="1550"/>
                  </a:cubicBezTo>
                  <a:cubicBezTo>
                    <a:pt x="7532" y="1516"/>
                    <a:pt x="7532" y="1491"/>
                    <a:pt x="7554" y="1469"/>
                  </a:cubicBezTo>
                  <a:cubicBezTo>
                    <a:pt x="7590" y="1410"/>
                    <a:pt x="7602" y="1351"/>
                    <a:pt x="7554" y="1282"/>
                  </a:cubicBezTo>
                  <a:cubicBezTo>
                    <a:pt x="7554" y="1282"/>
                    <a:pt x="7543" y="1259"/>
                    <a:pt x="7554" y="1248"/>
                  </a:cubicBezTo>
                  <a:cubicBezTo>
                    <a:pt x="7590" y="1201"/>
                    <a:pt x="7565" y="1131"/>
                    <a:pt x="7565" y="1072"/>
                  </a:cubicBezTo>
                  <a:cubicBezTo>
                    <a:pt x="7565" y="1039"/>
                    <a:pt x="7554" y="991"/>
                    <a:pt x="7495" y="991"/>
                  </a:cubicBezTo>
                  <a:cubicBezTo>
                    <a:pt x="7521" y="957"/>
                    <a:pt x="7554" y="944"/>
                    <a:pt x="7576" y="921"/>
                  </a:cubicBezTo>
                  <a:cubicBezTo>
                    <a:pt x="7590" y="899"/>
                    <a:pt x="7602" y="863"/>
                    <a:pt x="7602" y="840"/>
                  </a:cubicBezTo>
                  <a:cubicBezTo>
                    <a:pt x="7602" y="700"/>
                    <a:pt x="7590" y="550"/>
                    <a:pt x="7576" y="410"/>
                  </a:cubicBezTo>
                  <a:lnTo>
                    <a:pt x="7576" y="234"/>
                  </a:lnTo>
                  <a:lnTo>
                    <a:pt x="7576" y="153"/>
                  </a:lnTo>
                  <a:cubicBezTo>
                    <a:pt x="7602" y="119"/>
                    <a:pt x="7590" y="105"/>
                    <a:pt x="7543" y="105"/>
                  </a:cubicBezTo>
                  <a:cubicBezTo>
                    <a:pt x="7484" y="94"/>
                    <a:pt x="7426" y="94"/>
                    <a:pt x="7367" y="83"/>
                  </a:cubicBezTo>
                  <a:cubicBezTo>
                    <a:pt x="7345" y="83"/>
                    <a:pt x="7311" y="94"/>
                    <a:pt x="7297" y="105"/>
                  </a:cubicBezTo>
                  <a:cubicBezTo>
                    <a:pt x="7252" y="142"/>
                    <a:pt x="7205" y="189"/>
                    <a:pt x="7157" y="223"/>
                  </a:cubicBezTo>
                  <a:cubicBezTo>
                    <a:pt x="7157" y="200"/>
                    <a:pt x="7146" y="175"/>
                    <a:pt x="7157" y="142"/>
                  </a:cubicBezTo>
                  <a:cubicBezTo>
                    <a:pt x="7183" y="83"/>
                    <a:pt x="7183" y="83"/>
                    <a:pt x="7113" y="83"/>
                  </a:cubicBezTo>
                  <a:cubicBezTo>
                    <a:pt x="6984" y="72"/>
                    <a:pt x="6856" y="61"/>
                    <a:pt x="6716" y="61"/>
                  </a:cubicBezTo>
                  <a:cubicBezTo>
                    <a:pt x="6635" y="55"/>
                    <a:pt x="6550" y="52"/>
                    <a:pt x="6466" y="52"/>
                  </a:cubicBezTo>
                  <a:cubicBezTo>
                    <a:pt x="6381" y="52"/>
                    <a:pt x="6297" y="55"/>
                    <a:pt x="6216" y="61"/>
                  </a:cubicBezTo>
                  <a:cubicBezTo>
                    <a:pt x="6144" y="61"/>
                    <a:pt x="6073" y="78"/>
                    <a:pt x="6001" y="78"/>
                  </a:cubicBezTo>
                  <a:cubicBezTo>
                    <a:pt x="5957" y="78"/>
                    <a:pt x="5912" y="71"/>
                    <a:pt x="5867" y="50"/>
                  </a:cubicBezTo>
                  <a:cubicBezTo>
                    <a:pt x="5863" y="45"/>
                    <a:pt x="5859" y="43"/>
                    <a:pt x="5855" y="43"/>
                  </a:cubicBezTo>
                  <a:cubicBezTo>
                    <a:pt x="5848" y="43"/>
                    <a:pt x="5840" y="50"/>
                    <a:pt x="5830" y="50"/>
                  </a:cubicBezTo>
                  <a:lnTo>
                    <a:pt x="5517" y="50"/>
                  </a:lnTo>
                  <a:cubicBezTo>
                    <a:pt x="5448" y="50"/>
                    <a:pt x="5400" y="72"/>
                    <a:pt x="5378" y="142"/>
                  </a:cubicBezTo>
                  <a:cubicBezTo>
                    <a:pt x="5378" y="153"/>
                    <a:pt x="5367" y="164"/>
                    <a:pt x="5355" y="175"/>
                  </a:cubicBezTo>
                  <a:cubicBezTo>
                    <a:pt x="5355" y="164"/>
                    <a:pt x="5341" y="164"/>
                    <a:pt x="5341" y="153"/>
                  </a:cubicBezTo>
                  <a:cubicBezTo>
                    <a:pt x="5326" y="113"/>
                    <a:pt x="5316" y="95"/>
                    <a:pt x="5289" y="95"/>
                  </a:cubicBezTo>
                  <a:cubicBezTo>
                    <a:pt x="5276" y="95"/>
                    <a:pt x="5260" y="98"/>
                    <a:pt x="5238" y="105"/>
                  </a:cubicBezTo>
                  <a:cubicBezTo>
                    <a:pt x="5227" y="119"/>
                    <a:pt x="5216" y="119"/>
                    <a:pt x="5202" y="119"/>
                  </a:cubicBezTo>
                  <a:cubicBezTo>
                    <a:pt x="5183" y="114"/>
                    <a:pt x="5162" y="108"/>
                    <a:pt x="5141" y="108"/>
                  </a:cubicBezTo>
                  <a:cubicBezTo>
                    <a:pt x="5112" y="108"/>
                    <a:pt x="5083" y="119"/>
                    <a:pt x="5062" y="153"/>
                  </a:cubicBezTo>
                  <a:lnTo>
                    <a:pt x="5062" y="94"/>
                  </a:lnTo>
                  <a:cubicBezTo>
                    <a:pt x="5051" y="94"/>
                    <a:pt x="5040" y="83"/>
                    <a:pt x="5029" y="83"/>
                  </a:cubicBezTo>
                  <a:cubicBezTo>
                    <a:pt x="4922" y="83"/>
                    <a:pt x="4808" y="94"/>
                    <a:pt x="4702" y="94"/>
                  </a:cubicBezTo>
                  <a:lnTo>
                    <a:pt x="4448" y="94"/>
                  </a:lnTo>
                  <a:cubicBezTo>
                    <a:pt x="4364" y="83"/>
                    <a:pt x="4272" y="83"/>
                    <a:pt x="4191" y="72"/>
                  </a:cubicBezTo>
                  <a:cubicBezTo>
                    <a:pt x="4168" y="72"/>
                    <a:pt x="4132" y="61"/>
                    <a:pt x="4121" y="36"/>
                  </a:cubicBezTo>
                  <a:cubicBezTo>
                    <a:pt x="4095" y="12"/>
                    <a:pt x="4074" y="1"/>
                    <a:pt x="40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2"/>
            <p:cNvSpPr/>
            <p:nvPr/>
          </p:nvSpPr>
          <p:spPr>
            <a:xfrm>
              <a:off x="2144322" y="2534926"/>
              <a:ext cx="417471" cy="3782"/>
            </a:xfrm>
            <a:custGeom>
              <a:rect b="b" l="l" r="r" t="t"/>
              <a:pathLst>
                <a:path extrusionOk="0" h="50" w="5519">
                  <a:moveTo>
                    <a:pt x="45" y="0"/>
                  </a:moveTo>
                  <a:cubicBezTo>
                    <a:pt x="28" y="0"/>
                    <a:pt x="14" y="4"/>
                    <a:pt x="1" y="24"/>
                  </a:cubicBezTo>
                  <a:cubicBezTo>
                    <a:pt x="23" y="38"/>
                    <a:pt x="59" y="49"/>
                    <a:pt x="82" y="49"/>
                  </a:cubicBezTo>
                  <a:lnTo>
                    <a:pt x="5448" y="49"/>
                  </a:lnTo>
                  <a:cubicBezTo>
                    <a:pt x="5471" y="49"/>
                    <a:pt x="5496" y="38"/>
                    <a:pt x="5518" y="24"/>
                  </a:cubicBezTo>
                  <a:cubicBezTo>
                    <a:pt x="5505" y="4"/>
                    <a:pt x="5490" y="0"/>
                    <a:pt x="5474" y="0"/>
                  </a:cubicBezTo>
                  <a:cubicBezTo>
                    <a:pt x="5463" y="0"/>
                    <a:pt x="5451" y="2"/>
                    <a:pt x="5437" y="2"/>
                  </a:cubicBezTo>
                  <a:lnTo>
                    <a:pt x="82" y="2"/>
                  </a:lnTo>
                  <a:cubicBezTo>
                    <a:pt x="68" y="2"/>
                    <a:pt x="56" y="0"/>
                    <a:pt x="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2"/>
            <p:cNvSpPr/>
            <p:nvPr/>
          </p:nvSpPr>
          <p:spPr>
            <a:xfrm>
              <a:off x="2145986" y="2557845"/>
              <a:ext cx="416639" cy="3706"/>
            </a:xfrm>
            <a:custGeom>
              <a:rect b="b" l="l" r="r" t="t"/>
              <a:pathLst>
                <a:path extrusionOk="0" h="49" w="5508">
                  <a:moveTo>
                    <a:pt x="71" y="1"/>
                  </a:moveTo>
                  <a:cubicBezTo>
                    <a:pt x="48" y="1"/>
                    <a:pt x="26" y="26"/>
                    <a:pt x="1" y="26"/>
                  </a:cubicBezTo>
                  <a:cubicBezTo>
                    <a:pt x="26" y="37"/>
                    <a:pt x="48" y="48"/>
                    <a:pt x="71" y="48"/>
                  </a:cubicBezTo>
                  <a:lnTo>
                    <a:pt x="5485" y="48"/>
                  </a:lnTo>
                  <a:cubicBezTo>
                    <a:pt x="5485" y="48"/>
                    <a:pt x="5496" y="37"/>
                    <a:pt x="5507" y="26"/>
                  </a:cubicBezTo>
                  <a:cubicBezTo>
                    <a:pt x="5496" y="26"/>
                    <a:pt x="5485" y="15"/>
                    <a:pt x="5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2"/>
            <p:cNvSpPr/>
            <p:nvPr/>
          </p:nvSpPr>
          <p:spPr>
            <a:xfrm>
              <a:off x="2145986" y="2580537"/>
              <a:ext cx="415807" cy="3782"/>
            </a:xfrm>
            <a:custGeom>
              <a:rect b="b" l="l" r="r" t="t"/>
              <a:pathLst>
                <a:path extrusionOk="0" h="50" w="5497">
                  <a:moveTo>
                    <a:pt x="55" y="0"/>
                  </a:moveTo>
                  <a:cubicBezTo>
                    <a:pt x="51" y="0"/>
                    <a:pt x="48" y="1"/>
                    <a:pt x="48" y="5"/>
                  </a:cubicBezTo>
                  <a:cubicBezTo>
                    <a:pt x="26" y="5"/>
                    <a:pt x="15" y="16"/>
                    <a:pt x="1" y="27"/>
                  </a:cubicBezTo>
                  <a:cubicBezTo>
                    <a:pt x="15" y="27"/>
                    <a:pt x="26" y="39"/>
                    <a:pt x="37" y="50"/>
                  </a:cubicBezTo>
                  <a:lnTo>
                    <a:pt x="5426" y="50"/>
                  </a:lnTo>
                  <a:cubicBezTo>
                    <a:pt x="5449" y="50"/>
                    <a:pt x="5474" y="39"/>
                    <a:pt x="5496" y="39"/>
                  </a:cubicBezTo>
                  <a:lnTo>
                    <a:pt x="5496" y="16"/>
                  </a:lnTo>
                  <a:cubicBezTo>
                    <a:pt x="5463" y="5"/>
                    <a:pt x="5426" y="5"/>
                    <a:pt x="5404" y="5"/>
                  </a:cubicBezTo>
                  <a:lnTo>
                    <a:pt x="85" y="5"/>
                  </a:lnTo>
                  <a:cubicBezTo>
                    <a:pt x="75" y="5"/>
                    <a:pt x="62" y="0"/>
                    <a:pt x="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2"/>
            <p:cNvSpPr/>
            <p:nvPr/>
          </p:nvSpPr>
          <p:spPr>
            <a:xfrm>
              <a:off x="2145154" y="2513899"/>
              <a:ext cx="418303" cy="3631"/>
            </a:xfrm>
            <a:custGeom>
              <a:rect b="b" l="l" r="r" t="t"/>
              <a:pathLst>
                <a:path extrusionOk="0" h="48" w="5530">
                  <a:moveTo>
                    <a:pt x="71" y="0"/>
                  </a:moveTo>
                  <a:cubicBezTo>
                    <a:pt x="48" y="0"/>
                    <a:pt x="26" y="12"/>
                    <a:pt x="1" y="23"/>
                  </a:cubicBezTo>
                  <a:cubicBezTo>
                    <a:pt x="26" y="23"/>
                    <a:pt x="48" y="48"/>
                    <a:pt x="71" y="48"/>
                  </a:cubicBezTo>
                  <a:lnTo>
                    <a:pt x="5507" y="48"/>
                  </a:lnTo>
                  <a:cubicBezTo>
                    <a:pt x="5518" y="37"/>
                    <a:pt x="5518" y="23"/>
                    <a:pt x="5529" y="23"/>
                  </a:cubicBezTo>
                  <a:cubicBezTo>
                    <a:pt x="5518" y="12"/>
                    <a:pt x="5518" y="0"/>
                    <a:pt x="5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0" name="Google Shape;2290;p32"/>
          <p:cNvSpPr/>
          <p:nvPr/>
        </p:nvSpPr>
        <p:spPr>
          <a:xfrm>
            <a:off x="2578900" y="3614385"/>
            <a:ext cx="313177" cy="727629"/>
          </a:xfrm>
          <a:custGeom>
            <a:rect b="b" l="l" r="r" t="t"/>
            <a:pathLst>
              <a:path extrusionOk="0" h="5655" w="2434">
                <a:moveTo>
                  <a:pt x="1476" y="1"/>
                </a:moveTo>
                <a:cubicBezTo>
                  <a:pt x="1111" y="1"/>
                  <a:pt x="788" y="266"/>
                  <a:pt x="735" y="637"/>
                </a:cubicBezTo>
                <a:lnTo>
                  <a:pt x="59" y="4794"/>
                </a:lnTo>
                <a:cubicBezTo>
                  <a:pt x="0" y="5202"/>
                  <a:pt x="280" y="5585"/>
                  <a:pt x="688" y="5644"/>
                </a:cubicBezTo>
                <a:cubicBezTo>
                  <a:pt x="724" y="5655"/>
                  <a:pt x="757" y="5655"/>
                  <a:pt x="805" y="5655"/>
                </a:cubicBezTo>
                <a:cubicBezTo>
                  <a:pt x="1143" y="5655"/>
                  <a:pt x="1422" y="5398"/>
                  <a:pt x="1481" y="5015"/>
                </a:cubicBezTo>
                <a:lnTo>
                  <a:pt x="1992" y="1872"/>
                </a:lnTo>
                <a:cubicBezTo>
                  <a:pt x="2015" y="1696"/>
                  <a:pt x="1981" y="1523"/>
                  <a:pt x="1886" y="1383"/>
                </a:cubicBezTo>
                <a:cubicBezTo>
                  <a:pt x="1794" y="1232"/>
                  <a:pt x="1654" y="1137"/>
                  <a:pt x="1514" y="1115"/>
                </a:cubicBezTo>
                <a:lnTo>
                  <a:pt x="1422" y="1104"/>
                </a:lnTo>
                <a:cubicBezTo>
                  <a:pt x="1399" y="1100"/>
                  <a:pt x="1376" y="1098"/>
                  <a:pt x="1353" y="1098"/>
                </a:cubicBezTo>
                <a:cubicBezTo>
                  <a:pt x="1086" y="1098"/>
                  <a:pt x="834" y="1342"/>
                  <a:pt x="783" y="1674"/>
                </a:cubicBezTo>
                <a:lnTo>
                  <a:pt x="595" y="2850"/>
                </a:lnTo>
                <a:lnTo>
                  <a:pt x="783" y="2839"/>
                </a:lnTo>
                <a:lnTo>
                  <a:pt x="967" y="1710"/>
                </a:lnTo>
                <a:cubicBezTo>
                  <a:pt x="1000" y="1464"/>
                  <a:pt x="1170" y="1287"/>
                  <a:pt x="1348" y="1287"/>
                </a:cubicBezTo>
                <a:cubicBezTo>
                  <a:pt x="1364" y="1287"/>
                  <a:pt x="1381" y="1288"/>
                  <a:pt x="1397" y="1291"/>
                </a:cubicBezTo>
                <a:lnTo>
                  <a:pt x="1481" y="1302"/>
                </a:lnTo>
                <a:cubicBezTo>
                  <a:pt x="1573" y="1313"/>
                  <a:pt x="1665" y="1383"/>
                  <a:pt x="1724" y="1475"/>
                </a:cubicBezTo>
                <a:cubicBezTo>
                  <a:pt x="1794" y="1582"/>
                  <a:pt x="1816" y="1710"/>
                  <a:pt x="1805" y="1836"/>
                </a:cubicBezTo>
                <a:lnTo>
                  <a:pt x="1294" y="4993"/>
                </a:lnTo>
                <a:cubicBezTo>
                  <a:pt x="1251" y="5283"/>
                  <a:pt x="1051" y="5464"/>
                  <a:pt x="801" y="5464"/>
                </a:cubicBezTo>
                <a:cubicBezTo>
                  <a:pt x="772" y="5464"/>
                  <a:pt x="743" y="5461"/>
                  <a:pt x="713" y="5456"/>
                </a:cubicBezTo>
                <a:cubicBezTo>
                  <a:pt x="408" y="5412"/>
                  <a:pt x="199" y="5118"/>
                  <a:pt x="246" y="4817"/>
                </a:cubicBezTo>
                <a:lnTo>
                  <a:pt x="922" y="662"/>
                </a:lnTo>
                <a:cubicBezTo>
                  <a:pt x="963" y="387"/>
                  <a:pt x="1204" y="189"/>
                  <a:pt x="1476" y="189"/>
                </a:cubicBezTo>
                <a:cubicBezTo>
                  <a:pt x="1504" y="189"/>
                  <a:pt x="1533" y="191"/>
                  <a:pt x="1562" y="196"/>
                </a:cubicBezTo>
                <a:lnTo>
                  <a:pt x="1690" y="218"/>
                </a:lnTo>
                <a:cubicBezTo>
                  <a:pt x="1841" y="243"/>
                  <a:pt x="1981" y="336"/>
                  <a:pt x="2084" y="453"/>
                </a:cubicBezTo>
                <a:cubicBezTo>
                  <a:pt x="2191" y="579"/>
                  <a:pt x="2235" y="732"/>
                  <a:pt x="2213" y="872"/>
                </a:cubicBezTo>
                <a:lnTo>
                  <a:pt x="1724" y="3875"/>
                </a:lnTo>
                <a:cubicBezTo>
                  <a:pt x="1724" y="3931"/>
                  <a:pt x="1760" y="3979"/>
                  <a:pt x="1805" y="3990"/>
                </a:cubicBezTo>
                <a:cubicBezTo>
                  <a:pt x="1864" y="3990"/>
                  <a:pt x="1911" y="3956"/>
                  <a:pt x="1922" y="3909"/>
                </a:cubicBezTo>
                <a:lnTo>
                  <a:pt x="2400" y="906"/>
                </a:lnTo>
                <a:cubicBezTo>
                  <a:pt x="2434" y="707"/>
                  <a:pt x="2375" y="509"/>
                  <a:pt x="2235" y="336"/>
                </a:cubicBezTo>
                <a:cubicBezTo>
                  <a:pt x="2096" y="174"/>
                  <a:pt x="1911" y="67"/>
                  <a:pt x="1713" y="34"/>
                </a:cubicBezTo>
                <a:lnTo>
                  <a:pt x="1584" y="9"/>
                </a:lnTo>
                <a:cubicBezTo>
                  <a:pt x="1548" y="4"/>
                  <a:pt x="1512" y="1"/>
                  <a:pt x="14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32"/>
          <p:cNvSpPr/>
          <p:nvPr/>
        </p:nvSpPr>
        <p:spPr>
          <a:xfrm rot="1155209">
            <a:off x="2666802" y="3786736"/>
            <a:ext cx="313174" cy="727622"/>
          </a:xfrm>
          <a:custGeom>
            <a:rect b="b" l="l" r="r" t="t"/>
            <a:pathLst>
              <a:path extrusionOk="0" h="5655" w="2434">
                <a:moveTo>
                  <a:pt x="1476" y="1"/>
                </a:moveTo>
                <a:cubicBezTo>
                  <a:pt x="1111" y="1"/>
                  <a:pt x="788" y="266"/>
                  <a:pt x="735" y="637"/>
                </a:cubicBezTo>
                <a:lnTo>
                  <a:pt x="59" y="4794"/>
                </a:lnTo>
                <a:cubicBezTo>
                  <a:pt x="0" y="5202"/>
                  <a:pt x="280" y="5585"/>
                  <a:pt x="688" y="5644"/>
                </a:cubicBezTo>
                <a:cubicBezTo>
                  <a:pt x="724" y="5655"/>
                  <a:pt x="757" y="5655"/>
                  <a:pt x="805" y="5655"/>
                </a:cubicBezTo>
                <a:cubicBezTo>
                  <a:pt x="1143" y="5655"/>
                  <a:pt x="1422" y="5398"/>
                  <a:pt x="1481" y="5015"/>
                </a:cubicBezTo>
                <a:lnTo>
                  <a:pt x="1992" y="1872"/>
                </a:lnTo>
                <a:cubicBezTo>
                  <a:pt x="2015" y="1696"/>
                  <a:pt x="1981" y="1523"/>
                  <a:pt x="1886" y="1383"/>
                </a:cubicBezTo>
                <a:cubicBezTo>
                  <a:pt x="1794" y="1232"/>
                  <a:pt x="1654" y="1137"/>
                  <a:pt x="1514" y="1115"/>
                </a:cubicBezTo>
                <a:lnTo>
                  <a:pt x="1422" y="1104"/>
                </a:lnTo>
                <a:cubicBezTo>
                  <a:pt x="1399" y="1100"/>
                  <a:pt x="1376" y="1098"/>
                  <a:pt x="1353" y="1098"/>
                </a:cubicBezTo>
                <a:cubicBezTo>
                  <a:pt x="1086" y="1098"/>
                  <a:pt x="834" y="1342"/>
                  <a:pt x="783" y="1674"/>
                </a:cubicBezTo>
                <a:lnTo>
                  <a:pt x="595" y="2850"/>
                </a:lnTo>
                <a:lnTo>
                  <a:pt x="783" y="2839"/>
                </a:lnTo>
                <a:lnTo>
                  <a:pt x="967" y="1710"/>
                </a:lnTo>
                <a:cubicBezTo>
                  <a:pt x="1000" y="1464"/>
                  <a:pt x="1170" y="1287"/>
                  <a:pt x="1348" y="1287"/>
                </a:cubicBezTo>
                <a:cubicBezTo>
                  <a:pt x="1364" y="1287"/>
                  <a:pt x="1381" y="1288"/>
                  <a:pt x="1397" y="1291"/>
                </a:cubicBezTo>
                <a:lnTo>
                  <a:pt x="1481" y="1302"/>
                </a:lnTo>
                <a:cubicBezTo>
                  <a:pt x="1573" y="1313"/>
                  <a:pt x="1665" y="1383"/>
                  <a:pt x="1724" y="1475"/>
                </a:cubicBezTo>
                <a:cubicBezTo>
                  <a:pt x="1794" y="1582"/>
                  <a:pt x="1816" y="1710"/>
                  <a:pt x="1805" y="1836"/>
                </a:cubicBezTo>
                <a:lnTo>
                  <a:pt x="1294" y="4993"/>
                </a:lnTo>
                <a:cubicBezTo>
                  <a:pt x="1251" y="5283"/>
                  <a:pt x="1051" y="5464"/>
                  <a:pt x="801" y="5464"/>
                </a:cubicBezTo>
                <a:cubicBezTo>
                  <a:pt x="772" y="5464"/>
                  <a:pt x="743" y="5461"/>
                  <a:pt x="713" y="5456"/>
                </a:cubicBezTo>
                <a:cubicBezTo>
                  <a:pt x="408" y="5412"/>
                  <a:pt x="199" y="5118"/>
                  <a:pt x="246" y="4817"/>
                </a:cubicBezTo>
                <a:lnTo>
                  <a:pt x="922" y="662"/>
                </a:lnTo>
                <a:cubicBezTo>
                  <a:pt x="963" y="387"/>
                  <a:pt x="1204" y="189"/>
                  <a:pt x="1476" y="189"/>
                </a:cubicBezTo>
                <a:cubicBezTo>
                  <a:pt x="1504" y="189"/>
                  <a:pt x="1533" y="191"/>
                  <a:pt x="1562" y="196"/>
                </a:cubicBezTo>
                <a:lnTo>
                  <a:pt x="1690" y="218"/>
                </a:lnTo>
                <a:cubicBezTo>
                  <a:pt x="1841" y="243"/>
                  <a:pt x="1981" y="336"/>
                  <a:pt x="2084" y="453"/>
                </a:cubicBezTo>
                <a:cubicBezTo>
                  <a:pt x="2191" y="579"/>
                  <a:pt x="2235" y="732"/>
                  <a:pt x="2213" y="872"/>
                </a:cubicBezTo>
                <a:lnTo>
                  <a:pt x="1724" y="3875"/>
                </a:lnTo>
                <a:cubicBezTo>
                  <a:pt x="1724" y="3931"/>
                  <a:pt x="1760" y="3979"/>
                  <a:pt x="1805" y="3990"/>
                </a:cubicBezTo>
                <a:cubicBezTo>
                  <a:pt x="1864" y="3990"/>
                  <a:pt x="1911" y="3956"/>
                  <a:pt x="1922" y="3909"/>
                </a:cubicBezTo>
                <a:lnTo>
                  <a:pt x="2400" y="906"/>
                </a:lnTo>
                <a:cubicBezTo>
                  <a:pt x="2434" y="707"/>
                  <a:pt x="2375" y="509"/>
                  <a:pt x="2235" y="336"/>
                </a:cubicBezTo>
                <a:cubicBezTo>
                  <a:pt x="2096" y="174"/>
                  <a:pt x="1911" y="67"/>
                  <a:pt x="1713" y="34"/>
                </a:cubicBezTo>
                <a:lnTo>
                  <a:pt x="1584" y="9"/>
                </a:lnTo>
                <a:cubicBezTo>
                  <a:pt x="1548" y="4"/>
                  <a:pt x="1512" y="1"/>
                  <a:pt x="14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2" name="Google Shape;2292;p32"/>
          <p:cNvGrpSpPr/>
          <p:nvPr/>
        </p:nvGrpSpPr>
        <p:grpSpPr>
          <a:xfrm rot="-1002143">
            <a:off x="1255721" y="633154"/>
            <a:ext cx="1195618" cy="900982"/>
            <a:chOff x="6364522" y="304174"/>
            <a:chExt cx="683279" cy="514898"/>
          </a:xfrm>
        </p:grpSpPr>
        <p:sp>
          <p:nvSpPr>
            <p:cNvPr id="2293" name="Google Shape;2293;p32"/>
            <p:cNvSpPr/>
            <p:nvPr/>
          </p:nvSpPr>
          <p:spPr>
            <a:xfrm>
              <a:off x="6364522" y="304174"/>
              <a:ext cx="683279" cy="514898"/>
            </a:xfrm>
            <a:custGeom>
              <a:rect b="b" l="l" r="r" t="t"/>
              <a:pathLst>
                <a:path extrusionOk="0" h="6807" w="9033">
                  <a:moveTo>
                    <a:pt x="4220" y="0"/>
                  </a:moveTo>
                  <a:cubicBezTo>
                    <a:pt x="3922" y="0"/>
                    <a:pt x="3648" y="139"/>
                    <a:pt x="3434" y="392"/>
                  </a:cubicBezTo>
                  <a:cubicBezTo>
                    <a:pt x="3165" y="476"/>
                    <a:pt x="2897" y="602"/>
                    <a:pt x="2584" y="800"/>
                  </a:cubicBezTo>
                  <a:cubicBezTo>
                    <a:pt x="2375" y="940"/>
                    <a:pt x="2213" y="1105"/>
                    <a:pt x="2084" y="1289"/>
                  </a:cubicBezTo>
                  <a:cubicBezTo>
                    <a:pt x="1654" y="1965"/>
                    <a:pt x="1408" y="2605"/>
                    <a:pt x="1338" y="3256"/>
                  </a:cubicBezTo>
                  <a:cubicBezTo>
                    <a:pt x="1327" y="3256"/>
                    <a:pt x="1316" y="3256"/>
                    <a:pt x="1316" y="3270"/>
                  </a:cubicBezTo>
                  <a:cubicBezTo>
                    <a:pt x="1165" y="3340"/>
                    <a:pt x="1012" y="3409"/>
                    <a:pt x="861" y="3502"/>
                  </a:cubicBezTo>
                  <a:cubicBezTo>
                    <a:pt x="662" y="3605"/>
                    <a:pt x="478" y="3770"/>
                    <a:pt x="313" y="3968"/>
                  </a:cubicBezTo>
                  <a:cubicBezTo>
                    <a:pt x="23" y="4340"/>
                    <a:pt x="0" y="4829"/>
                    <a:pt x="257" y="5211"/>
                  </a:cubicBezTo>
                  <a:cubicBezTo>
                    <a:pt x="419" y="5468"/>
                    <a:pt x="651" y="5678"/>
                    <a:pt x="956" y="5865"/>
                  </a:cubicBezTo>
                  <a:cubicBezTo>
                    <a:pt x="1629" y="6273"/>
                    <a:pt x="2364" y="6527"/>
                    <a:pt x="3154" y="6645"/>
                  </a:cubicBezTo>
                  <a:cubicBezTo>
                    <a:pt x="3213" y="6692"/>
                    <a:pt x="3272" y="6737"/>
                    <a:pt x="3341" y="6748"/>
                  </a:cubicBezTo>
                  <a:cubicBezTo>
                    <a:pt x="3445" y="6773"/>
                    <a:pt x="3540" y="6784"/>
                    <a:pt x="3632" y="6807"/>
                  </a:cubicBezTo>
                  <a:lnTo>
                    <a:pt x="3702" y="6807"/>
                  </a:lnTo>
                  <a:cubicBezTo>
                    <a:pt x="3783" y="6807"/>
                    <a:pt x="3875" y="6784"/>
                    <a:pt x="3970" y="6714"/>
                  </a:cubicBezTo>
                  <a:lnTo>
                    <a:pt x="4062" y="6714"/>
                  </a:lnTo>
                  <a:cubicBezTo>
                    <a:pt x="4124" y="6714"/>
                    <a:pt x="4186" y="6719"/>
                    <a:pt x="4249" y="6719"/>
                  </a:cubicBezTo>
                  <a:cubicBezTo>
                    <a:pt x="4280" y="6719"/>
                    <a:pt x="4311" y="6718"/>
                    <a:pt x="4342" y="6714"/>
                  </a:cubicBezTo>
                  <a:lnTo>
                    <a:pt x="4727" y="6714"/>
                  </a:lnTo>
                  <a:cubicBezTo>
                    <a:pt x="5006" y="6703"/>
                    <a:pt x="5297" y="6703"/>
                    <a:pt x="5588" y="6656"/>
                  </a:cubicBezTo>
                  <a:lnTo>
                    <a:pt x="5646" y="6656"/>
                  </a:lnTo>
                  <a:cubicBezTo>
                    <a:pt x="5970" y="6608"/>
                    <a:pt x="6308" y="6564"/>
                    <a:pt x="6646" y="6483"/>
                  </a:cubicBezTo>
                  <a:cubicBezTo>
                    <a:pt x="6834" y="6435"/>
                    <a:pt x="7032" y="6376"/>
                    <a:pt x="7216" y="6329"/>
                  </a:cubicBezTo>
                  <a:cubicBezTo>
                    <a:pt x="7322" y="6295"/>
                    <a:pt x="7426" y="6259"/>
                    <a:pt x="7543" y="6237"/>
                  </a:cubicBezTo>
                  <a:cubicBezTo>
                    <a:pt x="7775" y="6167"/>
                    <a:pt x="7985" y="6063"/>
                    <a:pt x="8135" y="5980"/>
                  </a:cubicBezTo>
                  <a:cubicBezTo>
                    <a:pt x="8345" y="5865"/>
                    <a:pt x="8532" y="5700"/>
                    <a:pt x="8719" y="5505"/>
                  </a:cubicBezTo>
                  <a:cubicBezTo>
                    <a:pt x="8929" y="5259"/>
                    <a:pt x="9032" y="4991"/>
                    <a:pt x="8999" y="4723"/>
                  </a:cubicBezTo>
                  <a:cubicBezTo>
                    <a:pt x="8987" y="4641"/>
                    <a:pt x="8974" y="4560"/>
                    <a:pt x="8962" y="4491"/>
                  </a:cubicBezTo>
                  <a:cubicBezTo>
                    <a:pt x="9010" y="4387"/>
                    <a:pt x="8999" y="4281"/>
                    <a:pt x="8951" y="4164"/>
                  </a:cubicBezTo>
                  <a:cubicBezTo>
                    <a:pt x="8940" y="4130"/>
                    <a:pt x="8929" y="4094"/>
                    <a:pt x="8904" y="4060"/>
                  </a:cubicBezTo>
                  <a:cubicBezTo>
                    <a:pt x="8904" y="4038"/>
                    <a:pt x="8892" y="4013"/>
                    <a:pt x="8881" y="3991"/>
                  </a:cubicBezTo>
                  <a:cubicBezTo>
                    <a:pt x="8811" y="3829"/>
                    <a:pt x="8683" y="3722"/>
                    <a:pt x="8510" y="3711"/>
                  </a:cubicBezTo>
                  <a:cubicBezTo>
                    <a:pt x="8485" y="3689"/>
                    <a:pt x="8462" y="3664"/>
                    <a:pt x="8440" y="3641"/>
                  </a:cubicBezTo>
                  <a:cubicBezTo>
                    <a:pt x="8370" y="3583"/>
                    <a:pt x="8300" y="3513"/>
                    <a:pt x="8230" y="3454"/>
                  </a:cubicBezTo>
                  <a:cubicBezTo>
                    <a:pt x="8021" y="3303"/>
                    <a:pt x="7786" y="3130"/>
                    <a:pt x="7507" y="3024"/>
                  </a:cubicBezTo>
                  <a:lnTo>
                    <a:pt x="7507" y="2965"/>
                  </a:lnTo>
                  <a:cubicBezTo>
                    <a:pt x="7462" y="2722"/>
                    <a:pt x="7403" y="2407"/>
                    <a:pt x="7275" y="2094"/>
                  </a:cubicBezTo>
                  <a:cubicBezTo>
                    <a:pt x="7088" y="1638"/>
                    <a:pt x="6797" y="1256"/>
                    <a:pt x="6415" y="965"/>
                  </a:cubicBezTo>
                  <a:cubicBezTo>
                    <a:pt x="6333" y="906"/>
                    <a:pt x="6264" y="859"/>
                    <a:pt x="6180" y="811"/>
                  </a:cubicBezTo>
                  <a:cubicBezTo>
                    <a:pt x="6157" y="789"/>
                    <a:pt x="6124" y="778"/>
                    <a:pt x="6099" y="756"/>
                  </a:cubicBezTo>
                  <a:cubicBezTo>
                    <a:pt x="5705" y="499"/>
                    <a:pt x="5319" y="359"/>
                    <a:pt x="4923" y="323"/>
                  </a:cubicBezTo>
                  <a:cubicBezTo>
                    <a:pt x="4783" y="149"/>
                    <a:pt x="4573" y="43"/>
                    <a:pt x="4353" y="10"/>
                  </a:cubicBezTo>
                  <a:cubicBezTo>
                    <a:pt x="4308" y="4"/>
                    <a:pt x="4263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2"/>
            <p:cNvSpPr/>
            <p:nvPr/>
          </p:nvSpPr>
          <p:spPr>
            <a:xfrm>
              <a:off x="6500143" y="358558"/>
              <a:ext cx="332903" cy="210286"/>
            </a:xfrm>
            <a:custGeom>
              <a:rect b="b" l="l" r="r" t="t"/>
              <a:pathLst>
                <a:path extrusionOk="0" h="2780" w="4401">
                  <a:moveTo>
                    <a:pt x="1537" y="537"/>
                  </a:moveTo>
                  <a:cubicBezTo>
                    <a:pt x="1537" y="595"/>
                    <a:pt x="1409" y="735"/>
                    <a:pt x="1339" y="746"/>
                  </a:cubicBezTo>
                  <a:cubicBezTo>
                    <a:pt x="1350" y="676"/>
                    <a:pt x="1467" y="548"/>
                    <a:pt x="1537" y="537"/>
                  </a:cubicBezTo>
                  <a:close/>
                  <a:moveTo>
                    <a:pt x="2858" y="778"/>
                  </a:moveTo>
                  <a:cubicBezTo>
                    <a:pt x="2903" y="778"/>
                    <a:pt x="3075" y="841"/>
                    <a:pt x="3096" y="875"/>
                  </a:cubicBezTo>
                  <a:cubicBezTo>
                    <a:pt x="3084" y="879"/>
                    <a:pt x="3066" y="882"/>
                    <a:pt x="3045" y="882"/>
                  </a:cubicBezTo>
                  <a:cubicBezTo>
                    <a:pt x="2970" y="882"/>
                    <a:pt x="2859" y="853"/>
                    <a:pt x="2839" y="827"/>
                  </a:cubicBezTo>
                  <a:cubicBezTo>
                    <a:pt x="2828" y="816"/>
                    <a:pt x="2839" y="791"/>
                    <a:pt x="2850" y="780"/>
                  </a:cubicBezTo>
                  <a:cubicBezTo>
                    <a:pt x="2852" y="779"/>
                    <a:pt x="2855" y="778"/>
                    <a:pt x="2858" y="778"/>
                  </a:cubicBezTo>
                  <a:close/>
                  <a:moveTo>
                    <a:pt x="3096" y="989"/>
                  </a:moveTo>
                  <a:lnTo>
                    <a:pt x="3096" y="989"/>
                  </a:lnTo>
                  <a:cubicBezTo>
                    <a:pt x="3166" y="1037"/>
                    <a:pt x="3188" y="1118"/>
                    <a:pt x="3236" y="1176"/>
                  </a:cubicBezTo>
                  <a:cubicBezTo>
                    <a:pt x="3230" y="1178"/>
                    <a:pt x="3224" y="1179"/>
                    <a:pt x="3218" y="1179"/>
                  </a:cubicBezTo>
                  <a:cubicBezTo>
                    <a:pt x="3153" y="1179"/>
                    <a:pt x="3086" y="1076"/>
                    <a:pt x="3096" y="989"/>
                  </a:cubicBezTo>
                  <a:close/>
                  <a:moveTo>
                    <a:pt x="523" y="1257"/>
                  </a:moveTo>
                  <a:cubicBezTo>
                    <a:pt x="593" y="1257"/>
                    <a:pt x="663" y="1327"/>
                    <a:pt x="663" y="1397"/>
                  </a:cubicBezTo>
                  <a:cubicBezTo>
                    <a:pt x="663" y="1467"/>
                    <a:pt x="604" y="1526"/>
                    <a:pt x="546" y="1526"/>
                  </a:cubicBezTo>
                  <a:cubicBezTo>
                    <a:pt x="465" y="1526"/>
                    <a:pt x="395" y="1467"/>
                    <a:pt x="395" y="1397"/>
                  </a:cubicBezTo>
                  <a:cubicBezTo>
                    <a:pt x="395" y="1327"/>
                    <a:pt x="465" y="1257"/>
                    <a:pt x="523" y="1257"/>
                  </a:cubicBezTo>
                  <a:close/>
                  <a:moveTo>
                    <a:pt x="1060" y="1397"/>
                  </a:moveTo>
                  <a:cubicBezTo>
                    <a:pt x="1129" y="1397"/>
                    <a:pt x="1199" y="1478"/>
                    <a:pt x="1199" y="1548"/>
                  </a:cubicBezTo>
                  <a:cubicBezTo>
                    <a:pt x="1199" y="1618"/>
                    <a:pt x="1129" y="1676"/>
                    <a:pt x="1048" y="1676"/>
                  </a:cubicBezTo>
                  <a:cubicBezTo>
                    <a:pt x="979" y="1676"/>
                    <a:pt x="931" y="1629"/>
                    <a:pt x="931" y="1548"/>
                  </a:cubicBezTo>
                  <a:cubicBezTo>
                    <a:pt x="931" y="1467"/>
                    <a:pt x="990" y="1397"/>
                    <a:pt x="1060" y="1397"/>
                  </a:cubicBezTo>
                  <a:close/>
                  <a:moveTo>
                    <a:pt x="1780" y="0"/>
                  </a:moveTo>
                  <a:lnTo>
                    <a:pt x="1780" y="0"/>
                  </a:lnTo>
                  <a:cubicBezTo>
                    <a:pt x="1501" y="81"/>
                    <a:pt x="1258" y="210"/>
                    <a:pt x="1012" y="361"/>
                  </a:cubicBezTo>
                  <a:cubicBezTo>
                    <a:pt x="839" y="478"/>
                    <a:pt x="699" y="618"/>
                    <a:pt x="582" y="791"/>
                  </a:cubicBezTo>
                  <a:cubicBezTo>
                    <a:pt x="372" y="1118"/>
                    <a:pt x="221" y="1467"/>
                    <a:pt x="71" y="1827"/>
                  </a:cubicBezTo>
                  <a:cubicBezTo>
                    <a:pt x="1" y="2014"/>
                    <a:pt x="12" y="2037"/>
                    <a:pt x="185" y="2143"/>
                  </a:cubicBezTo>
                  <a:cubicBezTo>
                    <a:pt x="395" y="2271"/>
                    <a:pt x="629" y="2375"/>
                    <a:pt x="861" y="2445"/>
                  </a:cubicBezTo>
                  <a:cubicBezTo>
                    <a:pt x="1398" y="2596"/>
                    <a:pt x="1942" y="2713"/>
                    <a:pt x="2501" y="2746"/>
                  </a:cubicBezTo>
                  <a:cubicBezTo>
                    <a:pt x="2740" y="2765"/>
                    <a:pt x="2979" y="2779"/>
                    <a:pt x="3218" y="2779"/>
                  </a:cubicBezTo>
                  <a:cubicBezTo>
                    <a:pt x="3457" y="2779"/>
                    <a:pt x="3695" y="2765"/>
                    <a:pt x="3934" y="2724"/>
                  </a:cubicBezTo>
                  <a:cubicBezTo>
                    <a:pt x="4026" y="2713"/>
                    <a:pt x="4107" y="2690"/>
                    <a:pt x="4202" y="2677"/>
                  </a:cubicBezTo>
                  <a:cubicBezTo>
                    <a:pt x="4272" y="2665"/>
                    <a:pt x="4331" y="2654"/>
                    <a:pt x="4401" y="2632"/>
                  </a:cubicBezTo>
                  <a:cubicBezTo>
                    <a:pt x="4353" y="2397"/>
                    <a:pt x="4295" y="2176"/>
                    <a:pt x="4261" y="1956"/>
                  </a:cubicBezTo>
                  <a:cubicBezTo>
                    <a:pt x="4144" y="1375"/>
                    <a:pt x="3842" y="897"/>
                    <a:pt x="3387" y="525"/>
                  </a:cubicBezTo>
                  <a:cubicBezTo>
                    <a:pt x="3225" y="386"/>
                    <a:pt x="3037" y="257"/>
                    <a:pt x="2850" y="129"/>
                  </a:cubicBezTo>
                  <a:cubicBezTo>
                    <a:pt x="2845" y="123"/>
                    <a:pt x="2834" y="120"/>
                    <a:pt x="2821" y="120"/>
                  </a:cubicBezTo>
                  <a:cubicBezTo>
                    <a:pt x="2808" y="120"/>
                    <a:pt x="2793" y="123"/>
                    <a:pt x="2780" y="129"/>
                  </a:cubicBezTo>
                  <a:cubicBezTo>
                    <a:pt x="2758" y="129"/>
                    <a:pt x="2736" y="140"/>
                    <a:pt x="2711" y="140"/>
                  </a:cubicBezTo>
                  <a:cubicBezTo>
                    <a:pt x="2692" y="145"/>
                    <a:pt x="2676" y="148"/>
                    <a:pt x="2664" y="148"/>
                  </a:cubicBezTo>
                  <a:cubicBezTo>
                    <a:pt x="2621" y="148"/>
                    <a:pt x="2602" y="118"/>
                    <a:pt x="2549" y="48"/>
                  </a:cubicBezTo>
                  <a:lnTo>
                    <a:pt x="2537" y="48"/>
                  </a:lnTo>
                  <a:cubicBezTo>
                    <a:pt x="2537" y="59"/>
                    <a:pt x="2526" y="70"/>
                    <a:pt x="2526" y="81"/>
                  </a:cubicBezTo>
                  <a:cubicBezTo>
                    <a:pt x="2537" y="151"/>
                    <a:pt x="2501" y="187"/>
                    <a:pt x="2420" y="187"/>
                  </a:cubicBezTo>
                  <a:cubicBezTo>
                    <a:pt x="2352" y="197"/>
                    <a:pt x="2282" y="203"/>
                    <a:pt x="2211" y="203"/>
                  </a:cubicBezTo>
                  <a:cubicBezTo>
                    <a:pt x="2123" y="203"/>
                    <a:pt x="2033" y="195"/>
                    <a:pt x="1942" y="176"/>
                  </a:cubicBezTo>
                  <a:cubicBezTo>
                    <a:pt x="1861" y="151"/>
                    <a:pt x="1769" y="118"/>
                    <a:pt x="1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2"/>
            <p:cNvSpPr/>
            <p:nvPr/>
          </p:nvSpPr>
          <p:spPr>
            <a:xfrm>
              <a:off x="6395383" y="554010"/>
              <a:ext cx="597046" cy="225869"/>
            </a:xfrm>
            <a:custGeom>
              <a:rect b="b" l="l" r="r" t="t"/>
              <a:pathLst>
                <a:path extrusionOk="0" h="2986" w="7893">
                  <a:moveTo>
                    <a:pt x="7215" y="360"/>
                  </a:moveTo>
                  <a:cubicBezTo>
                    <a:pt x="7278" y="360"/>
                    <a:pt x="7393" y="447"/>
                    <a:pt x="7415" y="537"/>
                  </a:cubicBezTo>
                  <a:cubicBezTo>
                    <a:pt x="7322" y="500"/>
                    <a:pt x="7252" y="442"/>
                    <a:pt x="7205" y="361"/>
                  </a:cubicBezTo>
                  <a:cubicBezTo>
                    <a:pt x="7208" y="360"/>
                    <a:pt x="7212" y="360"/>
                    <a:pt x="7215" y="360"/>
                  </a:cubicBezTo>
                  <a:close/>
                  <a:moveTo>
                    <a:pt x="986" y="453"/>
                  </a:moveTo>
                  <a:cubicBezTo>
                    <a:pt x="995" y="453"/>
                    <a:pt x="1004" y="454"/>
                    <a:pt x="1011" y="456"/>
                  </a:cubicBezTo>
                  <a:cubicBezTo>
                    <a:pt x="978" y="467"/>
                    <a:pt x="967" y="489"/>
                    <a:pt x="942" y="500"/>
                  </a:cubicBezTo>
                  <a:cubicBezTo>
                    <a:pt x="743" y="581"/>
                    <a:pt x="570" y="688"/>
                    <a:pt x="442" y="861"/>
                  </a:cubicBezTo>
                  <a:cubicBezTo>
                    <a:pt x="430" y="886"/>
                    <a:pt x="394" y="897"/>
                    <a:pt x="372" y="931"/>
                  </a:cubicBezTo>
                  <a:cubicBezTo>
                    <a:pt x="372" y="777"/>
                    <a:pt x="804" y="453"/>
                    <a:pt x="986" y="453"/>
                  </a:cubicBezTo>
                  <a:close/>
                  <a:moveTo>
                    <a:pt x="313" y="1037"/>
                  </a:moveTo>
                  <a:lnTo>
                    <a:pt x="324" y="1048"/>
                  </a:lnTo>
                  <a:cubicBezTo>
                    <a:pt x="313" y="1140"/>
                    <a:pt x="291" y="1235"/>
                    <a:pt x="268" y="1327"/>
                  </a:cubicBezTo>
                  <a:cubicBezTo>
                    <a:pt x="210" y="1305"/>
                    <a:pt x="221" y="1257"/>
                    <a:pt x="221" y="1224"/>
                  </a:cubicBezTo>
                  <a:cubicBezTo>
                    <a:pt x="232" y="1154"/>
                    <a:pt x="243" y="1084"/>
                    <a:pt x="313" y="1037"/>
                  </a:cubicBezTo>
                  <a:close/>
                  <a:moveTo>
                    <a:pt x="1442" y="1154"/>
                  </a:moveTo>
                  <a:cubicBezTo>
                    <a:pt x="1500" y="1199"/>
                    <a:pt x="1500" y="1316"/>
                    <a:pt x="1456" y="1364"/>
                  </a:cubicBezTo>
                  <a:lnTo>
                    <a:pt x="1430" y="1364"/>
                  </a:lnTo>
                  <a:cubicBezTo>
                    <a:pt x="1430" y="1294"/>
                    <a:pt x="1442" y="1224"/>
                    <a:pt x="1442" y="1154"/>
                  </a:cubicBezTo>
                  <a:close/>
                  <a:moveTo>
                    <a:pt x="2688" y="1956"/>
                  </a:moveTo>
                  <a:cubicBezTo>
                    <a:pt x="2735" y="1956"/>
                    <a:pt x="2875" y="2084"/>
                    <a:pt x="2897" y="2143"/>
                  </a:cubicBezTo>
                  <a:cubicBezTo>
                    <a:pt x="2894" y="2144"/>
                    <a:pt x="2891" y="2144"/>
                    <a:pt x="2888" y="2144"/>
                  </a:cubicBezTo>
                  <a:cubicBezTo>
                    <a:pt x="2826" y="2144"/>
                    <a:pt x="2712" y="2044"/>
                    <a:pt x="2688" y="1956"/>
                  </a:cubicBezTo>
                  <a:close/>
                  <a:moveTo>
                    <a:pt x="3118" y="2015"/>
                  </a:moveTo>
                  <a:cubicBezTo>
                    <a:pt x="3143" y="2037"/>
                    <a:pt x="3154" y="2062"/>
                    <a:pt x="3165" y="2084"/>
                  </a:cubicBezTo>
                  <a:cubicBezTo>
                    <a:pt x="3143" y="2118"/>
                    <a:pt x="3132" y="2132"/>
                    <a:pt x="3118" y="2154"/>
                  </a:cubicBezTo>
                  <a:cubicBezTo>
                    <a:pt x="3107" y="2132"/>
                    <a:pt x="3096" y="2107"/>
                    <a:pt x="3096" y="2084"/>
                  </a:cubicBezTo>
                  <a:cubicBezTo>
                    <a:pt x="3096" y="2062"/>
                    <a:pt x="3107" y="2037"/>
                    <a:pt x="3118" y="2015"/>
                  </a:cubicBezTo>
                  <a:close/>
                  <a:moveTo>
                    <a:pt x="6819" y="0"/>
                  </a:moveTo>
                  <a:lnTo>
                    <a:pt x="6819" y="0"/>
                  </a:lnTo>
                  <a:cubicBezTo>
                    <a:pt x="6833" y="118"/>
                    <a:pt x="6833" y="210"/>
                    <a:pt x="6845" y="316"/>
                  </a:cubicBezTo>
                  <a:cubicBezTo>
                    <a:pt x="6856" y="456"/>
                    <a:pt x="6833" y="595"/>
                    <a:pt x="6705" y="676"/>
                  </a:cubicBezTo>
                  <a:cubicBezTo>
                    <a:pt x="6576" y="780"/>
                    <a:pt x="6437" y="897"/>
                    <a:pt x="6286" y="978"/>
                  </a:cubicBezTo>
                  <a:cubicBezTo>
                    <a:pt x="6029" y="1095"/>
                    <a:pt x="5772" y="1188"/>
                    <a:pt x="5506" y="1294"/>
                  </a:cubicBezTo>
                  <a:cubicBezTo>
                    <a:pt x="5261" y="1375"/>
                    <a:pt x="5018" y="1408"/>
                    <a:pt x="4761" y="1408"/>
                  </a:cubicBezTo>
                  <a:cubicBezTo>
                    <a:pt x="4695" y="1410"/>
                    <a:pt x="4630" y="1410"/>
                    <a:pt x="4564" y="1410"/>
                  </a:cubicBezTo>
                  <a:cubicBezTo>
                    <a:pt x="4105" y="1410"/>
                    <a:pt x="3648" y="1376"/>
                    <a:pt x="3188" y="1305"/>
                  </a:cubicBezTo>
                  <a:cubicBezTo>
                    <a:pt x="2852" y="1235"/>
                    <a:pt x="2514" y="1176"/>
                    <a:pt x="2188" y="1070"/>
                  </a:cubicBezTo>
                  <a:cubicBezTo>
                    <a:pt x="2118" y="1048"/>
                    <a:pt x="2048" y="1026"/>
                    <a:pt x="1978" y="1000"/>
                  </a:cubicBezTo>
                  <a:cubicBezTo>
                    <a:pt x="1618" y="850"/>
                    <a:pt x="1349" y="595"/>
                    <a:pt x="1210" y="221"/>
                  </a:cubicBezTo>
                  <a:cubicBezTo>
                    <a:pt x="1187" y="221"/>
                    <a:pt x="1162" y="232"/>
                    <a:pt x="1140" y="246"/>
                  </a:cubicBezTo>
                  <a:cubicBezTo>
                    <a:pt x="989" y="316"/>
                    <a:pt x="838" y="386"/>
                    <a:pt x="699" y="467"/>
                  </a:cubicBezTo>
                  <a:cubicBezTo>
                    <a:pt x="464" y="595"/>
                    <a:pt x="268" y="769"/>
                    <a:pt x="129" y="1000"/>
                  </a:cubicBezTo>
                  <a:cubicBezTo>
                    <a:pt x="11" y="1210"/>
                    <a:pt x="0" y="1445"/>
                    <a:pt x="129" y="1665"/>
                  </a:cubicBezTo>
                  <a:cubicBezTo>
                    <a:pt x="232" y="1827"/>
                    <a:pt x="349" y="1967"/>
                    <a:pt x="500" y="2084"/>
                  </a:cubicBezTo>
                  <a:cubicBezTo>
                    <a:pt x="511" y="2096"/>
                    <a:pt x="523" y="2096"/>
                    <a:pt x="534" y="2107"/>
                  </a:cubicBezTo>
                  <a:cubicBezTo>
                    <a:pt x="570" y="2143"/>
                    <a:pt x="629" y="2177"/>
                    <a:pt x="673" y="2202"/>
                  </a:cubicBezTo>
                  <a:cubicBezTo>
                    <a:pt x="861" y="2316"/>
                    <a:pt x="1048" y="2422"/>
                    <a:pt x="1232" y="2503"/>
                  </a:cubicBezTo>
                  <a:cubicBezTo>
                    <a:pt x="1397" y="2584"/>
                    <a:pt x="1559" y="2654"/>
                    <a:pt x="1721" y="2713"/>
                  </a:cubicBezTo>
                  <a:cubicBezTo>
                    <a:pt x="2107" y="2841"/>
                    <a:pt x="2503" y="2934"/>
                    <a:pt x="2908" y="2981"/>
                  </a:cubicBezTo>
                  <a:cubicBezTo>
                    <a:pt x="2918" y="2984"/>
                    <a:pt x="2928" y="2985"/>
                    <a:pt x="2939" y="2985"/>
                  </a:cubicBezTo>
                  <a:cubicBezTo>
                    <a:pt x="2969" y="2985"/>
                    <a:pt x="3001" y="2975"/>
                    <a:pt x="3026" y="2956"/>
                  </a:cubicBezTo>
                  <a:lnTo>
                    <a:pt x="3118" y="2864"/>
                  </a:lnTo>
                  <a:cubicBezTo>
                    <a:pt x="3573" y="2481"/>
                    <a:pt x="4051" y="2132"/>
                    <a:pt x="4585" y="1875"/>
                  </a:cubicBezTo>
                  <a:cubicBezTo>
                    <a:pt x="4598" y="1864"/>
                    <a:pt x="4621" y="1853"/>
                    <a:pt x="4643" y="1839"/>
                  </a:cubicBezTo>
                  <a:cubicBezTo>
                    <a:pt x="4610" y="1794"/>
                    <a:pt x="4540" y="1746"/>
                    <a:pt x="4621" y="1699"/>
                  </a:cubicBezTo>
                  <a:cubicBezTo>
                    <a:pt x="4691" y="1654"/>
                    <a:pt x="4761" y="1618"/>
                    <a:pt x="4830" y="1584"/>
                  </a:cubicBezTo>
                  <a:cubicBezTo>
                    <a:pt x="4878" y="1559"/>
                    <a:pt x="4923" y="1537"/>
                    <a:pt x="4981" y="1514"/>
                  </a:cubicBezTo>
                  <a:cubicBezTo>
                    <a:pt x="4988" y="1511"/>
                    <a:pt x="4996" y="1510"/>
                    <a:pt x="5004" y="1510"/>
                  </a:cubicBezTo>
                  <a:cubicBezTo>
                    <a:pt x="5024" y="1510"/>
                    <a:pt x="5046" y="1518"/>
                    <a:pt x="5062" y="1526"/>
                  </a:cubicBezTo>
                  <a:cubicBezTo>
                    <a:pt x="5080" y="1537"/>
                    <a:pt x="5095" y="1542"/>
                    <a:pt x="5110" y="1542"/>
                  </a:cubicBezTo>
                  <a:cubicBezTo>
                    <a:pt x="5124" y="1542"/>
                    <a:pt x="5139" y="1537"/>
                    <a:pt x="5157" y="1526"/>
                  </a:cubicBezTo>
                  <a:cubicBezTo>
                    <a:pt x="5448" y="1397"/>
                    <a:pt x="5749" y="1246"/>
                    <a:pt x="6051" y="1129"/>
                  </a:cubicBezTo>
                  <a:cubicBezTo>
                    <a:pt x="6624" y="908"/>
                    <a:pt x="7216" y="757"/>
                    <a:pt x="7834" y="721"/>
                  </a:cubicBezTo>
                  <a:cubicBezTo>
                    <a:pt x="7845" y="721"/>
                    <a:pt x="7867" y="710"/>
                    <a:pt x="7892" y="710"/>
                  </a:cubicBezTo>
                  <a:cubicBezTo>
                    <a:pt x="7565" y="408"/>
                    <a:pt x="7252" y="140"/>
                    <a:pt x="6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2"/>
            <p:cNvSpPr/>
            <p:nvPr/>
          </p:nvSpPr>
          <p:spPr>
            <a:xfrm>
              <a:off x="6659514" y="636835"/>
              <a:ext cx="362706" cy="147200"/>
            </a:xfrm>
            <a:custGeom>
              <a:rect b="b" l="l" r="r" t="t"/>
              <a:pathLst>
                <a:path extrusionOk="0" h="1946" w="4795">
                  <a:moveTo>
                    <a:pt x="3900" y="325"/>
                  </a:moveTo>
                  <a:cubicBezTo>
                    <a:pt x="3900" y="350"/>
                    <a:pt x="3911" y="361"/>
                    <a:pt x="3923" y="372"/>
                  </a:cubicBezTo>
                  <a:cubicBezTo>
                    <a:pt x="3911" y="419"/>
                    <a:pt x="3900" y="453"/>
                    <a:pt x="3886" y="489"/>
                  </a:cubicBezTo>
                  <a:cubicBezTo>
                    <a:pt x="3886" y="501"/>
                    <a:pt x="3864" y="501"/>
                    <a:pt x="3853" y="512"/>
                  </a:cubicBezTo>
                  <a:cubicBezTo>
                    <a:pt x="3853" y="501"/>
                    <a:pt x="3841" y="478"/>
                    <a:pt x="3841" y="464"/>
                  </a:cubicBezTo>
                  <a:cubicBezTo>
                    <a:pt x="3841" y="431"/>
                    <a:pt x="3853" y="394"/>
                    <a:pt x="3864" y="361"/>
                  </a:cubicBezTo>
                  <a:cubicBezTo>
                    <a:pt x="3864" y="350"/>
                    <a:pt x="3886" y="338"/>
                    <a:pt x="3900" y="325"/>
                  </a:cubicBezTo>
                  <a:close/>
                  <a:moveTo>
                    <a:pt x="3734" y="474"/>
                  </a:moveTo>
                  <a:cubicBezTo>
                    <a:pt x="3749" y="474"/>
                    <a:pt x="3772" y="492"/>
                    <a:pt x="3772" y="501"/>
                  </a:cubicBezTo>
                  <a:cubicBezTo>
                    <a:pt x="3747" y="548"/>
                    <a:pt x="3735" y="604"/>
                    <a:pt x="3702" y="640"/>
                  </a:cubicBezTo>
                  <a:lnTo>
                    <a:pt x="3702" y="651"/>
                  </a:lnTo>
                  <a:cubicBezTo>
                    <a:pt x="3691" y="651"/>
                    <a:pt x="3691" y="651"/>
                    <a:pt x="3677" y="663"/>
                  </a:cubicBezTo>
                  <a:cubicBezTo>
                    <a:pt x="3665" y="618"/>
                    <a:pt x="3677" y="523"/>
                    <a:pt x="3713" y="489"/>
                  </a:cubicBezTo>
                  <a:cubicBezTo>
                    <a:pt x="3713" y="478"/>
                    <a:pt x="3724" y="478"/>
                    <a:pt x="3724" y="478"/>
                  </a:cubicBezTo>
                  <a:cubicBezTo>
                    <a:pt x="3726" y="475"/>
                    <a:pt x="3730" y="474"/>
                    <a:pt x="3734" y="474"/>
                  </a:cubicBezTo>
                  <a:close/>
                  <a:moveTo>
                    <a:pt x="4632" y="361"/>
                  </a:moveTo>
                  <a:lnTo>
                    <a:pt x="4632" y="361"/>
                  </a:lnTo>
                  <a:cubicBezTo>
                    <a:pt x="4680" y="512"/>
                    <a:pt x="4599" y="640"/>
                    <a:pt x="4529" y="758"/>
                  </a:cubicBezTo>
                  <a:cubicBezTo>
                    <a:pt x="4459" y="850"/>
                    <a:pt x="4400" y="953"/>
                    <a:pt x="4272" y="989"/>
                  </a:cubicBezTo>
                  <a:cubicBezTo>
                    <a:pt x="4272" y="978"/>
                    <a:pt x="4261" y="978"/>
                    <a:pt x="4261" y="967"/>
                  </a:cubicBezTo>
                  <a:cubicBezTo>
                    <a:pt x="4272" y="942"/>
                    <a:pt x="4283" y="920"/>
                    <a:pt x="4305" y="908"/>
                  </a:cubicBezTo>
                  <a:cubicBezTo>
                    <a:pt x="4423" y="813"/>
                    <a:pt x="4504" y="688"/>
                    <a:pt x="4562" y="559"/>
                  </a:cubicBezTo>
                  <a:cubicBezTo>
                    <a:pt x="4585" y="512"/>
                    <a:pt x="4585" y="464"/>
                    <a:pt x="4599" y="431"/>
                  </a:cubicBezTo>
                  <a:cubicBezTo>
                    <a:pt x="4610" y="408"/>
                    <a:pt x="4621" y="383"/>
                    <a:pt x="4632" y="361"/>
                  </a:cubicBezTo>
                  <a:close/>
                  <a:moveTo>
                    <a:pt x="4110" y="1082"/>
                  </a:moveTo>
                  <a:cubicBezTo>
                    <a:pt x="4110" y="1093"/>
                    <a:pt x="4121" y="1107"/>
                    <a:pt x="4121" y="1107"/>
                  </a:cubicBezTo>
                  <a:cubicBezTo>
                    <a:pt x="4110" y="1118"/>
                    <a:pt x="4096" y="1140"/>
                    <a:pt x="4073" y="1151"/>
                  </a:cubicBezTo>
                  <a:cubicBezTo>
                    <a:pt x="3665" y="1397"/>
                    <a:pt x="3224" y="1548"/>
                    <a:pt x="2746" y="1629"/>
                  </a:cubicBezTo>
                  <a:cubicBezTo>
                    <a:pt x="2420" y="1688"/>
                    <a:pt x="2084" y="1746"/>
                    <a:pt x="1757" y="1805"/>
                  </a:cubicBezTo>
                  <a:cubicBezTo>
                    <a:pt x="1710" y="1805"/>
                    <a:pt x="1676" y="1805"/>
                    <a:pt x="1629" y="1816"/>
                  </a:cubicBezTo>
                  <a:cubicBezTo>
                    <a:pt x="1629" y="1805"/>
                    <a:pt x="1629" y="1791"/>
                    <a:pt x="1618" y="1780"/>
                  </a:cubicBezTo>
                  <a:cubicBezTo>
                    <a:pt x="1651" y="1769"/>
                    <a:pt x="1676" y="1758"/>
                    <a:pt x="1699" y="1746"/>
                  </a:cubicBezTo>
                  <a:cubicBezTo>
                    <a:pt x="1897" y="1710"/>
                    <a:pt x="2107" y="1677"/>
                    <a:pt x="2305" y="1640"/>
                  </a:cubicBezTo>
                  <a:cubicBezTo>
                    <a:pt x="2746" y="1582"/>
                    <a:pt x="3177" y="1501"/>
                    <a:pt x="3596" y="1327"/>
                  </a:cubicBezTo>
                  <a:cubicBezTo>
                    <a:pt x="3735" y="1258"/>
                    <a:pt x="3886" y="1188"/>
                    <a:pt x="4040" y="1118"/>
                  </a:cubicBezTo>
                  <a:cubicBezTo>
                    <a:pt x="4062" y="1107"/>
                    <a:pt x="4085" y="1093"/>
                    <a:pt x="4110" y="1082"/>
                  </a:cubicBezTo>
                  <a:close/>
                  <a:moveTo>
                    <a:pt x="4643" y="0"/>
                  </a:moveTo>
                  <a:lnTo>
                    <a:pt x="4643" y="0"/>
                  </a:lnTo>
                  <a:cubicBezTo>
                    <a:pt x="4504" y="12"/>
                    <a:pt x="4353" y="12"/>
                    <a:pt x="4213" y="34"/>
                  </a:cubicBezTo>
                  <a:cubicBezTo>
                    <a:pt x="4004" y="70"/>
                    <a:pt x="3794" y="115"/>
                    <a:pt x="3596" y="174"/>
                  </a:cubicBezTo>
                  <a:cubicBezTo>
                    <a:pt x="3397" y="221"/>
                    <a:pt x="3202" y="291"/>
                    <a:pt x="3003" y="350"/>
                  </a:cubicBezTo>
                  <a:cubicBezTo>
                    <a:pt x="2643" y="478"/>
                    <a:pt x="2294" y="604"/>
                    <a:pt x="1956" y="780"/>
                  </a:cubicBezTo>
                  <a:cubicBezTo>
                    <a:pt x="1908" y="802"/>
                    <a:pt x="1886" y="813"/>
                    <a:pt x="1908" y="861"/>
                  </a:cubicBezTo>
                  <a:cubicBezTo>
                    <a:pt x="1931" y="920"/>
                    <a:pt x="1908" y="953"/>
                    <a:pt x="1861" y="978"/>
                  </a:cubicBezTo>
                  <a:cubicBezTo>
                    <a:pt x="1780" y="1037"/>
                    <a:pt x="1688" y="1093"/>
                    <a:pt x="1595" y="1151"/>
                  </a:cubicBezTo>
                  <a:cubicBezTo>
                    <a:pt x="1574" y="1167"/>
                    <a:pt x="1551" y="1176"/>
                    <a:pt x="1528" y="1176"/>
                  </a:cubicBezTo>
                  <a:cubicBezTo>
                    <a:pt x="1498" y="1176"/>
                    <a:pt x="1468" y="1162"/>
                    <a:pt x="1442" y="1129"/>
                  </a:cubicBezTo>
                  <a:cubicBezTo>
                    <a:pt x="1442" y="1118"/>
                    <a:pt x="1431" y="1107"/>
                    <a:pt x="1419" y="1093"/>
                  </a:cubicBezTo>
                  <a:cubicBezTo>
                    <a:pt x="978" y="1291"/>
                    <a:pt x="548" y="1501"/>
                    <a:pt x="162" y="1791"/>
                  </a:cubicBezTo>
                  <a:cubicBezTo>
                    <a:pt x="104" y="1839"/>
                    <a:pt x="59" y="1886"/>
                    <a:pt x="0" y="1931"/>
                  </a:cubicBezTo>
                  <a:cubicBezTo>
                    <a:pt x="45" y="1931"/>
                    <a:pt x="70" y="1945"/>
                    <a:pt x="92" y="1945"/>
                  </a:cubicBezTo>
                  <a:cubicBezTo>
                    <a:pt x="249" y="1945"/>
                    <a:pt x="406" y="1946"/>
                    <a:pt x="564" y="1946"/>
                  </a:cubicBezTo>
                  <a:cubicBezTo>
                    <a:pt x="900" y="1946"/>
                    <a:pt x="1238" y="1941"/>
                    <a:pt x="1570" y="1909"/>
                  </a:cubicBezTo>
                  <a:cubicBezTo>
                    <a:pt x="1931" y="1875"/>
                    <a:pt x="2280" y="1816"/>
                    <a:pt x="2618" y="1735"/>
                  </a:cubicBezTo>
                  <a:cubicBezTo>
                    <a:pt x="2934" y="1665"/>
                    <a:pt x="3235" y="1570"/>
                    <a:pt x="3537" y="1489"/>
                  </a:cubicBezTo>
                  <a:cubicBezTo>
                    <a:pt x="3934" y="1372"/>
                    <a:pt x="4283" y="1163"/>
                    <a:pt x="4551" y="850"/>
                  </a:cubicBezTo>
                  <a:cubicBezTo>
                    <a:pt x="4761" y="593"/>
                    <a:pt x="4794" y="350"/>
                    <a:pt x="4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2"/>
            <p:cNvSpPr/>
            <p:nvPr/>
          </p:nvSpPr>
          <p:spPr>
            <a:xfrm>
              <a:off x="6491293" y="529276"/>
              <a:ext cx="345989" cy="126852"/>
            </a:xfrm>
            <a:custGeom>
              <a:rect b="b" l="l" r="r" t="t"/>
              <a:pathLst>
                <a:path extrusionOk="0" h="1677" w="4574">
                  <a:moveTo>
                    <a:pt x="369" y="556"/>
                  </a:moveTo>
                  <a:cubicBezTo>
                    <a:pt x="374" y="556"/>
                    <a:pt x="379" y="557"/>
                    <a:pt x="383" y="559"/>
                  </a:cubicBezTo>
                  <a:cubicBezTo>
                    <a:pt x="419" y="573"/>
                    <a:pt x="431" y="618"/>
                    <a:pt x="442" y="643"/>
                  </a:cubicBezTo>
                  <a:cubicBezTo>
                    <a:pt x="431" y="699"/>
                    <a:pt x="431" y="746"/>
                    <a:pt x="408" y="794"/>
                  </a:cubicBezTo>
                  <a:cubicBezTo>
                    <a:pt x="397" y="805"/>
                    <a:pt x="372" y="827"/>
                    <a:pt x="350" y="827"/>
                  </a:cubicBezTo>
                  <a:cubicBezTo>
                    <a:pt x="327" y="827"/>
                    <a:pt x="291" y="805"/>
                    <a:pt x="291" y="783"/>
                  </a:cubicBezTo>
                  <a:cubicBezTo>
                    <a:pt x="280" y="724"/>
                    <a:pt x="291" y="654"/>
                    <a:pt x="302" y="584"/>
                  </a:cubicBezTo>
                  <a:cubicBezTo>
                    <a:pt x="302" y="575"/>
                    <a:pt x="342" y="556"/>
                    <a:pt x="369" y="556"/>
                  </a:cubicBezTo>
                  <a:close/>
                  <a:moveTo>
                    <a:pt x="872" y="769"/>
                  </a:moveTo>
                  <a:cubicBezTo>
                    <a:pt x="931" y="769"/>
                    <a:pt x="978" y="827"/>
                    <a:pt x="978" y="908"/>
                  </a:cubicBezTo>
                  <a:cubicBezTo>
                    <a:pt x="978" y="922"/>
                    <a:pt x="989" y="922"/>
                    <a:pt x="989" y="922"/>
                  </a:cubicBezTo>
                  <a:cubicBezTo>
                    <a:pt x="956" y="978"/>
                    <a:pt x="931" y="1048"/>
                    <a:pt x="897" y="1096"/>
                  </a:cubicBezTo>
                  <a:cubicBezTo>
                    <a:pt x="880" y="1113"/>
                    <a:pt x="858" y="1121"/>
                    <a:pt x="837" y="1121"/>
                  </a:cubicBezTo>
                  <a:cubicBezTo>
                    <a:pt x="800" y="1121"/>
                    <a:pt x="765" y="1098"/>
                    <a:pt x="758" y="1062"/>
                  </a:cubicBezTo>
                  <a:cubicBezTo>
                    <a:pt x="746" y="1003"/>
                    <a:pt x="746" y="945"/>
                    <a:pt x="746" y="886"/>
                  </a:cubicBezTo>
                  <a:cubicBezTo>
                    <a:pt x="758" y="805"/>
                    <a:pt x="802" y="769"/>
                    <a:pt x="872" y="769"/>
                  </a:cubicBezTo>
                  <a:close/>
                  <a:moveTo>
                    <a:pt x="1548" y="978"/>
                  </a:moveTo>
                  <a:cubicBezTo>
                    <a:pt x="1640" y="978"/>
                    <a:pt x="1677" y="1015"/>
                    <a:pt x="1677" y="1096"/>
                  </a:cubicBezTo>
                  <a:cubicBezTo>
                    <a:pt x="1677" y="1177"/>
                    <a:pt x="1665" y="1246"/>
                    <a:pt x="1607" y="1305"/>
                  </a:cubicBezTo>
                  <a:cubicBezTo>
                    <a:pt x="1580" y="1337"/>
                    <a:pt x="1547" y="1351"/>
                    <a:pt x="1516" y="1351"/>
                  </a:cubicBezTo>
                  <a:cubicBezTo>
                    <a:pt x="1467" y="1351"/>
                    <a:pt x="1422" y="1316"/>
                    <a:pt x="1408" y="1258"/>
                  </a:cubicBezTo>
                  <a:cubicBezTo>
                    <a:pt x="1397" y="1202"/>
                    <a:pt x="1397" y="1132"/>
                    <a:pt x="1408" y="1084"/>
                  </a:cubicBezTo>
                  <a:cubicBezTo>
                    <a:pt x="1420" y="1003"/>
                    <a:pt x="1478" y="978"/>
                    <a:pt x="1548" y="978"/>
                  </a:cubicBezTo>
                  <a:close/>
                  <a:moveTo>
                    <a:pt x="81" y="0"/>
                  </a:moveTo>
                  <a:cubicBezTo>
                    <a:pt x="59" y="140"/>
                    <a:pt x="48" y="269"/>
                    <a:pt x="23" y="397"/>
                  </a:cubicBezTo>
                  <a:cubicBezTo>
                    <a:pt x="0" y="537"/>
                    <a:pt x="23" y="643"/>
                    <a:pt x="104" y="746"/>
                  </a:cubicBezTo>
                  <a:cubicBezTo>
                    <a:pt x="243" y="934"/>
                    <a:pt x="397" y="1107"/>
                    <a:pt x="618" y="1202"/>
                  </a:cubicBezTo>
                  <a:cubicBezTo>
                    <a:pt x="780" y="1272"/>
                    <a:pt x="942" y="1353"/>
                    <a:pt x="1118" y="1386"/>
                  </a:cubicBezTo>
                  <a:cubicBezTo>
                    <a:pt x="1548" y="1503"/>
                    <a:pt x="1990" y="1584"/>
                    <a:pt x="2434" y="1632"/>
                  </a:cubicBezTo>
                  <a:cubicBezTo>
                    <a:pt x="2772" y="1665"/>
                    <a:pt x="3107" y="1677"/>
                    <a:pt x="3445" y="1677"/>
                  </a:cubicBezTo>
                  <a:cubicBezTo>
                    <a:pt x="3750" y="1665"/>
                    <a:pt x="4051" y="1621"/>
                    <a:pt x="4342" y="1515"/>
                  </a:cubicBezTo>
                  <a:cubicBezTo>
                    <a:pt x="4481" y="1467"/>
                    <a:pt x="4551" y="1411"/>
                    <a:pt x="4563" y="1258"/>
                  </a:cubicBezTo>
                  <a:cubicBezTo>
                    <a:pt x="4574" y="1048"/>
                    <a:pt x="4574" y="839"/>
                    <a:pt x="4540" y="629"/>
                  </a:cubicBezTo>
                  <a:cubicBezTo>
                    <a:pt x="4518" y="629"/>
                    <a:pt x="4493" y="643"/>
                    <a:pt x="4481" y="643"/>
                  </a:cubicBezTo>
                  <a:cubicBezTo>
                    <a:pt x="4434" y="654"/>
                    <a:pt x="4400" y="654"/>
                    <a:pt x="4353" y="665"/>
                  </a:cubicBezTo>
                  <a:cubicBezTo>
                    <a:pt x="4261" y="688"/>
                    <a:pt x="4169" y="699"/>
                    <a:pt x="4074" y="713"/>
                  </a:cubicBezTo>
                  <a:cubicBezTo>
                    <a:pt x="3880" y="734"/>
                    <a:pt x="3686" y="742"/>
                    <a:pt x="3493" y="742"/>
                  </a:cubicBezTo>
                  <a:cubicBezTo>
                    <a:pt x="3164" y="742"/>
                    <a:pt x="2837" y="718"/>
                    <a:pt x="2515" y="688"/>
                  </a:cubicBezTo>
                  <a:cubicBezTo>
                    <a:pt x="2258" y="677"/>
                    <a:pt x="2015" y="629"/>
                    <a:pt x="1769" y="584"/>
                  </a:cubicBezTo>
                  <a:cubicBezTo>
                    <a:pt x="1456" y="537"/>
                    <a:pt x="1140" y="467"/>
                    <a:pt x="839" y="386"/>
                  </a:cubicBezTo>
                  <a:cubicBezTo>
                    <a:pt x="559" y="316"/>
                    <a:pt x="302" y="199"/>
                    <a:pt x="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2"/>
            <p:cNvSpPr/>
            <p:nvPr/>
          </p:nvSpPr>
          <p:spPr>
            <a:xfrm>
              <a:off x="6718437" y="353263"/>
              <a:ext cx="181391" cy="202495"/>
            </a:xfrm>
            <a:custGeom>
              <a:rect b="b" l="l" r="r" t="t"/>
              <a:pathLst>
                <a:path extrusionOk="0" h="2677" w="2398">
                  <a:moveTo>
                    <a:pt x="118" y="0"/>
                  </a:moveTo>
                  <a:lnTo>
                    <a:pt x="118" y="0"/>
                  </a:lnTo>
                  <a:cubicBezTo>
                    <a:pt x="188" y="129"/>
                    <a:pt x="104" y="151"/>
                    <a:pt x="1" y="162"/>
                  </a:cubicBezTo>
                  <a:cubicBezTo>
                    <a:pt x="151" y="269"/>
                    <a:pt x="280" y="350"/>
                    <a:pt x="409" y="442"/>
                  </a:cubicBezTo>
                  <a:cubicBezTo>
                    <a:pt x="920" y="805"/>
                    <a:pt x="1247" y="1280"/>
                    <a:pt x="1409" y="1886"/>
                  </a:cubicBezTo>
                  <a:cubicBezTo>
                    <a:pt x="1467" y="2143"/>
                    <a:pt x="1515" y="2397"/>
                    <a:pt x="1571" y="2677"/>
                  </a:cubicBezTo>
                  <a:cubicBezTo>
                    <a:pt x="1618" y="2666"/>
                    <a:pt x="1654" y="2654"/>
                    <a:pt x="1677" y="2632"/>
                  </a:cubicBezTo>
                  <a:cubicBezTo>
                    <a:pt x="1794" y="2573"/>
                    <a:pt x="1898" y="2515"/>
                    <a:pt x="2004" y="2456"/>
                  </a:cubicBezTo>
                  <a:cubicBezTo>
                    <a:pt x="2155" y="2364"/>
                    <a:pt x="2283" y="2272"/>
                    <a:pt x="2375" y="2118"/>
                  </a:cubicBezTo>
                  <a:cubicBezTo>
                    <a:pt x="2386" y="2084"/>
                    <a:pt x="2398" y="2037"/>
                    <a:pt x="2386" y="2003"/>
                  </a:cubicBezTo>
                  <a:cubicBezTo>
                    <a:pt x="2339" y="1853"/>
                    <a:pt x="2294" y="1713"/>
                    <a:pt x="2247" y="1559"/>
                  </a:cubicBezTo>
                  <a:cubicBezTo>
                    <a:pt x="2107" y="1199"/>
                    <a:pt x="1886" y="908"/>
                    <a:pt x="1596" y="676"/>
                  </a:cubicBezTo>
                  <a:cubicBezTo>
                    <a:pt x="1386" y="512"/>
                    <a:pt x="1152" y="372"/>
                    <a:pt x="909" y="232"/>
                  </a:cubicBezTo>
                  <a:cubicBezTo>
                    <a:pt x="780" y="162"/>
                    <a:pt x="629" y="118"/>
                    <a:pt x="478" y="70"/>
                  </a:cubicBezTo>
                  <a:cubicBezTo>
                    <a:pt x="361" y="37"/>
                    <a:pt x="244" y="23"/>
                    <a:pt x="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2"/>
            <p:cNvSpPr/>
            <p:nvPr/>
          </p:nvSpPr>
          <p:spPr>
            <a:xfrm>
              <a:off x="6839914" y="540924"/>
              <a:ext cx="68759" cy="95158"/>
            </a:xfrm>
            <a:custGeom>
              <a:rect b="b" l="l" r="r" t="t"/>
              <a:pathLst>
                <a:path extrusionOk="0" h="1258" w="909">
                  <a:moveTo>
                    <a:pt x="861" y="0"/>
                  </a:moveTo>
                  <a:cubicBezTo>
                    <a:pt x="792" y="56"/>
                    <a:pt x="758" y="92"/>
                    <a:pt x="699" y="126"/>
                  </a:cubicBezTo>
                  <a:cubicBezTo>
                    <a:pt x="512" y="279"/>
                    <a:pt x="292" y="361"/>
                    <a:pt x="71" y="430"/>
                  </a:cubicBezTo>
                  <a:cubicBezTo>
                    <a:pt x="1" y="453"/>
                    <a:pt x="1" y="489"/>
                    <a:pt x="1" y="545"/>
                  </a:cubicBezTo>
                  <a:cubicBezTo>
                    <a:pt x="35" y="768"/>
                    <a:pt x="48" y="978"/>
                    <a:pt x="1" y="1199"/>
                  </a:cubicBezTo>
                  <a:lnTo>
                    <a:pt x="1" y="1257"/>
                  </a:lnTo>
                  <a:lnTo>
                    <a:pt x="23" y="1257"/>
                  </a:lnTo>
                  <a:cubicBezTo>
                    <a:pt x="60" y="1243"/>
                    <a:pt x="104" y="1221"/>
                    <a:pt x="141" y="1210"/>
                  </a:cubicBezTo>
                  <a:cubicBezTo>
                    <a:pt x="384" y="1104"/>
                    <a:pt x="618" y="978"/>
                    <a:pt x="817" y="780"/>
                  </a:cubicBezTo>
                  <a:cubicBezTo>
                    <a:pt x="873" y="721"/>
                    <a:pt x="909" y="662"/>
                    <a:pt x="898" y="581"/>
                  </a:cubicBezTo>
                  <a:cubicBezTo>
                    <a:pt x="887" y="475"/>
                    <a:pt x="887" y="383"/>
                    <a:pt x="873" y="279"/>
                  </a:cubicBezTo>
                  <a:cubicBezTo>
                    <a:pt x="873" y="196"/>
                    <a:pt x="861" y="103"/>
                    <a:pt x="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2"/>
            <p:cNvSpPr/>
            <p:nvPr/>
          </p:nvSpPr>
          <p:spPr>
            <a:xfrm>
              <a:off x="6784395" y="621858"/>
              <a:ext cx="163842" cy="71255"/>
            </a:xfrm>
            <a:custGeom>
              <a:rect b="b" l="l" r="r" t="t"/>
              <a:pathLst>
                <a:path extrusionOk="0" h="942" w="2166">
                  <a:moveTo>
                    <a:pt x="1956" y="0"/>
                  </a:moveTo>
                  <a:cubicBezTo>
                    <a:pt x="1911" y="0"/>
                    <a:pt x="1864" y="11"/>
                    <a:pt x="1816" y="22"/>
                  </a:cubicBezTo>
                  <a:cubicBezTo>
                    <a:pt x="1202" y="162"/>
                    <a:pt x="629" y="383"/>
                    <a:pt x="70" y="662"/>
                  </a:cubicBezTo>
                  <a:cubicBezTo>
                    <a:pt x="59" y="676"/>
                    <a:pt x="48" y="676"/>
                    <a:pt x="37" y="687"/>
                  </a:cubicBezTo>
                  <a:cubicBezTo>
                    <a:pt x="25" y="687"/>
                    <a:pt x="14" y="699"/>
                    <a:pt x="0" y="710"/>
                  </a:cubicBezTo>
                  <a:cubicBezTo>
                    <a:pt x="84" y="791"/>
                    <a:pt x="154" y="861"/>
                    <a:pt x="224" y="942"/>
                  </a:cubicBezTo>
                  <a:cubicBezTo>
                    <a:pt x="537" y="780"/>
                    <a:pt x="864" y="651"/>
                    <a:pt x="1188" y="536"/>
                  </a:cubicBezTo>
                  <a:cubicBezTo>
                    <a:pt x="1514" y="430"/>
                    <a:pt x="1830" y="327"/>
                    <a:pt x="2165" y="232"/>
                  </a:cubicBezTo>
                  <a:cubicBezTo>
                    <a:pt x="2109" y="151"/>
                    <a:pt x="2051" y="81"/>
                    <a:pt x="2003" y="22"/>
                  </a:cubicBezTo>
                  <a:cubicBezTo>
                    <a:pt x="1992" y="11"/>
                    <a:pt x="1970" y="0"/>
                    <a:pt x="1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2"/>
            <p:cNvSpPr/>
            <p:nvPr/>
          </p:nvSpPr>
          <p:spPr>
            <a:xfrm>
              <a:off x="6622527" y="697498"/>
              <a:ext cx="142737" cy="93721"/>
            </a:xfrm>
            <a:custGeom>
              <a:rect b="b" l="l" r="r" t="t"/>
              <a:pathLst>
                <a:path extrusionOk="0" h="1239" w="1887">
                  <a:moveTo>
                    <a:pt x="1677" y="0"/>
                  </a:moveTo>
                  <a:cubicBezTo>
                    <a:pt x="1651" y="11"/>
                    <a:pt x="1629" y="25"/>
                    <a:pt x="1607" y="37"/>
                  </a:cubicBezTo>
                  <a:cubicBezTo>
                    <a:pt x="1302" y="176"/>
                    <a:pt x="1012" y="361"/>
                    <a:pt x="743" y="559"/>
                  </a:cubicBezTo>
                  <a:cubicBezTo>
                    <a:pt x="559" y="699"/>
                    <a:pt x="383" y="838"/>
                    <a:pt x="210" y="978"/>
                  </a:cubicBezTo>
                  <a:cubicBezTo>
                    <a:pt x="174" y="1014"/>
                    <a:pt x="129" y="1048"/>
                    <a:pt x="93" y="1073"/>
                  </a:cubicBezTo>
                  <a:cubicBezTo>
                    <a:pt x="59" y="1107"/>
                    <a:pt x="34" y="1154"/>
                    <a:pt x="0" y="1199"/>
                  </a:cubicBezTo>
                  <a:cubicBezTo>
                    <a:pt x="93" y="1213"/>
                    <a:pt x="185" y="1235"/>
                    <a:pt x="269" y="1235"/>
                  </a:cubicBezTo>
                  <a:cubicBezTo>
                    <a:pt x="273" y="1237"/>
                    <a:pt x="277" y="1238"/>
                    <a:pt x="281" y="1238"/>
                  </a:cubicBezTo>
                  <a:cubicBezTo>
                    <a:pt x="299" y="1238"/>
                    <a:pt x="318" y="1222"/>
                    <a:pt x="338" y="1213"/>
                  </a:cubicBezTo>
                  <a:cubicBezTo>
                    <a:pt x="408" y="1143"/>
                    <a:pt x="478" y="1059"/>
                    <a:pt x="559" y="989"/>
                  </a:cubicBezTo>
                  <a:cubicBezTo>
                    <a:pt x="593" y="956"/>
                    <a:pt x="629" y="933"/>
                    <a:pt x="662" y="897"/>
                  </a:cubicBezTo>
                  <a:cubicBezTo>
                    <a:pt x="953" y="687"/>
                    <a:pt x="1269" y="500"/>
                    <a:pt x="1595" y="361"/>
                  </a:cubicBezTo>
                  <a:cubicBezTo>
                    <a:pt x="1688" y="316"/>
                    <a:pt x="1780" y="268"/>
                    <a:pt x="1886" y="221"/>
                  </a:cubicBezTo>
                  <a:cubicBezTo>
                    <a:pt x="1805" y="140"/>
                    <a:pt x="1746" y="70"/>
                    <a:pt x="16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2"/>
            <p:cNvSpPr/>
            <p:nvPr/>
          </p:nvSpPr>
          <p:spPr>
            <a:xfrm>
              <a:off x="6498252" y="516190"/>
              <a:ext cx="337366" cy="64220"/>
            </a:xfrm>
            <a:custGeom>
              <a:rect b="b" l="l" r="r" t="t"/>
              <a:pathLst>
                <a:path extrusionOk="0" h="849" w="4460">
                  <a:moveTo>
                    <a:pt x="26" y="0"/>
                  </a:moveTo>
                  <a:cubicBezTo>
                    <a:pt x="1" y="59"/>
                    <a:pt x="12" y="104"/>
                    <a:pt x="59" y="151"/>
                  </a:cubicBezTo>
                  <a:cubicBezTo>
                    <a:pt x="221" y="291"/>
                    <a:pt x="397" y="372"/>
                    <a:pt x="596" y="442"/>
                  </a:cubicBezTo>
                  <a:cubicBezTo>
                    <a:pt x="1118" y="629"/>
                    <a:pt x="1666" y="699"/>
                    <a:pt x="2213" y="769"/>
                  </a:cubicBezTo>
                  <a:cubicBezTo>
                    <a:pt x="2515" y="816"/>
                    <a:pt x="2831" y="816"/>
                    <a:pt x="3132" y="838"/>
                  </a:cubicBezTo>
                  <a:cubicBezTo>
                    <a:pt x="3239" y="845"/>
                    <a:pt x="3348" y="848"/>
                    <a:pt x="3456" y="848"/>
                  </a:cubicBezTo>
                  <a:cubicBezTo>
                    <a:pt x="3724" y="848"/>
                    <a:pt x="3993" y="826"/>
                    <a:pt x="4250" y="769"/>
                  </a:cubicBezTo>
                  <a:cubicBezTo>
                    <a:pt x="4286" y="769"/>
                    <a:pt x="4320" y="757"/>
                    <a:pt x="4356" y="757"/>
                  </a:cubicBezTo>
                  <a:cubicBezTo>
                    <a:pt x="4448" y="732"/>
                    <a:pt x="4459" y="710"/>
                    <a:pt x="4412" y="618"/>
                  </a:cubicBezTo>
                  <a:lnTo>
                    <a:pt x="4412" y="618"/>
                  </a:lnTo>
                  <a:cubicBezTo>
                    <a:pt x="4412" y="618"/>
                    <a:pt x="4401" y="618"/>
                    <a:pt x="4401" y="629"/>
                  </a:cubicBezTo>
                  <a:cubicBezTo>
                    <a:pt x="4342" y="640"/>
                    <a:pt x="4297" y="651"/>
                    <a:pt x="4239" y="662"/>
                  </a:cubicBezTo>
                  <a:cubicBezTo>
                    <a:pt x="3894" y="734"/>
                    <a:pt x="3547" y="766"/>
                    <a:pt x="3198" y="766"/>
                  </a:cubicBezTo>
                  <a:cubicBezTo>
                    <a:pt x="2920" y="766"/>
                    <a:pt x="2642" y="746"/>
                    <a:pt x="2364" y="710"/>
                  </a:cubicBezTo>
                  <a:cubicBezTo>
                    <a:pt x="1967" y="676"/>
                    <a:pt x="1596" y="593"/>
                    <a:pt x="1213" y="512"/>
                  </a:cubicBezTo>
                  <a:cubicBezTo>
                    <a:pt x="780" y="419"/>
                    <a:pt x="386" y="268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2"/>
            <p:cNvSpPr/>
            <p:nvPr/>
          </p:nvSpPr>
          <p:spPr>
            <a:xfrm>
              <a:off x="6638335" y="331933"/>
              <a:ext cx="84644" cy="37216"/>
            </a:xfrm>
            <a:custGeom>
              <a:rect b="b" l="l" r="r" t="t"/>
              <a:pathLst>
                <a:path extrusionOk="0" h="492" w="1119">
                  <a:moveTo>
                    <a:pt x="655" y="0"/>
                  </a:moveTo>
                  <a:cubicBezTo>
                    <a:pt x="643" y="0"/>
                    <a:pt x="631" y="1"/>
                    <a:pt x="618" y="3"/>
                  </a:cubicBezTo>
                  <a:cubicBezTo>
                    <a:pt x="560" y="3"/>
                    <a:pt x="501" y="14"/>
                    <a:pt x="442" y="25"/>
                  </a:cubicBezTo>
                  <a:cubicBezTo>
                    <a:pt x="291" y="73"/>
                    <a:pt x="163" y="165"/>
                    <a:pt x="60" y="319"/>
                  </a:cubicBezTo>
                  <a:cubicBezTo>
                    <a:pt x="1" y="411"/>
                    <a:pt x="1" y="433"/>
                    <a:pt x="115" y="458"/>
                  </a:cubicBezTo>
                  <a:cubicBezTo>
                    <a:pt x="244" y="481"/>
                    <a:pt x="372" y="492"/>
                    <a:pt x="512" y="492"/>
                  </a:cubicBezTo>
                  <a:cubicBezTo>
                    <a:pt x="641" y="492"/>
                    <a:pt x="641" y="481"/>
                    <a:pt x="663" y="363"/>
                  </a:cubicBezTo>
                  <a:cubicBezTo>
                    <a:pt x="663" y="352"/>
                    <a:pt x="663" y="352"/>
                    <a:pt x="674" y="352"/>
                  </a:cubicBezTo>
                  <a:cubicBezTo>
                    <a:pt x="688" y="330"/>
                    <a:pt x="688" y="305"/>
                    <a:pt x="710" y="305"/>
                  </a:cubicBezTo>
                  <a:cubicBezTo>
                    <a:pt x="722" y="305"/>
                    <a:pt x="744" y="319"/>
                    <a:pt x="758" y="330"/>
                  </a:cubicBezTo>
                  <a:cubicBezTo>
                    <a:pt x="780" y="363"/>
                    <a:pt x="791" y="389"/>
                    <a:pt x="814" y="422"/>
                  </a:cubicBezTo>
                  <a:cubicBezTo>
                    <a:pt x="828" y="433"/>
                    <a:pt x="850" y="444"/>
                    <a:pt x="861" y="444"/>
                  </a:cubicBezTo>
                  <a:cubicBezTo>
                    <a:pt x="872" y="444"/>
                    <a:pt x="884" y="433"/>
                    <a:pt x="898" y="433"/>
                  </a:cubicBezTo>
                  <a:cubicBezTo>
                    <a:pt x="967" y="411"/>
                    <a:pt x="1048" y="389"/>
                    <a:pt x="1118" y="363"/>
                  </a:cubicBezTo>
                  <a:cubicBezTo>
                    <a:pt x="1082" y="190"/>
                    <a:pt x="953" y="109"/>
                    <a:pt x="814" y="50"/>
                  </a:cubicBezTo>
                  <a:cubicBezTo>
                    <a:pt x="768" y="21"/>
                    <a:pt x="712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2"/>
            <p:cNvSpPr/>
            <p:nvPr/>
          </p:nvSpPr>
          <p:spPr>
            <a:xfrm>
              <a:off x="6949212" y="612706"/>
              <a:ext cx="66868" cy="23827"/>
            </a:xfrm>
            <a:custGeom>
              <a:rect b="b" l="l" r="r" t="t"/>
              <a:pathLst>
                <a:path extrusionOk="0" h="315" w="884">
                  <a:moveTo>
                    <a:pt x="625" y="1"/>
                  </a:moveTo>
                  <a:cubicBezTo>
                    <a:pt x="413" y="1"/>
                    <a:pt x="202" y="23"/>
                    <a:pt x="0" y="62"/>
                  </a:cubicBezTo>
                  <a:cubicBezTo>
                    <a:pt x="45" y="132"/>
                    <a:pt x="93" y="202"/>
                    <a:pt x="126" y="272"/>
                  </a:cubicBezTo>
                  <a:cubicBezTo>
                    <a:pt x="143" y="304"/>
                    <a:pt x="159" y="314"/>
                    <a:pt x="182" y="314"/>
                  </a:cubicBezTo>
                  <a:cubicBezTo>
                    <a:pt x="193" y="314"/>
                    <a:pt x="206" y="312"/>
                    <a:pt x="221" y="308"/>
                  </a:cubicBezTo>
                  <a:cubicBezTo>
                    <a:pt x="336" y="294"/>
                    <a:pt x="464" y="272"/>
                    <a:pt x="581" y="261"/>
                  </a:cubicBezTo>
                  <a:cubicBezTo>
                    <a:pt x="674" y="250"/>
                    <a:pt x="780" y="238"/>
                    <a:pt x="883" y="224"/>
                  </a:cubicBezTo>
                  <a:cubicBezTo>
                    <a:pt x="861" y="169"/>
                    <a:pt x="838" y="99"/>
                    <a:pt x="813" y="51"/>
                  </a:cubicBezTo>
                  <a:cubicBezTo>
                    <a:pt x="802" y="29"/>
                    <a:pt x="769" y="4"/>
                    <a:pt x="755" y="4"/>
                  </a:cubicBezTo>
                  <a:cubicBezTo>
                    <a:pt x="711" y="2"/>
                    <a:pt x="668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2"/>
            <p:cNvSpPr/>
            <p:nvPr/>
          </p:nvSpPr>
          <p:spPr>
            <a:xfrm>
              <a:off x="6837191" y="518686"/>
              <a:ext cx="67095" cy="52118"/>
            </a:xfrm>
            <a:custGeom>
              <a:rect b="b" l="l" r="r" t="t"/>
              <a:pathLst>
                <a:path extrusionOk="0" h="689" w="887">
                  <a:moveTo>
                    <a:pt x="853" y="1"/>
                  </a:moveTo>
                  <a:cubicBezTo>
                    <a:pt x="747" y="96"/>
                    <a:pt x="654" y="188"/>
                    <a:pt x="548" y="269"/>
                  </a:cubicBezTo>
                  <a:cubicBezTo>
                    <a:pt x="409" y="364"/>
                    <a:pt x="247" y="445"/>
                    <a:pt x="96" y="526"/>
                  </a:cubicBezTo>
                  <a:cubicBezTo>
                    <a:pt x="15" y="573"/>
                    <a:pt x="1" y="573"/>
                    <a:pt x="26" y="688"/>
                  </a:cubicBezTo>
                  <a:cubicBezTo>
                    <a:pt x="118" y="655"/>
                    <a:pt x="199" y="618"/>
                    <a:pt x="280" y="596"/>
                  </a:cubicBezTo>
                  <a:cubicBezTo>
                    <a:pt x="504" y="515"/>
                    <a:pt x="688" y="409"/>
                    <a:pt x="839" y="247"/>
                  </a:cubicBezTo>
                  <a:cubicBezTo>
                    <a:pt x="864" y="224"/>
                    <a:pt x="886" y="199"/>
                    <a:pt x="886" y="188"/>
                  </a:cubicBezTo>
                  <a:cubicBezTo>
                    <a:pt x="875" y="118"/>
                    <a:pt x="864" y="59"/>
                    <a:pt x="8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2"/>
            <p:cNvSpPr/>
            <p:nvPr/>
          </p:nvSpPr>
          <p:spPr>
            <a:xfrm>
              <a:off x="6746575" y="672991"/>
              <a:ext cx="52874" cy="47352"/>
            </a:xfrm>
            <a:custGeom>
              <a:rect b="b" l="l" r="r" t="t"/>
              <a:pathLst>
                <a:path extrusionOk="0" h="626" w="699">
                  <a:moveTo>
                    <a:pt x="317" y="57"/>
                  </a:moveTo>
                  <a:cubicBezTo>
                    <a:pt x="376" y="57"/>
                    <a:pt x="418" y="100"/>
                    <a:pt x="500" y="196"/>
                  </a:cubicBezTo>
                  <a:cubicBezTo>
                    <a:pt x="537" y="243"/>
                    <a:pt x="570" y="302"/>
                    <a:pt x="606" y="361"/>
                  </a:cubicBezTo>
                  <a:cubicBezTo>
                    <a:pt x="618" y="372"/>
                    <a:pt x="618" y="383"/>
                    <a:pt x="629" y="394"/>
                  </a:cubicBezTo>
                  <a:cubicBezTo>
                    <a:pt x="629" y="405"/>
                    <a:pt x="629" y="419"/>
                    <a:pt x="618" y="419"/>
                  </a:cubicBezTo>
                  <a:cubicBezTo>
                    <a:pt x="548" y="475"/>
                    <a:pt x="467" y="523"/>
                    <a:pt x="386" y="570"/>
                  </a:cubicBezTo>
                  <a:cubicBezTo>
                    <a:pt x="386" y="570"/>
                    <a:pt x="361" y="559"/>
                    <a:pt x="349" y="545"/>
                  </a:cubicBezTo>
                  <a:cubicBezTo>
                    <a:pt x="268" y="442"/>
                    <a:pt x="187" y="335"/>
                    <a:pt x="95" y="221"/>
                  </a:cubicBezTo>
                  <a:cubicBezTo>
                    <a:pt x="59" y="173"/>
                    <a:pt x="70" y="151"/>
                    <a:pt x="118" y="126"/>
                  </a:cubicBezTo>
                  <a:cubicBezTo>
                    <a:pt x="129" y="126"/>
                    <a:pt x="140" y="126"/>
                    <a:pt x="151" y="115"/>
                  </a:cubicBezTo>
                  <a:cubicBezTo>
                    <a:pt x="227" y="77"/>
                    <a:pt x="276" y="57"/>
                    <a:pt x="317" y="57"/>
                  </a:cubicBezTo>
                  <a:close/>
                  <a:moveTo>
                    <a:pt x="327" y="0"/>
                  </a:moveTo>
                  <a:cubicBezTo>
                    <a:pt x="235" y="45"/>
                    <a:pt x="140" y="92"/>
                    <a:pt x="59" y="140"/>
                  </a:cubicBezTo>
                  <a:cubicBezTo>
                    <a:pt x="0" y="162"/>
                    <a:pt x="0" y="196"/>
                    <a:pt x="37" y="232"/>
                  </a:cubicBezTo>
                  <a:cubicBezTo>
                    <a:pt x="129" y="349"/>
                    <a:pt x="210" y="464"/>
                    <a:pt x="305" y="570"/>
                  </a:cubicBezTo>
                  <a:cubicBezTo>
                    <a:pt x="329" y="608"/>
                    <a:pt x="351" y="626"/>
                    <a:pt x="376" y="626"/>
                  </a:cubicBezTo>
                  <a:cubicBezTo>
                    <a:pt x="396" y="626"/>
                    <a:pt x="418" y="614"/>
                    <a:pt x="444" y="592"/>
                  </a:cubicBezTo>
                  <a:cubicBezTo>
                    <a:pt x="514" y="545"/>
                    <a:pt x="584" y="511"/>
                    <a:pt x="654" y="464"/>
                  </a:cubicBezTo>
                  <a:cubicBezTo>
                    <a:pt x="676" y="453"/>
                    <a:pt x="687" y="430"/>
                    <a:pt x="699" y="419"/>
                  </a:cubicBezTo>
                  <a:cubicBezTo>
                    <a:pt x="687" y="394"/>
                    <a:pt x="687" y="383"/>
                    <a:pt x="676" y="361"/>
                  </a:cubicBezTo>
                  <a:cubicBezTo>
                    <a:pt x="618" y="210"/>
                    <a:pt x="489" y="126"/>
                    <a:pt x="386" y="11"/>
                  </a:cubicBezTo>
                  <a:lnTo>
                    <a:pt x="3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2"/>
            <p:cNvSpPr/>
            <p:nvPr/>
          </p:nvSpPr>
          <p:spPr>
            <a:xfrm>
              <a:off x="6938623" y="620043"/>
              <a:ext cx="16793" cy="18532"/>
            </a:xfrm>
            <a:custGeom>
              <a:rect b="b" l="l" r="r" t="t"/>
              <a:pathLst>
                <a:path extrusionOk="0" h="245" w="222">
                  <a:moveTo>
                    <a:pt x="13" y="1"/>
                  </a:moveTo>
                  <a:cubicBezTo>
                    <a:pt x="9" y="1"/>
                    <a:pt x="5" y="1"/>
                    <a:pt x="1" y="2"/>
                  </a:cubicBezTo>
                  <a:cubicBezTo>
                    <a:pt x="34" y="35"/>
                    <a:pt x="70" y="72"/>
                    <a:pt x="93" y="105"/>
                  </a:cubicBezTo>
                  <a:cubicBezTo>
                    <a:pt x="126" y="153"/>
                    <a:pt x="140" y="186"/>
                    <a:pt x="174" y="234"/>
                  </a:cubicBezTo>
                  <a:cubicBezTo>
                    <a:pt x="174" y="245"/>
                    <a:pt x="196" y="245"/>
                    <a:pt x="221" y="245"/>
                  </a:cubicBezTo>
                  <a:cubicBezTo>
                    <a:pt x="187" y="123"/>
                    <a:pt x="92" y="1"/>
                    <a:pt x="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2"/>
            <p:cNvSpPr/>
            <p:nvPr/>
          </p:nvSpPr>
          <p:spPr>
            <a:xfrm>
              <a:off x="6574118" y="470202"/>
              <a:ext cx="12254" cy="10060"/>
            </a:xfrm>
            <a:custGeom>
              <a:rect b="b" l="l" r="r" t="t"/>
              <a:pathLst>
                <a:path extrusionOk="0" h="133" w="162">
                  <a:moveTo>
                    <a:pt x="95" y="0"/>
                  </a:moveTo>
                  <a:cubicBezTo>
                    <a:pt x="90" y="0"/>
                    <a:pt x="86" y="1"/>
                    <a:pt x="82" y="2"/>
                  </a:cubicBezTo>
                  <a:cubicBezTo>
                    <a:pt x="56" y="2"/>
                    <a:pt x="34" y="38"/>
                    <a:pt x="1" y="61"/>
                  </a:cubicBezTo>
                  <a:cubicBezTo>
                    <a:pt x="31" y="93"/>
                    <a:pt x="52" y="132"/>
                    <a:pt x="66" y="132"/>
                  </a:cubicBezTo>
                  <a:cubicBezTo>
                    <a:pt x="67" y="132"/>
                    <a:pt x="69" y="132"/>
                    <a:pt x="70" y="131"/>
                  </a:cubicBezTo>
                  <a:cubicBezTo>
                    <a:pt x="104" y="119"/>
                    <a:pt x="140" y="97"/>
                    <a:pt x="151" y="72"/>
                  </a:cubicBezTo>
                  <a:cubicBezTo>
                    <a:pt x="161" y="33"/>
                    <a:pt x="126" y="0"/>
                    <a:pt x="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2"/>
            <p:cNvSpPr/>
            <p:nvPr/>
          </p:nvSpPr>
          <p:spPr>
            <a:xfrm>
              <a:off x="6535239" y="458931"/>
              <a:ext cx="12557" cy="9909"/>
            </a:xfrm>
            <a:custGeom>
              <a:rect b="b" l="l" r="r" t="t"/>
              <a:pathLst>
                <a:path extrusionOk="0" h="131" w="166">
                  <a:moveTo>
                    <a:pt x="59" y="0"/>
                  </a:moveTo>
                  <a:cubicBezTo>
                    <a:pt x="37" y="0"/>
                    <a:pt x="26" y="48"/>
                    <a:pt x="1" y="70"/>
                  </a:cubicBezTo>
                  <a:cubicBezTo>
                    <a:pt x="26" y="92"/>
                    <a:pt x="48" y="129"/>
                    <a:pt x="70" y="129"/>
                  </a:cubicBezTo>
                  <a:cubicBezTo>
                    <a:pt x="74" y="130"/>
                    <a:pt x="77" y="131"/>
                    <a:pt x="80" y="131"/>
                  </a:cubicBezTo>
                  <a:cubicBezTo>
                    <a:pt x="102" y="131"/>
                    <a:pt x="124" y="102"/>
                    <a:pt x="165" y="70"/>
                  </a:cubicBezTo>
                  <a:cubicBezTo>
                    <a:pt x="118" y="37"/>
                    <a:pt x="96" y="0"/>
                    <a:pt x="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2"/>
            <p:cNvSpPr/>
            <p:nvPr/>
          </p:nvSpPr>
          <p:spPr>
            <a:xfrm>
              <a:off x="6601348" y="607638"/>
              <a:ext cx="11498" cy="19516"/>
            </a:xfrm>
            <a:custGeom>
              <a:rect b="b" l="l" r="r" t="t"/>
              <a:pathLst>
                <a:path extrusionOk="0" h="258" w="152">
                  <a:moveTo>
                    <a:pt x="104" y="1"/>
                  </a:moveTo>
                  <a:cubicBezTo>
                    <a:pt x="82" y="1"/>
                    <a:pt x="46" y="12"/>
                    <a:pt x="34" y="26"/>
                  </a:cubicBezTo>
                  <a:cubicBezTo>
                    <a:pt x="12" y="48"/>
                    <a:pt x="1" y="96"/>
                    <a:pt x="1" y="107"/>
                  </a:cubicBezTo>
                  <a:lnTo>
                    <a:pt x="1" y="177"/>
                  </a:lnTo>
                  <a:cubicBezTo>
                    <a:pt x="23" y="199"/>
                    <a:pt x="34" y="222"/>
                    <a:pt x="46" y="258"/>
                  </a:cubicBezTo>
                  <a:cubicBezTo>
                    <a:pt x="82" y="236"/>
                    <a:pt x="115" y="222"/>
                    <a:pt x="129" y="188"/>
                  </a:cubicBezTo>
                  <a:cubicBezTo>
                    <a:pt x="152" y="152"/>
                    <a:pt x="152" y="107"/>
                    <a:pt x="152" y="60"/>
                  </a:cubicBezTo>
                  <a:cubicBezTo>
                    <a:pt x="152" y="48"/>
                    <a:pt x="129" y="12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2"/>
            <p:cNvSpPr/>
            <p:nvPr/>
          </p:nvSpPr>
          <p:spPr>
            <a:xfrm>
              <a:off x="6551956" y="592662"/>
              <a:ext cx="9758" cy="17852"/>
            </a:xfrm>
            <a:custGeom>
              <a:rect b="b" l="l" r="r" t="t"/>
              <a:pathLst>
                <a:path extrusionOk="0" h="236" w="129">
                  <a:moveTo>
                    <a:pt x="48" y="1"/>
                  </a:moveTo>
                  <a:cubicBezTo>
                    <a:pt x="37" y="1"/>
                    <a:pt x="14" y="26"/>
                    <a:pt x="14" y="48"/>
                  </a:cubicBezTo>
                  <a:cubicBezTo>
                    <a:pt x="0" y="107"/>
                    <a:pt x="0" y="165"/>
                    <a:pt x="0" y="235"/>
                  </a:cubicBezTo>
                  <a:cubicBezTo>
                    <a:pt x="95" y="188"/>
                    <a:pt x="129" y="96"/>
                    <a:pt x="106" y="48"/>
                  </a:cubicBezTo>
                  <a:cubicBezTo>
                    <a:pt x="95" y="26"/>
                    <a:pt x="70" y="1"/>
                    <a:pt x="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2"/>
            <p:cNvSpPr/>
            <p:nvPr/>
          </p:nvSpPr>
          <p:spPr>
            <a:xfrm>
              <a:off x="6516027" y="574281"/>
              <a:ext cx="5371" cy="13162"/>
            </a:xfrm>
            <a:custGeom>
              <a:rect b="b" l="l" r="r" t="t"/>
              <a:pathLst>
                <a:path extrusionOk="0" h="174" w="71">
                  <a:moveTo>
                    <a:pt x="11" y="1"/>
                  </a:moveTo>
                  <a:cubicBezTo>
                    <a:pt x="11" y="70"/>
                    <a:pt x="0" y="129"/>
                    <a:pt x="0" y="174"/>
                  </a:cubicBezTo>
                  <a:cubicBezTo>
                    <a:pt x="56" y="118"/>
                    <a:pt x="70" y="59"/>
                    <a:pt x="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2"/>
            <p:cNvSpPr/>
            <p:nvPr/>
          </p:nvSpPr>
          <p:spPr>
            <a:xfrm>
              <a:off x="6757997" y="682143"/>
              <a:ext cx="31770" cy="28063"/>
            </a:xfrm>
            <a:custGeom>
              <a:rect b="b" l="l" r="r" t="t"/>
              <a:pathLst>
                <a:path extrusionOk="0" h="371" w="420">
                  <a:moveTo>
                    <a:pt x="156" y="0"/>
                  </a:moveTo>
                  <a:cubicBezTo>
                    <a:pt x="149" y="0"/>
                    <a:pt x="144" y="2"/>
                    <a:pt x="140" y="5"/>
                  </a:cubicBezTo>
                  <a:cubicBezTo>
                    <a:pt x="84" y="19"/>
                    <a:pt x="36" y="41"/>
                    <a:pt x="0" y="64"/>
                  </a:cubicBezTo>
                  <a:cubicBezTo>
                    <a:pt x="70" y="159"/>
                    <a:pt x="129" y="251"/>
                    <a:pt x="198" y="332"/>
                  </a:cubicBezTo>
                  <a:cubicBezTo>
                    <a:pt x="208" y="350"/>
                    <a:pt x="234" y="371"/>
                    <a:pt x="249" y="371"/>
                  </a:cubicBezTo>
                  <a:cubicBezTo>
                    <a:pt x="253" y="371"/>
                    <a:pt x="255" y="370"/>
                    <a:pt x="257" y="368"/>
                  </a:cubicBezTo>
                  <a:cubicBezTo>
                    <a:pt x="316" y="343"/>
                    <a:pt x="363" y="309"/>
                    <a:pt x="419" y="273"/>
                  </a:cubicBezTo>
                  <a:cubicBezTo>
                    <a:pt x="349" y="181"/>
                    <a:pt x="279" y="100"/>
                    <a:pt x="210" y="19"/>
                  </a:cubicBezTo>
                  <a:cubicBezTo>
                    <a:pt x="194" y="9"/>
                    <a:pt x="172" y="0"/>
                    <a:pt x="1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2"/>
            <p:cNvSpPr/>
            <p:nvPr/>
          </p:nvSpPr>
          <p:spPr>
            <a:xfrm>
              <a:off x="6387289" y="327244"/>
              <a:ext cx="637666" cy="469891"/>
            </a:xfrm>
            <a:custGeom>
              <a:rect b="b" l="l" r="r" t="t"/>
              <a:pathLst>
                <a:path extrusionOk="0" h="6212" w="8430">
                  <a:moveTo>
                    <a:pt x="3974" y="62"/>
                  </a:moveTo>
                  <a:cubicBezTo>
                    <a:pt x="4031" y="62"/>
                    <a:pt x="4087" y="83"/>
                    <a:pt x="4133" y="112"/>
                  </a:cubicBezTo>
                  <a:cubicBezTo>
                    <a:pt x="4272" y="171"/>
                    <a:pt x="4401" y="252"/>
                    <a:pt x="4437" y="425"/>
                  </a:cubicBezTo>
                  <a:cubicBezTo>
                    <a:pt x="4356" y="451"/>
                    <a:pt x="4261" y="484"/>
                    <a:pt x="4180" y="506"/>
                  </a:cubicBezTo>
                  <a:cubicBezTo>
                    <a:pt x="4169" y="506"/>
                    <a:pt x="4147" y="495"/>
                    <a:pt x="4133" y="484"/>
                  </a:cubicBezTo>
                  <a:cubicBezTo>
                    <a:pt x="4110" y="451"/>
                    <a:pt x="4099" y="425"/>
                    <a:pt x="4077" y="392"/>
                  </a:cubicBezTo>
                  <a:cubicBezTo>
                    <a:pt x="4063" y="381"/>
                    <a:pt x="4041" y="367"/>
                    <a:pt x="4029" y="367"/>
                  </a:cubicBezTo>
                  <a:cubicBezTo>
                    <a:pt x="4007" y="367"/>
                    <a:pt x="4007" y="392"/>
                    <a:pt x="3993" y="414"/>
                  </a:cubicBezTo>
                  <a:cubicBezTo>
                    <a:pt x="3982" y="414"/>
                    <a:pt x="3982" y="414"/>
                    <a:pt x="3982" y="425"/>
                  </a:cubicBezTo>
                  <a:cubicBezTo>
                    <a:pt x="3960" y="543"/>
                    <a:pt x="3960" y="554"/>
                    <a:pt x="3831" y="554"/>
                  </a:cubicBezTo>
                  <a:cubicBezTo>
                    <a:pt x="3691" y="554"/>
                    <a:pt x="3563" y="543"/>
                    <a:pt x="3434" y="520"/>
                  </a:cubicBezTo>
                  <a:cubicBezTo>
                    <a:pt x="3320" y="495"/>
                    <a:pt x="3320" y="473"/>
                    <a:pt x="3379" y="381"/>
                  </a:cubicBezTo>
                  <a:cubicBezTo>
                    <a:pt x="3518" y="171"/>
                    <a:pt x="3703" y="65"/>
                    <a:pt x="3937" y="65"/>
                  </a:cubicBezTo>
                  <a:cubicBezTo>
                    <a:pt x="3950" y="63"/>
                    <a:pt x="3962" y="62"/>
                    <a:pt x="3974" y="62"/>
                  </a:cubicBezTo>
                  <a:close/>
                  <a:moveTo>
                    <a:pt x="4496" y="344"/>
                  </a:moveTo>
                  <a:lnTo>
                    <a:pt x="4496" y="344"/>
                  </a:lnTo>
                  <a:cubicBezTo>
                    <a:pt x="4622" y="367"/>
                    <a:pt x="4739" y="381"/>
                    <a:pt x="4856" y="414"/>
                  </a:cubicBezTo>
                  <a:cubicBezTo>
                    <a:pt x="5007" y="462"/>
                    <a:pt x="5158" y="506"/>
                    <a:pt x="5287" y="576"/>
                  </a:cubicBezTo>
                  <a:cubicBezTo>
                    <a:pt x="5530" y="716"/>
                    <a:pt x="5764" y="856"/>
                    <a:pt x="5974" y="1020"/>
                  </a:cubicBezTo>
                  <a:cubicBezTo>
                    <a:pt x="6264" y="1252"/>
                    <a:pt x="6485" y="1543"/>
                    <a:pt x="6625" y="1903"/>
                  </a:cubicBezTo>
                  <a:cubicBezTo>
                    <a:pt x="6672" y="2057"/>
                    <a:pt x="6717" y="2197"/>
                    <a:pt x="6764" y="2347"/>
                  </a:cubicBezTo>
                  <a:cubicBezTo>
                    <a:pt x="6776" y="2381"/>
                    <a:pt x="6764" y="2428"/>
                    <a:pt x="6753" y="2462"/>
                  </a:cubicBezTo>
                  <a:cubicBezTo>
                    <a:pt x="6661" y="2616"/>
                    <a:pt x="6533" y="2708"/>
                    <a:pt x="6382" y="2800"/>
                  </a:cubicBezTo>
                  <a:cubicBezTo>
                    <a:pt x="6276" y="2859"/>
                    <a:pt x="6172" y="2917"/>
                    <a:pt x="6055" y="2976"/>
                  </a:cubicBezTo>
                  <a:cubicBezTo>
                    <a:pt x="6032" y="2998"/>
                    <a:pt x="5996" y="3010"/>
                    <a:pt x="5949" y="3021"/>
                  </a:cubicBezTo>
                  <a:cubicBezTo>
                    <a:pt x="5893" y="2741"/>
                    <a:pt x="5845" y="2487"/>
                    <a:pt x="5787" y="2230"/>
                  </a:cubicBezTo>
                  <a:cubicBezTo>
                    <a:pt x="5625" y="1624"/>
                    <a:pt x="5298" y="1149"/>
                    <a:pt x="4787" y="786"/>
                  </a:cubicBezTo>
                  <a:cubicBezTo>
                    <a:pt x="4658" y="694"/>
                    <a:pt x="4529" y="613"/>
                    <a:pt x="4379" y="506"/>
                  </a:cubicBezTo>
                  <a:cubicBezTo>
                    <a:pt x="4482" y="495"/>
                    <a:pt x="4566" y="473"/>
                    <a:pt x="4496" y="344"/>
                  </a:cubicBezTo>
                  <a:close/>
                  <a:moveTo>
                    <a:pt x="3272" y="414"/>
                  </a:moveTo>
                  <a:lnTo>
                    <a:pt x="3272" y="414"/>
                  </a:lnTo>
                  <a:cubicBezTo>
                    <a:pt x="3261" y="532"/>
                    <a:pt x="3353" y="565"/>
                    <a:pt x="3434" y="590"/>
                  </a:cubicBezTo>
                  <a:cubicBezTo>
                    <a:pt x="3525" y="609"/>
                    <a:pt x="3615" y="617"/>
                    <a:pt x="3703" y="617"/>
                  </a:cubicBezTo>
                  <a:cubicBezTo>
                    <a:pt x="3774" y="617"/>
                    <a:pt x="3844" y="611"/>
                    <a:pt x="3912" y="601"/>
                  </a:cubicBezTo>
                  <a:cubicBezTo>
                    <a:pt x="3993" y="601"/>
                    <a:pt x="4029" y="565"/>
                    <a:pt x="4018" y="495"/>
                  </a:cubicBezTo>
                  <a:cubicBezTo>
                    <a:pt x="4018" y="484"/>
                    <a:pt x="4029" y="473"/>
                    <a:pt x="4029" y="462"/>
                  </a:cubicBezTo>
                  <a:lnTo>
                    <a:pt x="4041" y="462"/>
                  </a:lnTo>
                  <a:cubicBezTo>
                    <a:pt x="4093" y="536"/>
                    <a:pt x="4112" y="562"/>
                    <a:pt x="4159" y="562"/>
                  </a:cubicBezTo>
                  <a:cubicBezTo>
                    <a:pt x="4185" y="562"/>
                    <a:pt x="4220" y="554"/>
                    <a:pt x="4272" y="543"/>
                  </a:cubicBezTo>
                  <a:cubicBezTo>
                    <a:pt x="4285" y="537"/>
                    <a:pt x="4300" y="534"/>
                    <a:pt x="4313" y="534"/>
                  </a:cubicBezTo>
                  <a:cubicBezTo>
                    <a:pt x="4326" y="534"/>
                    <a:pt x="4337" y="537"/>
                    <a:pt x="4342" y="543"/>
                  </a:cubicBezTo>
                  <a:cubicBezTo>
                    <a:pt x="4529" y="671"/>
                    <a:pt x="4717" y="800"/>
                    <a:pt x="4879" y="939"/>
                  </a:cubicBezTo>
                  <a:cubicBezTo>
                    <a:pt x="5334" y="1311"/>
                    <a:pt x="5636" y="1789"/>
                    <a:pt x="5753" y="2370"/>
                  </a:cubicBezTo>
                  <a:cubicBezTo>
                    <a:pt x="5787" y="2590"/>
                    <a:pt x="5845" y="2811"/>
                    <a:pt x="5893" y="3046"/>
                  </a:cubicBezTo>
                  <a:cubicBezTo>
                    <a:pt x="5728" y="3079"/>
                    <a:pt x="5577" y="3116"/>
                    <a:pt x="5426" y="3138"/>
                  </a:cubicBezTo>
                  <a:cubicBezTo>
                    <a:pt x="5187" y="3179"/>
                    <a:pt x="4949" y="3193"/>
                    <a:pt x="4710" y="3193"/>
                  </a:cubicBezTo>
                  <a:cubicBezTo>
                    <a:pt x="4471" y="3193"/>
                    <a:pt x="4232" y="3179"/>
                    <a:pt x="3993" y="3160"/>
                  </a:cubicBezTo>
                  <a:cubicBezTo>
                    <a:pt x="3434" y="3127"/>
                    <a:pt x="2890" y="3010"/>
                    <a:pt x="2353" y="2859"/>
                  </a:cubicBezTo>
                  <a:cubicBezTo>
                    <a:pt x="2121" y="2789"/>
                    <a:pt x="1887" y="2685"/>
                    <a:pt x="1677" y="2557"/>
                  </a:cubicBezTo>
                  <a:cubicBezTo>
                    <a:pt x="1504" y="2451"/>
                    <a:pt x="1493" y="2428"/>
                    <a:pt x="1563" y="2241"/>
                  </a:cubicBezTo>
                  <a:cubicBezTo>
                    <a:pt x="1713" y="1881"/>
                    <a:pt x="1864" y="1532"/>
                    <a:pt x="2074" y="1205"/>
                  </a:cubicBezTo>
                  <a:cubicBezTo>
                    <a:pt x="2191" y="1032"/>
                    <a:pt x="2331" y="892"/>
                    <a:pt x="2504" y="775"/>
                  </a:cubicBezTo>
                  <a:cubicBezTo>
                    <a:pt x="2750" y="624"/>
                    <a:pt x="2993" y="495"/>
                    <a:pt x="3272" y="414"/>
                  </a:cubicBezTo>
                  <a:close/>
                  <a:moveTo>
                    <a:pt x="6801" y="2532"/>
                  </a:moveTo>
                  <a:cubicBezTo>
                    <a:pt x="6812" y="2590"/>
                    <a:pt x="6823" y="2649"/>
                    <a:pt x="6834" y="2719"/>
                  </a:cubicBezTo>
                  <a:cubicBezTo>
                    <a:pt x="6834" y="2730"/>
                    <a:pt x="6812" y="2755"/>
                    <a:pt x="6787" y="2778"/>
                  </a:cubicBezTo>
                  <a:cubicBezTo>
                    <a:pt x="6636" y="2940"/>
                    <a:pt x="6452" y="3046"/>
                    <a:pt x="6228" y="3127"/>
                  </a:cubicBezTo>
                  <a:cubicBezTo>
                    <a:pt x="6147" y="3149"/>
                    <a:pt x="6066" y="3186"/>
                    <a:pt x="5974" y="3219"/>
                  </a:cubicBezTo>
                  <a:cubicBezTo>
                    <a:pt x="5949" y="3104"/>
                    <a:pt x="5963" y="3104"/>
                    <a:pt x="6044" y="3057"/>
                  </a:cubicBezTo>
                  <a:cubicBezTo>
                    <a:pt x="6195" y="2976"/>
                    <a:pt x="6357" y="2895"/>
                    <a:pt x="6496" y="2800"/>
                  </a:cubicBezTo>
                  <a:cubicBezTo>
                    <a:pt x="6602" y="2719"/>
                    <a:pt x="6695" y="2627"/>
                    <a:pt x="6801" y="2532"/>
                  </a:cubicBezTo>
                  <a:close/>
                  <a:moveTo>
                    <a:pt x="1493" y="2498"/>
                  </a:moveTo>
                  <a:lnTo>
                    <a:pt x="1493" y="2498"/>
                  </a:lnTo>
                  <a:cubicBezTo>
                    <a:pt x="1853" y="2766"/>
                    <a:pt x="2247" y="2917"/>
                    <a:pt x="2680" y="3010"/>
                  </a:cubicBezTo>
                  <a:cubicBezTo>
                    <a:pt x="3063" y="3091"/>
                    <a:pt x="3434" y="3174"/>
                    <a:pt x="3831" y="3208"/>
                  </a:cubicBezTo>
                  <a:cubicBezTo>
                    <a:pt x="4111" y="3241"/>
                    <a:pt x="4393" y="3261"/>
                    <a:pt x="4675" y="3261"/>
                  </a:cubicBezTo>
                  <a:cubicBezTo>
                    <a:pt x="5074" y="3261"/>
                    <a:pt x="5473" y="3222"/>
                    <a:pt x="5868" y="3127"/>
                  </a:cubicBezTo>
                  <a:cubicBezTo>
                    <a:pt x="5868" y="3116"/>
                    <a:pt x="5879" y="3116"/>
                    <a:pt x="5879" y="3116"/>
                  </a:cubicBezTo>
                  <a:lnTo>
                    <a:pt x="5879" y="3116"/>
                  </a:lnTo>
                  <a:cubicBezTo>
                    <a:pt x="5926" y="3208"/>
                    <a:pt x="5915" y="3230"/>
                    <a:pt x="5823" y="3255"/>
                  </a:cubicBezTo>
                  <a:cubicBezTo>
                    <a:pt x="5513" y="3317"/>
                    <a:pt x="5204" y="3345"/>
                    <a:pt x="4894" y="3345"/>
                  </a:cubicBezTo>
                  <a:cubicBezTo>
                    <a:pt x="4796" y="3345"/>
                    <a:pt x="4698" y="3342"/>
                    <a:pt x="4599" y="3336"/>
                  </a:cubicBezTo>
                  <a:cubicBezTo>
                    <a:pt x="4298" y="3314"/>
                    <a:pt x="3982" y="3314"/>
                    <a:pt x="3680" y="3267"/>
                  </a:cubicBezTo>
                  <a:cubicBezTo>
                    <a:pt x="3133" y="3197"/>
                    <a:pt x="2585" y="3127"/>
                    <a:pt x="2063" y="2940"/>
                  </a:cubicBezTo>
                  <a:cubicBezTo>
                    <a:pt x="1864" y="2870"/>
                    <a:pt x="1688" y="2789"/>
                    <a:pt x="1526" y="2649"/>
                  </a:cubicBezTo>
                  <a:cubicBezTo>
                    <a:pt x="1479" y="2602"/>
                    <a:pt x="1468" y="2557"/>
                    <a:pt x="1493" y="2498"/>
                  </a:cubicBezTo>
                  <a:close/>
                  <a:moveTo>
                    <a:pt x="6845" y="2825"/>
                  </a:moveTo>
                  <a:cubicBezTo>
                    <a:pt x="6845" y="2928"/>
                    <a:pt x="6857" y="3021"/>
                    <a:pt x="6857" y="3104"/>
                  </a:cubicBezTo>
                  <a:cubicBezTo>
                    <a:pt x="6871" y="3208"/>
                    <a:pt x="6871" y="3300"/>
                    <a:pt x="6882" y="3406"/>
                  </a:cubicBezTo>
                  <a:cubicBezTo>
                    <a:pt x="6893" y="3487"/>
                    <a:pt x="6857" y="3557"/>
                    <a:pt x="6801" y="3605"/>
                  </a:cubicBezTo>
                  <a:cubicBezTo>
                    <a:pt x="6602" y="3803"/>
                    <a:pt x="6368" y="3929"/>
                    <a:pt x="6125" y="4035"/>
                  </a:cubicBezTo>
                  <a:cubicBezTo>
                    <a:pt x="6088" y="4046"/>
                    <a:pt x="6044" y="4068"/>
                    <a:pt x="6007" y="4082"/>
                  </a:cubicBezTo>
                  <a:lnTo>
                    <a:pt x="5974" y="4082"/>
                  </a:lnTo>
                  <a:cubicBezTo>
                    <a:pt x="5985" y="4057"/>
                    <a:pt x="5985" y="4035"/>
                    <a:pt x="5985" y="4024"/>
                  </a:cubicBezTo>
                  <a:cubicBezTo>
                    <a:pt x="6032" y="3803"/>
                    <a:pt x="6019" y="3593"/>
                    <a:pt x="5985" y="3370"/>
                  </a:cubicBezTo>
                  <a:cubicBezTo>
                    <a:pt x="5985" y="3314"/>
                    <a:pt x="5985" y="3278"/>
                    <a:pt x="6055" y="3255"/>
                  </a:cubicBezTo>
                  <a:cubicBezTo>
                    <a:pt x="6276" y="3186"/>
                    <a:pt x="6496" y="3104"/>
                    <a:pt x="6683" y="2951"/>
                  </a:cubicBezTo>
                  <a:cubicBezTo>
                    <a:pt x="6731" y="2917"/>
                    <a:pt x="6776" y="2881"/>
                    <a:pt x="6845" y="2825"/>
                  </a:cubicBezTo>
                  <a:close/>
                  <a:moveTo>
                    <a:pt x="8054" y="3775"/>
                  </a:moveTo>
                  <a:cubicBezTo>
                    <a:pt x="8097" y="3775"/>
                    <a:pt x="8140" y="3776"/>
                    <a:pt x="8184" y="3778"/>
                  </a:cubicBezTo>
                  <a:cubicBezTo>
                    <a:pt x="8198" y="3778"/>
                    <a:pt x="8231" y="3803"/>
                    <a:pt x="8242" y="3825"/>
                  </a:cubicBezTo>
                  <a:cubicBezTo>
                    <a:pt x="8267" y="3873"/>
                    <a:pt x="8290" y="3943"/>
                    <a:pt x="8312" y="3998"/>
                  </a:cubicBezTo>
                  <a:cubicBezTo>
                    <a:pt x="8209" y="4012"/>
                    <a:pt x="8103" y="4024"/>
                    <a:pt x="8010" y="4035"/>
                  </a:cubicBezTo>
                  <a:cubicBezTo>
                    <a:pt x="7893" y="4046"/>
                    <a:pt x="7765" y="4068"/>
                    <a:pt x="7650" y="4082"/>
                  </a:cubicBezTo>
                  <a:cubicBezTo>
                    <a:pt x="7635" y="4086"/>
                    <a:pt x="7622" y="4088"/>
                    <a:pt x="7611" y="4088"/>
                  </a:cubicBezTo>
                  <a:cubicBezTo>
                    <a:pt x="7588" y="4088"/>
                    <a:pt x="7572" y="4078"/>
                    <a:pt x="7555" y="4046"/>
                  </a:cubicBezTo>
                  <a:cubicBezTo>
                    <a:pt x="7522" y="3976"/>
                    <a:pt x="7474" y="3906"/>
                    <a:pt x="7429" y="3836"/>
                  </a:cubicBezTo>
                  <a:cubicBezTo>
                    <a:pt x="7631" y="3797"/>
                    <a:pt x="7842" y="3775"/>
                    <a:pt x="8054" y="3775"/>
                  </a:cubicBezTo>
                  <a:close/>
                  <a:moveTo>
                    <a:pt x="7302" y="3872"/>
                  </a:moveTo>
                  <a:cubicBezTo>
                    <a:pt x="7381" y="3872"/>
                    <a:pt x="7476" y="3994"/>
                    <a:pt x="7510" y="4116"/>
                  </a:cubicBezTo>
                  <a:cubicBezTo>
                    <a:pt x="7485" y="4116"/>
                    <a:pt x="7463" y="4116"/>
                    <a:pt x="7463" y="4105"/>
                  </a:cubicBezTo>
                  <a:cubicBezTo>
                    <a:pt x="7429" y="4057"/>
                    <a:pt x="7415" y="4024"/>
                    <a:pt x="7382" y="3976"/>
                  </a:cubicBezTo>
                  <a:cubicBezTo>
                    <a:pt x="7359" y="3943"/>
                    <a:pt x="7323" y="3906"/>
                    <a:pt x="7290" y="3873"/>
                  </a:cubicBezTo>
                  <a:cubicBezTo>
                    <a:pt x="7294" y="3872"/>
                    <a:pt x="7298" y="3872"/>
                    <a:pt x="7302" y="3872"/>
                  </a:cubicBezTo>
                  <a:close/>
                  <a:moveTo>
                    <a:pt x="1456" y="2671"/>
                  </a:moveTo>
                  <a:cubicBezTo>
                    <a:pt x="1677" y="2870"/>
                    <a:pt x="1934" y="2987"/>
                    <a:pt x="2214" y="3057"/>
                  </a:cubicBezTo>
                  <a:cubicBezTo>
                    <a:pt x="2515" y="3138"/>
                    <a:pt x="2831" y="3208"/>
                    <a:pt x="3144" y="3255"/>
                  </a:cubicBezTo>
                  <a:cubicBezTo>
                    <a:pt x="3390" y="3300"/>
                    <a:pt x="3633" y="3348"/>
                    <a:pt x="3890" y="3359"/>
                  </a:cubicBezTo>
                  <a:cubicBezTo>
                    <a:pt x="4212" y="3389"/>
                    <a:pt x="4539" y="3413"/>
                    <a:pt x="4868" y="3413"/>
                  </a:cubicBezTo>
                  <a:cubicBezTo>
                    <a:pt x="5061" y="3413"/>
                    <a:pt x="5255" y="3405"/>
                    <a:pt x="5449" y="3384"/>
                  </a:cubicBezTo>
                  <a:cubicBezTo>
                    <a:pt x="5577" y="3370"/>
                    <a:pt x="5717" y="3336"/>
                    <a:pt x="5856" y="3314"/>
                  </a:cubicBezTo>
                  <a:cubicBezTo>
                    <a:pt x="5868" y="3314"/>
                    <a:pt x="5893" y="3300"/>
                    <a:pt x="5915" y="3300"/>
                  </a:cubicBezTo>
                  <a:cubicBezTo>
                    <a:pt x="5949" y="3510"/>
                    <a:pt x="5949" y="3719"/>
                    <a:pt x="5938" y="3929"/>
                  </a:cubicBezTo>
                  <a:cubicBezTo>
                    <a:pt x="5926" y="4082"/>
                    <a:pt x="5856" y="4138"/>
                    <a:pt x="5717" y="4186"/>
                  </a:cubicBezTo>
                  <a:cubicBezTo>
                    <a:pt x="5426" y="4292"/>
                    <a:pt x="5125" y="4336"/>
                    <a:pt x="4820" y="4348"/>
                  </a:cubicBezTo>
                  <a:cubicBezTo>
                    <a:pt x="4774" y="4348"/>
                    <a:pt x="4728" y="4349"/>
                    <a:pt x="4681" y="4349"/>
                  </a:cubicBezTo>
                  <a:cubicBezTo>
                    <a:pt x="3939" y="4349"/>
                    <a:pt x="3216" y="4244"/>
                    <a:pt x="2493" y="4057"/>
                  </a:cubicBezTo>
                  <a:cubicBezTo>
                    <a:pt x="2317" y="4024"/>
                    <a:pt x="2155" y="3943"/>
                    <a:pt x="1993" y="3873"/>
                  </a:cubicBezTo>
                  <a:cubicBezTo>
                    <a:pt x="1772" y="3778"/>
                    <a:pt x="1618" y="3605"/>
                    <a:pt x="1479" y="3417"/>
                  </a:cubicBezTo>
                  <a:cubicBezTo>
                    <a:pt x="1398" y="3314"/>
                    <a:pt x="1375" y="3208"/>
                    <a:pt x="1398" y="3068"/>
                  </a:cubicBezTo>
                  <a:cubicBezTo>
                    <a:pt x="1423" y="2940"/>
                    <a:pt x="1434" y="2811"/>
                    <a:pt x="1456" y="2671"/>
                  </a:cubicBezTo>
                  <a:close/>
                  <a:moveTo>
                    <a:pt x="7206" y="3895"/>
                  </a:moveTo>
                  <a:cubicBezTo>
                    <a:pt x="7220" y="3895"/>
                    <a:pt x="7242" y="3906"/>
                    <a:pt x="7253" y="3917"/>
                  </a:cubicBezTo>
                  <a:cubicBezTo>
                    <a:pt x="7301" y="3976"/>
                    <a:pt x="7359" y="4046"/>
                    <a:pt x="7415" y="4127"/>
                  </a:cubicBezTo>
                  <a:cubicBezTo>
                    <a:pt x="6742" y="4325"/>
                    <a:pt x="6088" y="4524"/>
                    <a:pt x="5474" y="4837"/>
                  </a:cubicBezTo>
                  <a:cubicBezTo>
                    <a:pt x="5404" y="4756"/>
                    <a:pt x="5334" y="4686"/>
                    <a:pt x="5250" y="4605"/>
                  </a:cubicBezTo>
                  <a:cubicBezTo>
                    <a:pt x="5264" y="4594"/>
                    <a:pt x="5275" y="4582"/>
                    <a:pt x="5287" y="4582"/>
                  </a:cubicBezTo>
                  <a:cubicBezTo>
                    <a:pt x="5856" y="4292"/>
                    <a:pt x="6438" y="4057"/>
                    <a:pt x="7066" y="3917"/>
                  </a:cubicBezTo>
                  <a:cubicBezTo>
                    <a:pt x="7114" y="3906"/>
                    <a:pt x="7161" y="3895"/>
                    <a:pt x="7206" y="3895"/>
                  </a:cubicBezTo>
                  <a:close/>
                  <a:moveTo>
                    <a:pt x="5077" y="4571"/>
                  </a:moveTo>
                  <a:cubicBezTo>
                    <a:pt x="5088" y="4571"/>
                    <a:pt x="5125" y="4571"/>
                    <a:pt x="5136" y="4582"/>
                  </a:cubicBezTo>
                  <a:cubicBezTo>
                    <a:pt x="5239" y="4697"/>
                    <a:pt x="5368" y="4781"/>
                    <a:pt x="5426" y="4932"/>
                  </a:cubicBezTo>
                  <a:cubicBezTo>
                    <a:pt x="5437" y="4954"/>
                    <a:pt x="5437" y="4965"/>
                    <a:pt x="5449" y="4990"/>
                  </a:cubicBezTo>
                  <a:cubicBezTo>
                    <a:pt x="5437" y="5001"/>
                    <a:pt x="5426" y="5024"/>
                    <a:pt x="5404" y="5035"/>
                  </a:cubicBezTo>
                  <a:cubicBezTo>
                    <a:pt x="5334" y="5082"/>
                    <a:pt x="5264" y="5116"/>
                    <a:pt x="5194" y="5163"/>
                  </a:cubicBezTo>
                  <a:cubicBezTo>
                    <a:pt x="5168" y="5185"/>
                    <a:pt x="5146" y="5197"/>
                    <a:pt x="5126" y="5197"/>
                  </a:cubicBezTo>
                  <a:cubicBezTo>
                    <a:pt x="5101" y="5197"/>
                    <a:pt x="5079" y="5179"/>
                    <a:pt x="5055" y="5141"/>
                  </a:cubicBezTo>
                  <a:cubicBezTo>
                    <a:pt x="4960" y="5035"/>
                    <a:pt x="4879" y="4920"/>
                    <a:pt x="4787" y="4803"/>
                  </a:cubicBezTo>
                  <a:cubicBezTo>
                    <a:pt x="4750" y="4767"/>
                    <a:pt x="4750" y="4733"/>
                    <a:pt x="4809" y="4711"/>
                  </a:cubicBezTo>
                  <a:cubicBezTo>
                    <a:pt x="4890" y="4663"/>
                    <a:pt x="4985" y="4616"/>
                    <a:pt x="5077" y="4571"/>
                  </a:cubicBezTo>
                  <a:close/>
                  <a:moveTo>
                    <a:pt x="6926" y="2998"/>
                  </a:moveTo>
                  <a:lnTo>
                    <a:pt x="6926" y="2998"/>
                  </a:lnTo>
                  <a:cubicBezTo>
                    <a:pt x="7359" y="3138"/>
                    <a:pt x="7672" y="3406"/>
                    <a:pt x="7999" y="3708"/>
                  </a:cubicBezTo>
                  <a:cubicBezTo>
                    <a:pt x="7974" y="3708"/>
                    <a:pt x="7952" y="3719"/>
                    <a:pt x="7941" y="3719"/>
                  </a:cubicBezTo>
                  <a:cubicBezTo>
                    <a:pt x="7323" y="3755"/>
                    <a:pt x="6731" y="3906"/>
                    <a:pt x="6158" y="4127"/>
                  </a:cubicBezTo>
                  <a:cubicBezTo>
                    <a:pt x="5856" y="4244"/>
                    <a:pt x="5555" y="4395"/>
                    <a:pt x="5264" y="4524"/>
                  </a:cubicBezTo>
                  <a:cubicBezTo>
                    <a:pt x="5246" y="4535"/>
                    <a:pt x="5231" y="4540"/>
                    <a:pt x="5217" y="4540"/>
                  </a:cubicBezTo>
                  <a:cubicBezTo>
                    <a:pt x="5202" y="4540"/>
                    <a:pt x="5187" y="4535"/>
                    <a:pt x="5169" y="4524"/>
                  </a:cubicBezTo>
                  <a:cubicBezTo>
                    <a:pt x="5153" y="4516"/>
                    <a:pt x="5131" y="4508"/>
                    <a:pt x="5111" y="4508"/>
                  </a:cubicBezTo>
                  <a:cubicBezTo>
                    <a:pt x="5103" y="4508"/>
                    <a:pt x="5095" y="4509"/>
                    <a:pt x="5088" y="4512"/>
                  </a:cubicBezTo>
                  <a:cubicBezTo>
                    <a:pt x="4960" y="4571"/>
                    <a:pt x="4845" y="4627"/>
                    <a:pt x="4728" y="4697"/>
                  </a:cubicBezTo>
                  <a:cubicBezTo>
                    <a:pt x="4647" y="4744"/>
                    <a:pt x="4717" y="4792"/>
                    <a:pt x="4750" y="4837"/>
                  </a:cubicBezTo>
                  <a:cubicBezTo>
                    <a:pt x="4728" y="4851"/>
                    <a:pt x="4705" y="4862"/>
                    <a:pt x="4692" y="4873"/>
                  </a:cubicBezTo>
                  <a:cubicBezTo>
                    <a:pt x="4110" y="5152"/>
                    <a:pt x="3599" y="5535"/>
                    <a:pt x="3133" y="5954"/>
                  </a:cubicBezTo>
                  <a:cubicBezTo>
                    <a:pt x="3108" y="5973"/>
                    <a:pt x="3076" y="5983"/>
                    <a:pt x="3046" y="5983"/>
                  </a:cubicBezTo>
                  <a:cubicBezTo>
                    <a:pt x="3035" y="5983"/>
                    <a:pt x="3025" y="5982"/>
                    <a:pt x="3015" y="5979"/>
                  </a:cubicBezTo>
                  <a:cubicBezTo>
                    <a:pt x="2610" y="5932"/>
                    <a:pt x="2214" y="5839"/>
                    <a:pt x="1828" y="5711"/>
                  </a:cubicBezTo>
                  <a:cubicBezTo>
                    <a:pt x="1456" y="5582"/>
                    <a:pt x="1107" y="5409"/>
                    <a:pt x="780" y="5200"/>
                  </a:cubicBezTo>
                  <a:cubicBezTo>
                    <a:pt x="549" y="5071"/>
                    <a:pt x="375" y="4884"/>
                    <a:pt x="236" y="4663"/>
                  </a:cubicBezTo>
                  <a:cubicBezTo>
                    <a:pt x="107" y="4443"/>
                    <a:pt x="118" y="4208"/>
                    <a:pt x="236" y="3998"/>
                  </a:cubicBezTo>
                  <a:cubicBezTo>
                    <a:pt x="375" y="3767"/>
                    <a:pt x="571" y="3593"/>
                    <a:pt x="806" y="3465"/>
                  </a:cubicBezTo>
                  <a:cubicBezTo>
                    <a:pt x="945" y="3384"/>
                    <a:pt x="1096" y="3314"/>
                    <a:pt x="1247" y="3244"/>
                  </a:cubicBezTo>
                  <a:cubicBezTo>
                    <a:pt x="1269" y="3230"/>
                    <a:pt x="1294" y="3219"/>
                    <a:pt x="1317" y="3219"/>
                  </a:cubicBezTo>
                  <a:cubicBezTo>
                    <a:pt x="1456" y="3593"/>
                    <a:pt x="1725" y="3848"/>
                    <a:pt x="2085" y="3998"/>
                  </a:cubicBezTo>
                  <a:cubicBezTo>
                    <a:pt x="2482" y="4152"/>
                    <a:pt x="2890" y="4222"/>
                    <a:pt x="3295" y="4303"/>
                  </a:cubicBezTo>
                  <a:cubicBezTo>
                    <a:pt x="3755" y="4374"/>
                    <a:pt x="4212" y="4408"/>
                    <a:pt x="4671" y="4408"/>
                  </a:cubicBezTo>
                  <a:cubicBezTo>
                    <a:pt x="4737" y="4408"/>
                    <a:pt x="4802" y="4408"/>
                    <a:pt x="4868" y="4406"/>
                  </a:cubicBezTo>
                  <a:cubicBezTo>
                    <a:pt x="5125" y="4406"/>
                    <a:pt x="5368" y="4373"/>
                    <a:pt x="5613" y="4292"/>
                  </a:cubicBezTo>
                  <a:cubicBezTo>
                    <a:pt x="5879" y="4186"/>
                    <a:pt x="6136" y="4093"/>
                    <a:pt x="6393" y="3976"/>
                  </a:cubicBezTo>
                  <a:cubicBezTo>
                    <a:pt x="6544" y="3895"/>
                    <a:pt x="6683" y="3778"/>
                    <a:pt x="6812" y="3674"/>
                  </a:cubicBezTo>
                  <a:cubicBezTo>
                    <a:pt x="6940" y="3593"/>
                    <a:pt x="6963" y="3454"/>
                    <a:pt x="6952" y="3314"/>
                  </a:cubicBezTo>
                  <a:cubicBezTo>
                    <a:pt x="6940" y="3208"/>
                    <a:pt x="6940" y="3116"/>
                    <a:pt x="6926" y="2998"/>
                  </a:cubicBezTo>
                  <a:close/>
                  <a:moveTo>
                    <a:pt x="8242" y="4093"/>
                  </a:moveTo>
                  <a:lnTo>
                    <a:pt x="8242" y="4093"/>
                  </a:lnTo>
                  <a:cubicBezTo>
                    <a:pt x="8393" y="4443"/>
                    <a:pt x="8360" y="4686"/>
                    <a:pt x="8150" y="4943"/>
                  </a:cubicBezTo>
                  <a:cubicBezTo>
                    <a:pt x="7882" y="5256"/>
                    <a:pt x="7533" y="5465"/>
                    <a:pt x="7136" y="5582"/>
                  </a:cubicBezTo>
                  <a:cubicBezTo>
                    <a:pt x="6834" y="5663"/>
                    <a:pt x="6533" y="5758"/>
                    <a:pt x="6217" y="5828"/>
                  </a:cubicBezTo>
                  <a:cubicBezTo>
                    <a:pt x="5879" y="5909"/>
                    <a:pt x="5530" y="5968"/>
                    <a:pt x="5169" y="6002"/>
                  </a:cubicBezTo>
                  <a:cubicBezTo>
                    <a:pt x="4837" y="6034"/>
                    <a:pt x="4499" y="6039"/>
                    <a:pt x="4163" y="6039"/>
                  </a:cubicBezTo>
                  <a:cubicBezTo>
                    <a:pt x="4005" y="6039"/>
                    <a:pt x="3848" y="6038"/>
                    <a:pt x="3691" y="6038"/>
                  </a:cubicBezTo>
                  <a:cubicBezTo>
                    <a:pt x="3669" y="6038"/>
                    <a:pt x="3644" y="6024"/>
                    <a:pt x="3599" y="6024"/>
                  </a:cubicBezTo>
                  <a:cubicBezTo>
                    <a:pt x="4029" y="5652"/>
                    <a:pt x="4518" y="5409"/>
                    <a:pt x="5018" y="5186"/>
                  </a:cubicBezTo>
                  <a:cubicBezTo>
                    <a:pt x="5030" y="5200"/>
                    <a:pt x="5041" y="5211"/>
                    <a:pt x="5041" y="5222"/>
                  </a:cubicBezTo>
                  <a:cubicBezTo>
                    <a:pt x="5067" y="5255"/>
                    <a:pt x="5097" y="5269"/>
                    <a:pt x="5127" y="5269"/>
                  </a:cubicBezTo>
                  <a:cubicBezTo>
                    <a:pt x="5150" y="5269"/>
                    <a:pt x="5173" y="5260"/>
                    <a:pt x="5194" y="5244"/>
                  </a:cubicBezTo>
                  <a:cubicBezTo>
                    <a:pt x="5287" y="5186"/>
                    <a:pt x="5379" y="5130"/>
                    <a:pt x="5460" y="5071"/>
                  </a:cubicBezTo>
                  <a:cubicBezTo>
                    <a:pt x="5507" y="5046"/>
                    <a:pt x="5530" y="5013"/>
                    <a:pt x="5507" y="4954"/>
                  </a:cubicBezTo>
                  <a:cubicBezTo>
                    <a:pt x="5485" y="4906"/>
                    <a:pt x="5507" y="4895"/>
                    <a:pt x="5555" y="4873"/>
                  </a:cubicBezTo>
                  <a:cubicBezTo>
                    <a:pt x="5893" y="4697"/>
                    <a:pt x="6242" y="4571"/>
                    <a:pt x="6602" y="4443"/>
                  </a:cubicBezTo>
                  <a:cubicBezTo>
                    <a:pt x="6996" y="4314"/>
                    <a:pt x="7393" y="4186"/>
                    <a:pt x="7812" y="4127"/>
                  </a:cubicBezTo>
                  <a:cubicBezTo>
                    <a:pt x="7952" y="4105"/>
                    <a:pt x="8103" y="4105"/>
                    <a:pt x="8242" y="4093"/>
                  </a:cubicBezTo>
                  <a:close/>
                  <a:moveTo>
                    <a:pt x="4787" y="4895"/>
                  </a:moveTo>
                  <a:cubicBezTo>
                    <a:pt x="4856" y="4965"/>
                    <a:pt x="4915" y="5035"/>
                    <a:pt x="4996" y="5116"/>
                  </a:cubicBezTo>
                  <a:cubicBezTo>
                    <a:pt x="4890" y="5163"/>
                    <a:pt x="4798" y="5211"/>
                    <a:pt x="4705" y="5256"/>
                  </a:cubicBezTo>
                  <a:cubicBezTo>
                    <a:pt x="4379" y="5395"/>
                    <a:pt x="4063" y="5582"/>
                    <a:pt x="3772" y="5792"/>
                  </a:cubicBezTo>
                  <a:cubicBezTo>
                    <a:pt x="3658" y="5884"/>
                    <a:pt x="3552" y="6002"/>
                    <a:pt x="3448" y="6108"/>
                  </a:cubicBezTo>
                  <a:cubicBezTo>
                    <a:pt x="3428" y="6117"/>
                    <a:pt x="3409" y="6133"/>
                    <a:pt x="3391" y="6133"/>
                  </a:cubicBezTo>
                  <a:cubicBezTo>
                    <a:pt x="3387" y="6133"/>
                    <a:pt x="3383" y="6132"/>
                    <a:pt x="3379" y="6130"/>
                  </a:cubicBezTo>
                  <a:cubicBezTo>
                    <a:pt x="3295" y="6130"/>
                    <a:pt x="3203" y="6108"/>
                    <a:pt x="3110" y="6094"/>
                  </a:cubicBezTo>
                  <a:cubicBezTo>
                    <a:pt x="3144" y="6049"/>
                    <a:pt x="3169" y="6002"/>
                    <a:pt x="3203" y="5968"/>
                  </a:cubicBezTo>
                  <a:cubicBezTo>
                    <a:pt x="3412" y="5792"/>
                    <a:pt x="3633" y="5619"/>
                    <a:pt x="3853" y="5454"/>
                  </a:cubicBezTo>
                  <a:cubicBezTo>
                    <a:pt x="4122" y="5256"/>
                    <a:pt x="4412" y="5071"/>
                    <a:pt x="4717" y="4932"/>
                  </a:cubicBezTo>
                  <a:cubicBezTo>
                    <a:pt x="4739" y="4920"/>
                    <a:pt x="4761" y="4906"/>
                    <a:pt x="4787" y="4895"/>
                  </a:cubicBezTo>
                  <a:close/>
                  <a:moveTo>
                    <a:pt x="3917" y="0"/>
                  </a:moveTo>
                  <a:cubicBezTo>
                    <a:pt x="3685" y="0"/>
                    <a:pt x="3498" y="103"/>
                    <a:pt x="3353" y="297"/>
                  </a:cubicBezTo>
                  <a:cubicBezTo>
                    <a:pt x="3331" y="322"/>
                    <a:pt x="3309" y="356"/>
                    <a:pt x="3272" y="367"/>
                  </a:cubicBezTo>
                  <a:cubicBezTo>
                    <a:pt x="2971" y="437"/>
                    <a:pt x="2702" y="590"/>
                    <a:pt x="2445" y="752"/>
                  </a:cubicBezTo>
                  <a:cubicBezTo>
                    <a:pt x="2283" y="856"/>
                    <a:pt x="2144" y="984"/>
                    <a:pt x="2026" y="1149"/>
                  </a:cubicBezTo>
                  <a:cubicBezTo>
                    <a:pt x="1644" y="1741"/>
                    <a:pt x="1375" y="2381"/>
                    <a:pt x="1317" y="3104"/>
                  </a:cubicBezTo>
                  <a:cubicBezTo>
                    <a:pt x="1317" y="3138"/>
                    <a:pt x="1294" y="3149"/>
                    <a:pt x="1258" y="3160"/>
                  </a:cubicBezTo>
                  <a:cubicBezTo>
                    <a:pt x="1074" y="3255"/>
                    <a:pt x="887" y="3348"/>
                    <a:pt x="699" y="3454"/>
                  </a:cubicBezTo>
                  <a:cubicBezTo>
                    <a:pt x="526" y="3546"/>
                    <a:pt x="375" y="3686"/>
                    <a:pt x="247" y="3848"/>
                  </a:cubicBezTo>
                  <a:cubicBezTo>
                    <a:pt x="60" y="4093"/>
                    <a:pt x="1" y="4443"/>
                    <a:pt x="199" y="4744"/>
                  </a:cubicBezTo>
                  <a:cubicBezTo>
                    <a:pt x="361" y="4976"/>
                    <a:pt x="560" y="5163"/>
                    <a:pt x="806" y="5303"/>
                  </a:cubicBezTo>
                  <a:cubicBezTo>
                    <a:pt x="1479" y="5711"/>
                    <a:pt x="2214" y="5954"/>
                    <a:pt x="2993" y="6060"/>
                  </a:cubicBezTo>
                  <a:cubicBezTo>
                    <a:pt x="3015" y="6060"/>
                    <a:pt x="3052" y="6060"/>
                    <a:pt x="3052" y="6108"/>
                  </a:cubicBezTo>
                  <a:cubicBezTo>
                    <a:pt x="3052" y="6130"/>
                    <a:pt x="3085" y="6152"/>
                    <a:pt x="3110" y="6152"/>
                  </a:cubicBezTo>
                  <a:cubicBezTo>
                    <a:pt x="3203" y="6178"/>
                    <a:pt x="3295" y="6189"/>
                    <a:pt x="3390" y="6211"/>
                  </a:cubicBezTo>
                  <a:cubicBezTo>
                    <a:pt x="3434" y="6211"/>
                    <a:pt x="3471" y="6189"/>
                    <a:pt x="3504" y="6152"/>
                  </a:cubicBezTo>
                  <a:cubicBezTo>
                    <a:pt x="3518" y="6130"/>
                    <a:pt x="3563" y="6108"/>
                    <a:pt x="3588" y="6108"/>
                  </a:cubicBezTo>
                  <a:cubicBezTo>
                    <a:pt x="3709" y="6108"/>
                    <a:pt x="3829" y="6122"/>
                    <a:pt x="3944" y="6122"/>
                  </a:cubicBezTo>
                  <a:cubicBezTo>
                    <a:pt x="3973" y="6122"/>
                    <a:pt x="4001" y="6121"/>
                    <a:pt x="4029" y="6119"/>
                  </a:cubicBezTo>
                  <a:cubicBezTo>
                    <a:pt x="4437" y="6094"/>
                    <a:pt x="4845" y="6119"/>
                    <a:pt x="5250" y="6060"/>
                  </a:cubicBezTo>
                  <a:cubicBezTo>
                    <a:pt x="5588" y="6013"/>
                    <a:pt x="5938" y="5968"/>
                    <a:pt x="6276" y="5884"/>
                  </a:cubicBezTo>
                  <a:cubicBezTo>
                    <a:pt x="6577" y="5814"/>
                    <a:pt x="6871" y="5722"/>
                    <a:pt x="7161" y="5641"/>
                  </a:cubicBezTo>
                  <a:cubicBezTo>
                    <a:pt x="7346" y="5594"/>
                    <a:pt x="7522" y="5501"/>
                    <a:pt x="7695" y="5409"/>
                  </a:cubicBezTo>
                  <a:cubicBezTo>
                    <a:pt x="7893" y="5303"/>
                    <a:pt x="8058" y="5163"/>
                    <a:pt x="8198" y="5001"/>
                  </a:cubicBezTo>
                  <a:cubicBezTo>
                    <a:pt x="8337" y="4837"/>
                    <a:pt x="8429" y="4663"/>
                    <a:pt x="8407" y="4454"/>
                  </a:cubicBezTo>
                  <a:cubicBezTo>
                    <a:pt x="8393" y="4336"/>
                    <a:pt x="8371" y="4222"/>
                    <a:pt x="8348" y="4093"/>
                  </a:cubicBezTo>
                  <a:cubicBezTo>
                    <a:pt x="8407" y="4082"/>
                    <a:pt x="8407" y="4035"/>
                    <a:pt x="8382" y="3976"/>
                  </a:cubicBezTo>
                  <a:cubicBezTo>
                    <a:pt x="8348" y="3917"/>
                    <a:pt x="8337" y="3859"/>
                    <a:pt x="8312" y="3803"/>
                  </a:cubicBezTo>
                  <a:cubicBezTo>
                    <a:pt x="8279" y="3733"/>
                    <a:pt x="8231" y="3697"/>
                    <a:pt x="8150" y="3697"/>
                  </a:cubicBezTo>
                  <a:cubicBezTo>
                    <a:pt x="8146" y="3699"/>
                    <a:pt x="8141" y="3700"/>
                    <a:pt x="8135" y="3700"/>
                  </a:cubicBezTo>
                  <a:cubicBezTo>
                    <a:pt x="8111" y="3700"/>
                    <a:pt x="8076" y="3683"/>
                    <a:pt x="8058" y="3674"/>
                  </a:cubicBezTo>
                  <a:cubicBezTo>
                    <a:pt x="7952" y="3579"/>
                    <a:pt x="7860" y="3476"/>
                    <a:pt x="7742" y="3384"/>
                  </a:cubicBezTo>
                  <a:cubicBezTo>
                    <a:pt x="7499" y="3197"/>
                    <a:pt x="7253" y="3035"/>
                    <a:pt x="6963" y="2940"/>
                  </a:cubicBezTo>
                  <a:cubicBezTo>
                    <a:pt x="6940" y="2940"/>
                    <a:pt x="6926" y="2917"/>
                    <a:pt x="6926" y="2895"/>
                  </a:cubicBezTo>
                  <a:cubicBezTo>
                    <a:pt x="6915" y="2836"/>
                    <a:pt x="6915" y="2778"/>
                    <a:pt x="6904" y="2708"/>
                  </a:cubicBezTo>
                  <a:cubicBezTo>
                    <a:pt x="6857" y="2440"/>
                    <a:pt x="6801" y="2160"/>
                    <a:pt x="6695" y="1903"/>
                  </a:cubicBezTo>
                  <a:cubicBezTo>
                    <a:pt x="6533" y="1498"/>
                    <a:pt x="6276" y="1160"/>
                    <a:pt x="5926" y="892"/>
                  </a:cubicBezTo>
                  <a:cubicBezTo>
                    <a:pt x="5834" y="822"/>
                    <a:pt x="5728" y="763"/>
                    <a:pt x="5636" y="694"/>
                  </a:cubicBezTo>
                  <a:cubicBezTo>
                    <a:pt x="5287" y="473"/>
                    <a:pt x="4926" y="322"/>
                    <a:pt x="4507" y="297"/>
                  </a:cubicBezTo>
                  <a:cubicBezTo>
                    <a:pt x="4482" y="297"/>
                    <a:pt x="4460" y="286"/>
                    <a:pt x="4460" y="275"/>
                  </a:cubicBezTo>
                  <a:cubicBezTo>
                    <a:pt x="4342" y="124"/>
                    <a:pt x="4191" y="31"/>
                    <a:pt x="4018" y="6"/>
                  </a:cubicBezTo>
                  <a:cubicBezTo>
                    <a:pt x="3984" y="2"/>
                    <a:pt x="3950" y="0"/>
                    <a:pt x="3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2"/>
            <p:cNvSpPr/>
            <p:nvPr/>
          </p:nvSpPr>
          <p:spPr>
            <a:xfrm>
              <a:off x="6570563" y="464226"/>
              <a:ext cx="20348" cy="21180"/>
            </a:xfrm>
            <a:custGeom>
              <a:rect b="b" l="l" r="r" t="t"/>
              <a:pathLst>
                <a:path extrusionOk="0" h="280" w="269">
                  <a:moveTo>
                    <a:pt x="142" y="79"/>
                  </a:moveTo>
                  <a:cubicBezTo>
                    <a:pt x="173" y="79"/>
                    <a:pt x="208" y="112"/>
                    <a:pt x="198" y="151"/>
                  </a:cubicBezTo>
                  <a:cubicBezTo>
                    <a:pt x="187" y="176"/>
                    <a:pt x="151" y="198"/>
                    <a:pt x="117" y="210"/>
                  </a:cubicBezTo>
                  <a:cubicBezTo>
                    <a:pt x="116" y="211"/>
                    <a:pt x="114" y="211"/>
                    <a:pt x="113" y="211"/>
                  </a:cubicBezTo>
                  <a:cubicBezTo>
                    <a:pt x="99" y="211"/>
                    <a:pt x="78" y="172"/>
                    <a:pt x="48" y="140"/>
                  </a:cubicBezTo>
                  <a:cubicBezTo>
                    <a:pt x="81" y="117"/>
                    <a:pt x="103" y="81"/>
                    <a:pt x="129" y="81"/>
                  </a:cubicBezTo>
                  <a:cubicBezTo>
                    <a:pt x="133" y="80"/>
                    <a:pt x="137" y="79"/>
                    <a:pt x="142" y="79"/>
                  </a:cubicBezTo>
                  <a:close/>
                  <a:moveTo>
                    <a:pt x="129" y="0"/>
                  </a:moveTo>
                  <a:cubicBezTo>
                    <a:pt x="59" y="0"/>
                    <a:pt x="0" y="70"/>
                    <a:pt x="0" y="151"/>
                  </a:cubicBezTo>
                  <a:cubicBezTo>
                    <a:pt x="0" y="232"/>
                    <a:pt x="48" y="279"/>
                    <a:pt x="117" y="279"/>
                  </a:cubicBezTo>
                  <a:cubicBezTo>
                    <a:pt x="198" y="279"/>
                    <a:pt x="268" y="221"/>
                    <a:pt x="268" y="151"/>
                  </a:cubicBezTo>
                  <a:cubicBezTo>
                    <a:pt x="268" y="81"/>
                    <a:pt x="198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2"/>
            <p:cNvSpPr/>
            <p:nvPr/>
          </p:nvSpPr>
          <p:spPr>
            <a:xfrm>
              <a:off x="6529945" y="453637"/>
              <a:ext cx="20348" cy="20348"/>
            </a:xfrm>
            <a:custGeom>
              <a:rect b="b" l="l" r="r" t="t"/>
              <a:pathLst>
                <a:path extrusionOk="0" h="269" w="269">
                  <a:moveTo>
                    <a:pt x="129" y="70"/>
                  </a:moveTo>
                  <a:cubicBezTo>
                    <a:pt x="166" y="70"/>
                    <a:pt x="188" y="107"/>
                    <a:pt x="235" y="140"/>
                  </a:cubicBezTo>
                  <a:cubicBezTo>
                    <a:pt x="194" y="172"/>
                    <a:pt x="172" y="201"/>
                    <a:pt x="150" y="201"/>
                  </a:cubicBezTo>
                  <a:cubicBezTo>
                    <a:pt x="147" y="201"/>
                    <a:pt x="144" y="200"/>
                    <a:pt x="140" y="199"/>
                  </a:cubicBezTo>
                  <a:cubicBezTo>
                    <a:pt x="118" y="199"/>
                    <a:pt x="96" y="162"/>
                    <a:pt x="71" y="140"/>
                  </a:cubicBezTo>
                  <a:cubicBezTo>
                    <a:pt x="96" y="118"/>
                    <a:pt x="107" y="70"/>
                    <a:pt x="129" y="70"/>
                  </a:cubicBezTo>
                  <a:close/>
                  <a:moveTo>
                    <a:pt x="129" y="0"/>
                  </a:moveTo>
                  <a:cubicBezTo>
                    <a:pt x="71" y="0"/>
                    <a:pt x="1" y="70"/>
                    <a:pt x="1" y="140"/>
                  </a:cubicBezTo>
                  <a:cubicBezTo>
                    <a:pt x="1" y="210"/>
                    <a:pt x="71" y="269"/>
                    <a:pt x="152" y="269"/>
                  </a:cubicBezTo>
                  <a:cubicBezTo>
                    <a:pt x="210" y="269"/>
                    <a:pt x="269" y="210"/>
                    <a:pt x="269" y="140"/>
                  </a:cubicBezTo>
                  <a:cubicBezTo>
                    <a:pt x="269" y="70"/>
                    <a:pt x="199" y="0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2"/>
            <p:cNvSpPr/>
            <p:nvPr/>
          </p:nvSpPr>
          <p:spPr>
            <a:xfrm>
              <a:off x="6713975" y="417405"/>
              <a:ext cx="20423" cy="7867"/>
            </a:xfrm>
            <a:custGeom>
              <a:rect b="b" l="l" r="r" t="t"/>
              <a:pathLst>
                <a:path extrusionOk="0" h="104" w="270">
                  <a:moveTo>
                    <a:pt x="31" y="0"/>
                  </a:moveTo>
                  <a:cubicBezTo>
                    <a:pt x="28" y="0"/>
                    <a:pt x="25" y="1"/>
                    <a:pt x="23" y="2"/>
                  </a:cubicBezTo>
                  <a:cubicBezTo>
                    <a:pt x="12" y="13"/>
                    <a:pt x="1" y="38"/>
                    <a:pt x="12" y="49"/>
                  </a:cubicBezTo>
                  <a:cubicBezTo>
                    <a:pt x="32" y="75"/>
                    <a:pt x="143" y="104"/>
                    <a:pt x="218" y="104"/>
                  </a:cubicBezTo>
                  <a:cubicBezTo>
                    <a:pt x="239" y="104"/>
                    <a:pt x="257" y="101"/>
                    <a:pt x="269" y="97"/>
                  </a:cubicBezTo>
                  <a:cubicBezTo>
                    <a:pt x="248" y="63"/>
                    <a:pt x="76" y="0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2"/>
            <p:cNvSpPr/>
            <p:nvPr/>
          </p:nvSpPr>
          <p:spPr>
            <a:xfrm>
              <a:off x="6601348" y="399101"/>
              <a:ext cx="15129" cy="15961"/>
            </a:xfrm>
            <a:custGeom>
              <a:rect b="b" l="l" r="r" t="t"/>
              <a:pathLst>
                <a:path extrusionOk="0" h="211" w="200">
                  <a:moveTo>
                    <a:pt x="199" y="1"/>
                  </a:moveTo>
                  <a:cubicBezTo>
                    <a:pt x="129" y="12"/>
                    <a:pt x="12" y="140"/>
                    <a:pt x="1" y="210"/>
                  </a:cubicBezTo>
                  <a:cubicBezTo>
                    <a:pt x="71" y="199"/>
                    <a:pt x="199" y="59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2"/>
            <p:cNvSpPr/>
            <p:nvPr/>
          </p:nvSpPr>
          <p:spPr>
            <a:xfrm>
              <a:off x="6733489" y="433365"/>
              <a:ext cx="11422" cy="14448"/>
            </a:xfrm>
            <a:custGeom>
              <a:rect b="b" l="l" r="r" t="t"/>
              <a:pathLst>
                <a:path extrusionOk="0" h="191" w="151">
                  <a:moveTo>
                    <a:pt x="11" y="0"/>
                  </a:moveTo>
                  <a:lnTo>
                    <a:pt x="11" y="0"/>
                  </a:lnTo>
                  <a:cubicBezTo>
                    <a:pt x="1" y="87"/>
                    <a:pt x="68" y="190"/>
                    <a:pt x="133" y="190"/>
                  </a:cubicBezTo>
                  <a:cubicBezTo>
                    <a:pt x="139" y="190"/>
                    <a:pt x="145" y="189"/>
                    <a:pt x="151" y="187"/>
                  </a:cubicBezTo>
                  <a:cubicBezTo>
                    <a:pt x="103" y="129"/>
                    <a:pt x="81" y="48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2"/>
            <p:cNvSpPr/>
            <p:nvPr/>
          </p:nvSpPr>
          <p:spPr>
            <a:xfrm>
              <a:off x="6423445" y="588275"/>
              <a:ext cx="48487" cy="36157"/>
            </a:xfrm>
            <a:custGeom>
              <a:rect b="b" l="l" r="r" t="t"/>
              <a:pathLst>
                <a:path extrusionOk="0" h="478" w="641">
                  <a:moveTo>
                    <a:pt x="615" y="0"/>
                  </a:moveTo>
                  <a:cubicBezTo>
                    <a:pt x="433" y="0"/>
                    <a:pt x="1" y="324"/>
                    <a:pt x="1" y="478"/>
                  </a:cubicBezTo>
                  <a:cubicBezTo>
                    <a:pt x="23" y="444"/>
                    <a:pt x="59" y="433"/>
                    <a:pt x="71" y="408"/>
                  </a:cubicBezTo>
                  <a:cubicBezTo>
                    <a:pt x="199" y="235"/>
                    <a:pt x="372" y="128"/>
                    <a:pt x="571" y="47"/>
                  </a:cubicBezTo>
                  <a:cubicBezTo>
                    <a:pt x="596" y="36"/>
                    <a:pt x="607" y="14"/>
                    <a:pt x="640" y="3"/>
                  </a:cubicBezTo>
                  <a:cubicBezTo>
                    <a:pt x="633" y="1"/>
                    <a:pt x="624" y="0"/>
                    <a:pt x="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2"/>
            <p:cNvSpPr/>
            <p:nvPr/>
          </p:nvSpPr>
          <p:spPr>
            <a:xfrm>
              <a:off x="6411191" y="632372"/>
              <a:ext cx="8775" cy="22088"/>
            </a:xfrm>
            <a:custGeom>
              <a:rect b="b" l="l" r="r" t="t"/>
              <a:pathLst>
                <a:path extrusionOk="0" h="292" w="116">
                  <a:moveTo>
                    <a:pt x="104" y="1"/>
                  </a:moveTo>
                  <a:cubicBezTo>
                    <a:pt x="34" y="48"/>
                    <a:pt x="23" y="118"/>
                    <a:pt x="12" y="188"/>
                  </a:cubicBezTo>
                  <a:cubicBezTo>
                    <a:pt x="12" y="221"/>
                    <a:pt x="1" y="269"/>
                    <a:pt x="59" y="291"/>
                  </a:cubicBezTo>
                  <a:cubicBezTo>
                    <a:pt x="82" y="199"/>
                    <a:pt x="104" y="104"/>
                    <a:pt x="115" y="1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2"/>
            <p:cNvSpPr/>
            <p:nvPr/>
          </p:nvSpPr>
          <p:spPr>
            <a:xfrm>
              <a:off x="6940287" y="581164"/>
              <a:ext cx="15961" cy="13464"/>
            </a:xfrm>
            <a:custGeom>
              <a:rect b="b" l="l" r="r" t="t"/>
              <a:pathLst>
                <a:path extrusionOk="0" h="178" w="211">
                  <a:moveTo>
                    <a:pt x="11" y="1"/>
                  </a:moveTo>
                  <a:cubicBezTo>
                    <a:pt x="8" y="1"/>
                    <a:pt x="4" y="1"/>
                    <a:pt x="1" y="2"/>
                  </a:cubicBezTo>
                  <a:cubicBezTo>
                    <a:pt x="48" y="83"/>
                    <a:pt x="118" y="141"/>
                    <a:pt x="211" y="178"/>
                  </a:cubicBezTo>
                  <a:cubicBezTo>
                    <a:pt x="189" y="88"/>
                    <a:pt x="74" y="1"/>
                    <a:pt x="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2"/>
            <p:cNvSpPr/>
            <p:nvPr/>
          </p:nvSpPr>
          <p:spPr>
            <a:xfrm>
              <a:off x="6598625" y="701885"/>
              <a:ext cx="15961" cy="14296"/>
            </a:xfrm>
            <a:custGeom>
              <a:rect b="b" l="l" r="r" t="t"/>
              <a:pathLst>
                <a:path extrusionOk="0" h="189" w="211">
                  <a:moveTo>
                    <a:pt x="1" y="1"/>
                  </a:moveTo>
                  <a:cubicBezTo>
                    <a:pt x="25" y="89"/>
                    <a:pt x="139" y="189"/>
                    <a:pt x="201" y="189"/>
                  </a:cubicBezTo>
                  <a:cubicBezTo>
                    <a:pt x="204" y="189"/>
                    <a:pt x="207" y="189"/>
                    <a:pt x="210" y="188"/>
                  </a:cubicBezTo>
                  <a:cubicBezTo>
                    <a:pt x="188" y="129"/>
                    <a:pt x="48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2"/>
            <p:cNvSpPr/>
            <p:nvPr/>
          </p:nvSpPr>
          <p:spPr>
            <a:xfrm>
              <a:off x="6503547" y="641298"/>
              <a:ext cx="5371" cy="15885"/>
            </a:xfrm>
            <a:custGeom>
              <a:rect b="b" l="l" r="r" t="t"/>
              <a:pathLst>
                <a:path extrusionOk="0" h="210" w="71">
                  <a:moveTo>
                    <a:pt x="12" y="0"/>
                  </a:moveTo>
                  <a:cubicBezTo>
                    <a:pt x="12" y="70"/>
                    <a:pt x="0" y="140"/>
                    <a:pt x="0" y="210"/>
                  </a:cubicBezTo>
                  <a:lnTo>
                    <a:pt x="26" y="210"/>
                  </a:lnTo>
                  <a:cubicBezTo>
                    <a:pt x="59" y="162"/>
                    <a:pt x="70" y="45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2"/>
            <p:cNvSpPr/>
            <p:nvPr/>
          </p:nvSpPr>
          <p:spPr>
            <a:xfrm>
              <a:off x="6629486" y="706347"/>
              <a:ext cx="5371" cy="10666"/>
            </a:xfrm>
            <a:custGeom>
              <a:rect b="b" l="l" r="r" t="t"/>
              <a:pathLst>
                <a:path extrusionOk="0" h="141" w="71">
                  <a:moveTo>
                    <a:pt x="23" y="1"/>
                  </a:moveTo>
                  <a:cubicBezTo>
                    <a:pt x="12" y="23"/>
                    <a:pt x="1" y="48"/>
                    <a:pt x="1" y="70"/>
                  </a:cubicBezTo>
                  <a:cubicBezTo>
                    <a:pt x="1" y="93"/>
                    <a:pt x="12" y="118"/>
                    <a:pt x="23" y="140"/>
                  </a:cubicBezTo>
                  <a:cubicBezTo>
                    <a:pt x="37" y="118"/>
                    <a:pt x="48" y="104"/>
                    <a:pt x="70" y="70"/>
                  </a:cubicBezTo>
                  <a:cubicBezTo>
                    <a:pt x="59" y="48"/>
                    <a:pt x="48" y="23"/>
                    <a:pt x="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2"/>
            <p:cNvSpPr/>
            <p:nvPr/>
          </p:nvSpPr>
          <p:spPr>
            <a:xfrm>
              <a:off x="6781823" y="718601"/>
              <a:ext cx="189409" cy="55673"/>
            </a:xfrm>
            <a:custGeom>
              <a:rect b="b" l="l" r="r" t="t"/>
              <a:pathLst>
                <a:path extrusionOk="0" h="736" w="2504">
                  <a:moveTo>
                    <a:pt x="2493" y="1"/>
                  </a:moveTo>
                  <a:cubicBezTo>
                    <a:pt x="2468" y="12"/>
                    <a:pt x="2445" y="26"/>
                    <a:pt x="2423" y="37"/>
                  </a:cubicBezTo>
                  <a:cubicBezTo>
                    <a:pt x="2269" y="107"/>
                    <a:pt x="2118" y="177"/>
                    <a:pt x="1979" y="246"/>
                  </a:cubicBezTo>
                  <a:cubicBezTo>
                    <a:pt x="1560" y="420"/>
                    <a:pt x="1129" y="501"/>
                    <a:pt x="688" y="559"/>
                  </a:cubicBezTo>
                  <a:cubicBezTo>
                    <a:pt x="490" y="596"/>
                    <a:pt x="280" y="629"/>
                    <a:pt x="82" y="665"/>
                  </a:cubicBezTo>
                  <a:cubicBezTo>
                    <a:pt x="59" y="677"/>
                    <a:pt x="34" y="688"/>
                    <a:pt x="1" y="699"/>
                  </a:cubicBezTo>
                  <a:cubicBezTo>
                    <a:pt x="12" y="710"/>
                    <a:pt x="12" y="724"/>
                    <a:pt x="12" y="735"/>
                  </a:cubicBezTo>
                  <a:cubicBezTo>
                    <a:pt x="59" y="724"/>
                    <a:pt x="93" y="724"/>
                    <a:pt x="140" y="724"/>
                  </a:cubicBezTo>
                  <a:cubicBezTo>
                    <a:pt x="467" y="665"/>
                    <a:pt x="803" y="607"/>
                    <a:pt x="1129" y="548"/>
                  </a:cubicBezTo>
                  <a:cubicBezTo>
                    <a:pt x="1607" y="467"/>
                    <a:pt x="2048" y="316"/>
                    <a:pt x="2456" y="70"/>
                  </a:cubicBezTo>
                  <a:cubicBezTo>
                    <a:pt x="2479" y="59"/>
                    <a:pt x="2493" y="37"/>
                    <a:pt x="2504" y="26"/>
                  </a:cubicBezTo>
                  <a:cubicBezTo>
                    <a:pt x="2504" y="26"/>
                    <a:pt x="2493" y="12"/>
                    <a:pt x="2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2"/>
            <p:cNvSpPr/>
            <p:nvPr/>
          </p:nvSpPr>
          <p:spPr>
            <a:xfrm>
              <a:off x="6981737" y="664065"/>
              <a:ext cx="31770" cy="47655"/>
            </a:xfrm>
            <a:custGeom>
              <a:rect b="b" l="l" r="r" t="t"/>
              <a:pathLst>
                <a:path extrusionOk="0" h="630" w="420">
                  <a:moveTo>
                    <a:pt x="372" y="1"/>
                  </a:moveTo>
                  <a:lnTo>
                    <a:pt x="372" y="1"/>
                  </a:lnTo>
                  <a:cubicBezTo>
                    <a:pt x="361" y="23"/>
                    <a:pt x="350" y="48"/>
                    <a:pt x="339" y="71"/>
                  </a:cubicBezTo>
                  <a:cubicBezTo>
                    <a:pt x="325" y="104"/>
                    <a:pt x="325" y="152"/>
                    <a:pt x="302" y="199"/>
                  </a:cubicBezTo>
                  <a:cubicBezTo>
                    <a:pt x="244" y="328"/>
                    <a:pt x="163" y="453"/>
                    <a:pt x="45" y="548"/>
                  </a:cubicBezTo>
                  <a:cubicBezTo>
                    <a:pt x="23" y="571"/>
                    <a:pt x="12" y="582"/>
                    <a:pt x="1" y="607"/>
                  </a:cubicBezTo>
                  <a:cubicBezTo>
                    <a:pt x="1" y="618"/>
                    <a:pt x="12" y="618"/>
                    <a:pt x="12" y="629"/>
                  </a:cubicBezTo>
                  <a:cubicBezTo>
                    <a:pt x="140" y="593"/>
                    <a:pt x="199" y="490"/>
                    <a:pt x="269" y="398"/>
                  </a:cubicBezTo>
                  <a:cubicBezTo>
                    <a:pt x="339" y="280"/>
                    <a:pt x="420" y="152"/>
                    <a:pt x="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2"/>
            <p:cNvSpPr/>
            <p:nvPr/>
          </p:nvSpPr>
          <p:spPr>
            <a:xfrm>
              <a:off x="6935900" y="672688"/>
              <a:ext cx="8926" cy="14296"/>
            </a:xfrm>
            <a:custGeom>
              <a:rect b="b" l="l" r="r" t="t"/>
              <a:pathLst>
                <a:path extrusionOk="0" h="189" w="118">
                  <a:moveTo>
                    <a:pt x="80" y="0"/>
                  </a:moveTo>
                  <a:cubicBezTo>
                    <a:pt x="76" y="0"/>
                    <a:pt x="72" y="1"/>
                    <a:pt x="70" y="4"/>
                  </a:cubicBezTo>
                  <a:cubicBezTo>
                    <a:pt x="37" y="15"/>
                    <a:pt x="0" y="144"/>
                    <a:pt x="23" y="189"/>
                  </a:cubicBezTo>
                  <a:cubicBezTo>
                    <a:pt x="81" y="144"/>
                    <a:pt x="93" y="85"/>
                    <a:pt x="118" y="27"/>
                  </a:cubicBezTo>
                  <a:cubicBezTo>
                    <a:pt x="118" y="18"/>
                    <a:pt x="95" y="0"/>
                    <a:pt x="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2"/>
            <p:cNvSpPr/>
            <p:nvPr/>
          </p:nvSpPr>
          <p:spPr>
            <a:xfrm>
              <a:off x="6950044" y="661342"/>
              <a:ext cx="6203" cy="14221"/>
            </a:xfrm>
            <a:custGeom>
              <a:rect b="b" l="l" r="r" t="t"/>
              <a:pathLst>
                <a:path extrusionOk="0" h="188" w="82">
                  <a:moveTo>
                    <a:pt x="59" y="1"/>
                  </a:moveTo>
                  <a:cubicBezTo>
                    <a:pt x="45" y="14"/>
                    <a:pt x="23" y="26"/>
                    <a:pt x="23" y="37"/>
                  </a:cubicBezTo>
                  <a:cubicBezTo>
                    <a:pt x="12" y="70"/>
                    <a:pt x="0" y="107"/>
                    <a:pt x="0" y="140"/>
                  </a:cubicBezTo>
                  <a:cubicBezTo>
                    <a:pt x="0" y="154"/>
                    <a:pt x="12" y="177"/>
                    <a:pt x="12" y="188"/>
                  </a:cubicBezTo>
                  <a:cubicBezTo>
                    <a:pt x="23" y="177"/>
                    <a:pt x="45" y="177"/>
                    <a:pt x="45" y="165"/>
                  </a:cubicBezTo>
                  <a:cubicBezTo>
                    <a:pt x="59" y="129"/>
                    <a:pt x="70" y="95"/>
                    <a:pt x="82" y="48"/>
                  </a:cubicBezTo>
                  <a:cubicBezTo>
                    <a:pt x="70" y="37"/>
                    <a:pt x="59" y="26"/>
                    <a:pt x="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2"/>
            <p:cNvSpPr/>
            <p:nvPr/>
          </p:nvSpPr>
          <p:spPr>
            <a:xfrm>
              <a:off x="6596961" y="603251"/>
              <a:ext cx="21180" cy="28215"/>
            </a:xfrm>
            <a:custGeom>
              <a:rect b="b" l="l" r="r" t="t"/>
              <a:pathLst>
                <a:path extrusionOk="0" h="373" w="280">
                  <a:moveTo>
                    <a:pt x="162" y="59"/>
                  </a:moveTo>
                  <a:cubicBezTo>
                    <a:pt x="187" y="70"/>
                    <a:pt x="210" y="106"/>
                    <a:pt x="210" y="118"/>
                  </a:cubicBezTo>
                  <a:cubicBezTo>
                    <a:pt x="210" y="165"/>
                    <a:pt x="210" y="210"/>
                    <a:pt x="187" y="246"/>
                  </a:cubicBezTo>
                  <a:cubicBezTo>
                    <a:pt x="173" y="280"/>
                    <a:pt x="140" y="294"/>
                    <a:pt x="104" y="316"/>
                  </a:cubicBezTo>
                  <a:cubicBezTo>
                    <a:pt x="92" y="280"/>
                    <a:pt x="81" y="257"/>
                    <a:pt x="59" y="235"/>
                  </a:cubicBezTo>
                  <a:lnTo>
                    <a:pt x="59" y="165"/>
                  </a:lnTo>
                  <a:cubicBezTo>
                    <a:pt x="59" y="154"/>
                    <a:pt x="70" y="106"/>
                    <a:pt x="92" y="84"/>
                  </a:cubicBezTo>
                  <a:cubicBezTo>
                    <a:pt x="104" y="70"/>
                    <a:pt x="140" y="59"/>
                    <a:pt x="162" y="59"/>
                  </a:cubicBezTo>
                  <a:close/>
                  <a:moveTo>
                    <a:pt x="151" y="0"/>
                  </a:moveTo>
                  <a:cubicBezTo>
                    <a:pt x="81" y="0"/>
                    <a:pt x="23" y="25"/>
                    <a:pt x="11" y="106"/>
                  </a:cubicBezTo>
                  <a:cubicBezTo>
                    <a:pt x="0" y="154"/>
                    <a:pt x="0" y="224"/>
                    <a:pt x="11" y="280"/>
                  </a:cubicBezTo>
                  <a:cubicBezTo>
                    <a:pt x="25" y="338"/>
                    <a:pt x="70" y="373"/>
                    <a:pt x="119" y="373"/>
                  </a:cubicBezTo>
                  <a:cubicBezTo>
                    <a:pt x="150" y="373"/>
                    <a:pt x="183" y="359"/>
                    <a:pt x="210" y="327"/>
                  </a:cubicBezTo>
                  <a:cubicBezTo>
                    <a:pt x="268" y="268"/>
                    <a:pt x="280" y="199"/>
                    <a:pt x="280" y="118"/>
                  </a:cubicBezTo>
                  <a:cubicBezTo>
                    <a:pt x="280" y="37"/>
                    <a:pt x="243" y="0"/>
                    <a:pt x="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2"/>
            <p:cNvSpPr/>
            <p:nvPr/>
          </p:nvSpPr>
          <p:spPr>
            <a:xfrm>
              <a:off x="6547720" y="587367"/>
              <a:ext cx="18457" cy="26702"/>
            </a:xfrm>
            <a:custGeom>
              <a:rect b="b" l="l" r="r" t="t"/>
              <a:pathLst>
                <a:path extrusionOk="0" h="353" w="244">
                  <a:moveTo>
                    <a:pt x="104" y="71"/>
                  </a:moveTo>
                  <a:cubicBezTo>
                    <a:pt x="126" y="71"/>
                    <a:pt x="151" y="96"/>
                    <a:pt x="162" y="118"/>
                  </a:cubicBezTo>
                  <a:cubicBezTo>
                    <a:pt x="185" y="166"/>
                    <a:pt x="151" y="258"/>
                    <a:pt x="56" y="305"/>
                  </a:cubicBezTo>
                  <a:cubicBezTo>
                    <a:pt x="56" y="235"/>
                    <a:pt x="56" y="177"/>
                    <a:pt x="70" y="118"/>
                  </a:cubicBezTo>
                  <a:cubicBezTo>
                    <a:pt x="70" y="96"/>
                    <a:pt x="93" y="71"/>
                    <a:pt x="104" y="71"/>
                  </a:cubicBezTo>
                  <a:close/>
                  <a:moveTo>
                    <a:pt x="126" y="1"/>
                  </a:moveTo>
                  <a:cubicBezTo>
                    <a:pt x="56" y="1"/>
                    <a:pt x="12" y="37"/>
                    <a:pt x="0" y="118"/>
                  </a:cubicBezTo>
                  <a:cubicBezTo>
                    <a:pt x="0" y="177"/>
                    <a:pt x="0" y="235"/>
                    <a:pt x="12" y="294"/>
                  </a:cubicBezTo>
                  <a:cubicBezTo>
                    <a:pt x="19" y="330"/>
                    <a:pt x="54" y="353"/>
                    <a:pt x="91" y="353"/>
                  </a:cubicBezTo>
                  <a:cubicBezTo>
                    <a:pt x="112" y="353"/>
                    <a:pt x="134" y="345"/>
                    <a:pt x="151" y="328"/>
                  </a:cubicBezTo>
                  <a:cubicBezTo>
                    <a:pt x="185" y="280"/>
                    <a:pt x="210" y="210"/>
                    <a:pt x="243" y="154"/>
                  </a:cubicBezTo>
                  <a:cubicBezTo>
                    <a:pt x="243" y="154"/>
                    <a:pt x="232" y="154"/>
                    <a:pt x="232" y="140"/>
                  </a:cubicBezTo>
                  <a:cubicBezTo>
                    <a:pt x="232" y="59"/>
                    <a:pt x="185" y="15"/>
                    <a:pt x="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2"/>
            <p:cNvSpPr/>
            <p:nvPr/>
          </p:nvSpPr>
          <p:spPr>
            <a:xfrm>
              <a:off x="6512396" y="571331"/>
              <a:ext cx="12330" cy="20575"/>
            </a:xfrm>
            <a:custGeom>
              <a:rect b="b" l="l" r="r" t="t"/>
              <a:pathLst>
                <a:path extrusionOk="0" h="272" w="163">
                  <a:moveTo>
                    <a:pt x="59" y="40"/>
                  </a:moveTo>
                  <a:lnTo>
                    <a:pt x="59" y="40"/>
                  </a:lnTo>
                  <a:cubicBezTo>
                    <a:pt x="118" y="98"/>
                    <a:pt x="104" y="157"/>
                    <a:pt x="48" y="213"/>
                  </a:cubicBezTo>
                  <a:cubicBezTo>
                    <a:pt x="48" y="168"/>
                    <a:pt x="59" y="109"/>
                    <a:pt x="59" y="40"/>
                  </a:cubicBezTo>
                  <a:close/>
                  <a:moveTo>
                    <a:pt x="90" y="0"/>
                  </a:moveTo>
                  <a:cubicBezTo>
                    <a:pt x="63" y="0"/>
                    <a:pt x="23" y="19"/>
                    <a:pt x="23" y="28"/>
                  </a:cubicBezTo>
                  <a:cubicBezTo>
                    <a:pt x="12" y="98"/>
                    <a:pt x="1" y="168"/>
                    <a:pt x="12" y="227"/>
                  </a:cubicBezTo>
                  <a:cubicBezTo>
                    <a:pt x="12" y="249"/>
                    <a:pt x="48" y="271"/>
                    <a:pt x="71" y="271"/>
                  </a:cubicBezTo>
                  <a:cubicBezTo>
                    <a:pt x="93" y="271"/>
                    <a:pt x="118" y="249"/>
                    <a:pt x="129" y="238"/>
                  </a:cubicBezTo>
                  <a:cubicBezTo>
                    <a:pt x="152" y="190"/>
                    <a:pt x="152" y="143"/>
                    <a:pt x="163" y="87"/>
                  </a:cubicBezTo>
                  <a:cubicBezTo>
                    <a:pt x="152" y="62"/>
                    <a:pt x="140" y="17"/>
                    <a:pt x="104" y="3"/>
                  </a:cubicBezTo>
                  <a:cubicBezTo>
                    <a:pt x="100" y="1"/>
                    <a:pt x="95" y="0"/>
                    <a:pt x="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2"/>
            <p:cNvSpPr/>
            <p:nvPr/>
          </p:nvSpPr>
          <p:spPr>
            <a:xfrm>
              <a:off x="6750962" y="677226"/>
              <a:ext cx="43192" cy="38956"/>
            </a:xfrm>
            <a:custGeom>
              <a:rect b="b" l="l" r="r" t="t"/>
              <a:pathLst>
                <a:path extrusionOk="0" h="515" w="571">
                  <a:moveTo>
                    <a:pt x="249" y="65"/>
                  </a:moveTo>
                  <a:cubicBezTo>
                    <a:pt x="265" y="65"/>
                    <a:pt x="287" y="74"/>
                    <a:pt x="303" y="84"/>
                  </a:cubicBezTo>
                  <a:cubicBezTo>
                    <a:pt x="372" y="165"/>
                    <a:pt x="442" y="246"/>
                    <a:pt x="512" y="338"/>
                  </a:cubicBezTo>
                  <a:cubicBezTo>
                    <a:pt x="456" y="374"/>
                    <a:pt x="409" y="408"/>
                    <a:pt x="350" y="433"/>
                  </a:cubicBezTo>
                  <a:cubicBezTo>
                    <a:pt x="348" y="435"/>
                    <a:pt x="346" y="436"/>
                    <a:pt x="342" y="436"/>
                  </a:cubicBezTo>
                  <a:cubicBezTo>
                    <a:pt x="327" y="436"/>
                    <a:pt x="301" y="415"/>
                    <a:pt x="291" y="397"/>
                  </a:cubicBezTo>
                  <a:cubicBezTo>
                    <a:pt x="222" y="316"/>
                    <a:pt x="163" y="224"/>
                    <a:pt x="93" y="129"/>
                  </a:cubicBezTo>
                  <a:cubicBezTo>
                    <a:pt x="129" y="106"/>
                    <a:pt x="177" y="84"/>
                    <a:pt x="233" y="70"/>
                  </a:cubicBezTo>
                  <a:cubicBezTo>
                    <a:pt x="237" y="67"/>
                    <a:pt x="242" y="65"/>
                    <a:pt x="249" y="65"/>
                  </a:cubicBezTo>
                  <a:close/>
                  <a:moveTo>
                    <a:pt x="259" y="1"/>
                  </a:moveTo>
                  <a:cubicBezTo>
                    <a:pt x="218" y="1"/>
                    <a:pt x="169" y="21"/>
                    <a:pt x="93" y="59"/>
                  </a:cubicBezTo>
                  <a:cubicBezTo>
                    <a:pt x="82" y="70"/>
                    <a:pt x="71" y="70"/>
                    <a:pt x="60" y="70"/>
                  </a:cubicBezTo>
                  <a:cubicBezTo>
                    <a:pt x="12" y="95"/>
                    <a:pt x="1" y="117"/>
                    <a:pt x="37" y="165"/>
                  </a:cubicBezTo>
                  <a:cubicBezTo>
                    <a:pt x="129" y="279"/>
                    <a:pt x="210" y="386"/>
                    <a:pt x="291" y="489"/>
                  </a:cubicBezTo>
                  <a:cubicBezTo>
                    <a:pt x="303" y="503"/>
                    <a:pt x="328" y="514"/>
                    <a:pt x="328" y="514"/>
                  </a:cubicBezTo>
                  <a:cubicBezTo>
                    <a:pt x="409" y="467"/>
                    <a:pt x="490" y="419"/>
                    <a:pt x="560" y="363"/>
                  </a:cubicBezTo>
                  <a:cubicBezTo>
                    <a:pt x="571" y="363"/>
                    <a:pt x="571" y="349"/>
                    <a:pt x="571" y="338"/>
                  </a:cubicBezTo>
                  <a:cubicBezTo>
                    <a:pt x="560" y="327"/>
                    <a:pt x="560" y="316"/>
                    <a:pt x="548" y="305"/>
                  </a:cubicBezTo>
                  <a:cubicBezTo>
                    <a:pt x="512" y="246"/>
                    <a:pt x="479" y="187"/>
                    <a:pt x="442" y="140"/>
                  </a:cubicBezTo>
                  <a:cubicBezTo>
                    <a:pt x="360" y="44"/>
                    <a:pt x="318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4" name="Google Shape;2334;p32"/>
          <p:cNvGrpSpPr/>
          <p:nvPr/>
        </p:nvGrpSpPr>
        <p:grpSpPr>
          <a:xfrm rot="-1290404">
            <a:off x="1280430" y="3478533"/>
            <a:ext cx="1146225" cy="887919"/>
            <a:chOff x="7672927" y="1351323"/>
            <a:chExt cx="560889" cy="434491"/>
          </a:xfrm>
        </p:grpSpPr>
        <p:sp>
          <p:nvSpPr>
            <p:cNvPr id="2335" name="Google Shape;2335;p32"/>
            <p:cNvSpPr/>
            <p:nvPr/>
          </p:nvSpPr>
          <p:spPr>
            <a:xfrm>
              <a:off x="7672927" y="1351323"/>
              <a:ext cx="560889" cy="434491"/>
            </a:xfrm>
            <a:custGeom>
              <a:rect b="b" l="l" r="r" t="t"/>
              <a:pathLst>
                <a:path extrusionOk="0" h="5744" w="7415">
                  <a:moveTo>
                    <a:pt x="5035" y="0"/>
                  </a:moveTo>
                  <a:cubicBezTo>
                    <a:pt x="4627" y="0"/>
                    <a:pt x="4215" y="119"/>
                    <a:pt x="3853" y="366"/>
                  </a:cubicBezTo>
                  <a:cubicBezTo>
                    <a:pt x="3842" y="377"/>
                    <a:pt x="3817" y="391"/>
                    <a:pt x="3806" y="402"/>
                  </a:cubicBezTo>
                  <a:cubicBezTo>
                    <a:pt x="3783" y="413"/>
                    <a:pt x="3772" y="424"/>
                    <a:pt x="3747" y="436"/>
                  </a:cubicBezTo>
                  <a:cubicBezTo>
                    <a:pt x="3736" y="447"/>
                    <a:pt x="3725" y="461"/>
                    <a:pt x="3702" y="472"/>
                  </a:cubicBezTo>
                  <a:cubicBezTo>
                    <a:pt x="3364" y="704"/>
                    <a:pt x="3107" y="1031"/>
                    <a:pt x="2945" y="1402"/>
                  </a:cubicBezTo>
                  <a:cubicBezTo>
                    <a:pt x="2758" y="1858"/>
                    <a:pt x="2747" y="2369"/>
                    <a:pt x="2898" y="2835"/>
                  </a:cubicBezTo>
                  <a:lnTo>
                    <a:pt x="2780" y="2916"/>
                  </a:lnTo>
                  <a:lnTo>
                    <a:pt x="2769" y="2916"/>
                  </a:lnTo>
                  <a:cubicBezTo>
                    <a:pt x="2710" y="2961"/>
                    <a:pt x="2666" y="3020"/>
                    <a:pt x="2641" y="3078"/>
                  </a:cubicBezTo>
                  <a:cubicBezTo>
                    <a:pt x="2641" y="3090"/>
                    <a:pt x="2629" y="3101"/>
                    <a:pt x="2629" y="3115"/>
                  </a:cubicBezTo>
                  <a:lnTo>
                    <a:pt x="163" y="4813"/>
                  </a:lnTo>
                  <a:cubicBezTo>
                    <a:pt x="104" y="4847"/>
                    <a:pt x="70" y="4905"/>
                    <a:pt x="34" y="4964"/>
                  </a:cubicBezTo>
                  <a:cubicBezTo>
                    <a:pt x="12" y="5045"/>
                    <a:pt x="1" y="5140"/>
                    <a:pt x="34" y="5232"/>
                  </a:cubicBezTo>
                  <a:cubicBezTo>
                    <a:pt x="56" y="5336"/>
                    <a:pt x="104" y="5419"/>
                    <a:pt x="140" y="5464"/>
                  </a:cubicBezTo>
                  <a:cubicBezTo>
                    <a:pt x="174" y="5523"/>
                    <a:pt x="232" y="5593"/>
                    <a:pt x="314" y="5651"/>
                  </a:cubicBezTo>
                  <a:cubicBezTo>
                    <a:pt x="406" y="5721"/>
                    <a:pt x="490" y="5744"/>
                    <a:pt x="571" y="5744"/>
                  </a:cubicBezTo>
                  <a:cubicBezTo>
                    <a:pt x="640" y="5744"/>
                    <a:pt x="710" y="5710"/>
                    <a:pt x="769" y="5674"/>
                  </a:cubicBezTo>
                  <a:lnTo>
                    <a:pt x="3236" y="3975"/>
                  </a:lnTo>
                  <a:cubicBezTo>
                    <a:pt x="3249" y="3977"/>
                    <a:pt x="3263" y="3978"/>
                    <a:pt x="3276" y="3978"/>
                  </a:cubicBezTo>
                  <a:cubicBezTo>
                    <a:pt x="3340" y="3978"/>
                    <a:pt x="3398" y="3956"/>
                    <a:pt x="3456" y="3917"/>
                  </a:cubicBezTo>
                  <a:lnTo>
                    <a:pt x="3585" y="3835"/>
                  </a:lnTo>
                  <a:cubicBezTo>
                    <a:pt x="3960" y="4137"/>
                    <a:pt x="4421" y="4292"/>
                    <a:pt x="4885" y="4292"/>
                  </a:cubicBezTo>
                  <a:cubicBezTo>
                    <a:pt x="5299" y="4292"/>
                    <a:pt x="5715" y="4169"/>
                    <a:pt x="6077" y="3917"/>
                  </a:cubicBezTo>
                  <a:cubicBezTo>
                    <a:pt x="6099" y="3905"/>
                    <a:pt x="6122" y="3883"/>
                    <a:pt x="6147" y="3869"/>
                  </a:cubicBezTo>
                  <a:cubicBezTo>
                    <a:pt x="6169" y="3847"/>
                    <a:pt x="6203" y="3835"/>
                    <a:pt x="6228" y="3813"/>
                  </a:cubicBezTo>
                  <a:cubicBezTo>
                    <a:pt x="7169" y="3159"/>
                    <a:pt x="7415" y="1858"/>
                    <a:pt x="6761" y="902"/>
                  </a:cubicBezTo>
                  <a:cubicBezTo>
                    <a:pt x="6357" y="316"/>
                    <a:pt x="5702" y="0"/>
                    <a:pt x="5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2"/>
            <p:cNvSpPr/>
            <p:nvPr/>
          </p:nvSpPr>
          <p:spPr>
            <a:xfrm>
              <a:off x="7896517" y="1593747"/>
              <a:ext cx="24811" cy="32753"/>
            </a:xfrm>
            <a:custGeom>
              <a:rect b="b" l="l" r="r" t="t"/>
              <a:pathLst>
                <a:path extrusionOk="0" h="433" w="328">
                  <a:moveTo>
                    <a:pt x="20" y="0"/>
                  </a:moveTo>
                  <a:cubicBezTo>
                    <a:pt x="16" y="0"/>
                    <a:pt x="14" y="1"/>
                    <a:pt x="11" y="2"/>
                  </a:cubicBezTo>
                  <a:cubicBezTo>
                    <a:pt x="0" y="2"/>
                    <a:pt x="0" y="24"/>
                    <a:pt x="11" y="49"/>
                  </a:cubicBezTo>
                  <a:cubicBezTo>
                    <a:pt x="59" y="61"/>
                    <a:pt x="129" y="119"/>
                    <a:pt x="187" y="200"/>
                  </a:cubicBezTo>
                  <a:cubicBezTo>
                    <a:pt x="232" y="270"/>
                    <a:pt x="269" y="362"/>
                    <a:pt x="257" y="410"/>
                  </a:cubicBezTo>
                  <a:cubicBezTo>
                    <a:pt x="280" y="432"/>
                    <a:pt x="302" y="432"/>
                    <a:pt x="302" y="432"/>
                  </a:cubicBezTo>
                  <a:cubicBezTo>
                    <a:pt x="313" y="421"/>
                    <a:pt x="313" y="421"/>
                    <a:pt x="313" y="410"/>
                  </a:cubicBezTo>
                  <a:cubicBezTo>
                    <a:pt x="327" y="373"/>
                    <a:pt x="291" y="281"/>
                    <a:pt x="221" y="175"/>
                  </a:cubicBezTo>
                  <a:cubicBezTo>
                    <a:pt x="138" y="49"/>
                    <a:pt x="52" y="0"/>
                    <a:pt x="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2"/>
            <p:cNvSpPr/>
            <p:nvPr/>
          </p:nvSpPr>
          <p:spPr>
            <a:xfrm>
              <a:off x="7901811" y="1573551"/>
              <a:ext cx="48411" cy="49319"/>
            </a:xfrm>
            <a:custGeom>
              <a:rect b="b" l="l" r="r" t="t"/>
              <a:pathLst>
                <a:path extrusionOk="0" h="652" w="640">
                  <a:moveTo>
                    <a:pt x="327" y="1"/>
                  </a:moveTo>
                  <a:lnTo>
                    <a:pt x="0" y="221"/>
                  </a:lnTo>
                  <a:cubicBezTo>
                    <a:pt x="59" y="258"/>
                    <a:pt x="140" y="328"/>
                    <a:pt x="187" y="409"/>
                  </a:cubicBezTo>
                  <a:cubicBezTo>
                    <a:pt x="257" y="501"/>
                    <a:pt x="291" y="596"/>
                    <a:pt x="291" y="652"/>
                  </a:cubicBezTo>
                  <a:lnTo>
                    <a:pt x="618" y="431"/>
                  </a:lnTo>
                  <a:cubicBezTo>
                    <a:pt x="640" y="420"/>
                    <a:pt x="629" y="316"/>
                    <a:pt x="537" y="177"/>
                  </a:cubicBezTo>
                  <a:cubicBezTo>
                    <a:pt x="489" y="118"/>
                    <a:pt x="442" y="59"/>
                    <a:pt x="408" y="37"/>
                  </a:cubicBezTo>
                  <a:cubicBezTo>
                    <a:pt x="361" y="1"/>
                    <a:pt x="338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2"/>
            <p:cNvSpPr/>
            <p:nvPr/>
          </p:nvSpPr>
          <p:spPr>
            <a:xfrm>
              <a:off x="7704620" y="1601538"/>
              <a:ext cx="207790" cy="155294"/>
            </a:xfrm>
            <a:custGeom>
              <a:rect b="b" l="l" r="r" t="t"/>
              <a:pathLst>
                <a:path extrusionOk="0" h="2053" w="2747">
                  <a:moveTo>
                    <a:pt x="2543" y="0"/>
                  </a:moveTo>
                  <a:cubicBezTo>
                    <a:pt x="2541" y="0"/>
                    <a:pt x="2539" y="1"/>
                    <a:pt x="2537" y="2"/>
                  </a:cubicBezTo>
                  <a:lnTo>
                    <a:pt x="1" y="1748"/>
                  </a:lnTo>
                  <a:cubicBezTo>
                    <a:pt x="1" y="1748"/>
                    <a:pt x="12" y="1762"/>
                    <a:pt x="23" y="1762"/>
                  </a:cubicBezTo>
                  <a:cubicBezTo>
                    <a:pt x="57" y="1796"/>
                    <a:pt x="93" y="1832"/>
                    <a:pt x="126" y="1877"/>
                  </a:cubicBezTo>
                  <a:cubicBezTo>
                    <a:pt x="163" y="1935"/>
                    <a:pt x="196" y="1994"/>
                    <a:pt x="196" y="2053"/>
                  </a:cubicBezTo>
                  <a:lnTo>
                    <a:pt x="2747" y="296"/>
                  </a:lnTo>
                  <a:cubicBezTo>
                    <a:pt x="2747" y="296"/>
                    <a:pt x="2747" y="226"/>
                    <a:pt x="2677" y="120"/>
                  </a:cubicBezTo>
                  <a:cubicBezTo>
                    <a:pt x="2615" y="38"/>
                    <a:pt x="2562" y="0"/>
                    <a:pt x="25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2"/>
            <p:cNvSpPr/>
            <p:nvPr/>
          </p:nvSpPr>
          <p:spPr>
            <a:xfrm>
              <a:off x="7699325" y="1736478"/>
              <a:ext cx="17625" cy="22920"/>
            </a:xfrm>
            <a:custGeom>
              <a:rect b="b" l="l" r="r" t="t"/>
              <a:pathLst>
                <a:path extrusionOk="0" h="303" w="233">
                  <a:moveTo>
                    <a:pt x="12" y="1"/>
                  </a:moveTo>
                  <a:cubicBezTo>
                    <a:pt x="12" y="1"/>
                    <a:pt x="1" y="12"/>
                    <a:pt x="12" y="59"/>
                  </a:cubicBezTo>
                  <a:cubicBezTo>
                    <a:pt x="23" y="93"/>
                    <a:pt x="46" y="140"/>
                    <a:pt x="82" y="174"/>
                  </a:cubicBezTo>
                  <a:cubicBezTo>
                    <a:pt x="104" y="221"/>
                    <a:pt x="141" y="258"/>
                    <a:pt x="174" y="280"/>
                  </a:cubicBezTo>
                  <a:cubicBezTo>
                    <a:pt x="196" y="302"/>
                    <a:pt x="222" y="302"/>
                    <a:pt x="222" y="302"/>
                  </a:cubicBezTo>
                  <a:cubicBezTo>
                    <a:pt x="233" y="280"/>
                    <a:pt x="222" y="210"/>
                    <a:pt x="152" y="129"/>
                  </a:cubicBezTo>
                  <a:cubicBezTo>
                    <a:pt x="127" y="82"/>
                    <a:pt x="93" y="48"/>
                    <a:pt x="57" y="23"/>
                  </a:cubicBezTo>
                  <a:cubicBezTo>
                    <a:pt x="34" y="1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2"/>
            <p:cNvSpPr/>
            <p:nvPr/>
          </p:nvSpPr>
          <p:spPr>
            <a:xfrm>
              <a:off x="7900072" y="1428400"/>
              <a:ext cx="45764" cy="143569"/>
            </a:xfrm>
            <a:custGeom>
              <a:rect b="b" l="l" r="r" t="t"/>
              <a:pathLst>
                <a:path extrusionOk="0" h="1898" w="605">
                  <a:moveTo>
                    <a:pt x="604" y="0"/>
                  </a:moveTo>
                  <a:cubicBezTo>
                    <a:pt x="127" y="501"/>
                    <a:pt x="1" y="1244"/>
                    <a:pt x="291" y="1897"/>
                  </a:cubicBezTo>
                  <a:lnTo>
                    <a:pt x="325" y="1886"/>
                  </a:lnTo>
                  <a:cubicBezTo>
                    <a:pt x="330" y="1875"/>
                    <a:pt x="343" y="1869"/>
                    <a:pt x="360" y="1869"/>
                  </a:cubicBezTo>
                  <a:cubicBezTo>
                    <a:pt x="381" y="1869"/>
                    <a:pt x="410" y="1878"/>
                    <a:pt x="442" y="1897"/>
                  </a:cubicBezTo>
                  <a:cubicBezTo>
                    <a:pt x="255" y="1548"/>
                    <a:pt x="196" y="1151"/>
                    <a:pt x="266" y="744"/>
                  </a:cubicBezTo>
                  <a:cubicBezTo>
                    <a:pt x="291" y="629"/>
                    <a:pt x="325" y="512"/>
                    <a:pt x="372" y="394"/>
                  </a:cubicBezTo>
                  <a:cubicBezTo>
                    <a:pt x="431" y="255"/>
                    <a:pt x="512" y="115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2"/>
            <p:cNvSpPr/>
            <p:nvPr/>
          </p:nvSpPr>
          <p:spPr>
            <a:xfrm>
              <a:off x="7917620" y="1377646"/>
              <a:ext cx="274809" cy="264295"/>
            </a:xfrm>
            <a:custGeom>
              <a:rect b="b" l="l" r="r" t="t"/>
              <a:pathLst>
                <a:path extrusionOk="0" h="3494" w="3633">
                  <a:moveTo>
                    <a:pt x="1819" y="216"/>
                  </a:moveTo>
                  <a:cubicBezTo>
                    <a:pt x="1907" y="216"/>
                    <a:pt x="1996" y="223"/>
                    <a:pt x="2085" y="238"/>
                  </a:cubicBezTo>
                  <a:cubicBezTo>
                    <a:pt x="2479" y="322"/>
                    <a:pt x="2828" y="543"/>
                    <a:pt x="3063" y="881"/>
                  </a:cubicBezTo>
                  <a:cubicBezTo>
                    <a:pt x="3294" y="1216"/>
                    <a:pt x="3375" y="1624"/>
                    <a:pt x="3306" y="2021"/>
                  </a:cubicBezTo>
                  <a:cubicBezTo>
                    <a:pt x="3225" y="2429"/>
                    <a:pt x="3004" y="2767"/>
                    <a:pt x="2666" y="2999"/>
                  </a:cubicBezTo>
                  <a:cubicBezTo>
                    <a:pt x="2409" y="3175"/>
                    <a:pt x="2121" y="3272"/>
                    <a:pt x="1818" y="3272"/>
                  </a:cubicBezTo>
                  <a:cubicBezTo>
                    <a:pt x="1722" y="3272"/>
                    <a:pt x="1624" y="3262"/>
                    <a:pt x="1526" y="3242"/>
                  </a:cubicBezTo>
                  <a:cubicBezTo>
                    <a:pt x="1129" y="3172"/>
                    <a:pt x="780" y="2951"/>
                    <a:pt x="548" y="2613"/>
                  </a:cubicBezTo>
                  <a:cubicBezTo>
                    <a:pt x="314" y="2278"/>
                    <a:pt x="233" y="1870"/>
                    <a:pt x="302" y="1473"/>
                  </a:cubicBezTo>
                  <a:cubicBezTo>
                    <a:pt x="328" y="1370"/>
                    <a:pt x="350" y="1264"/>
                    <a:pt x="397" y="1172"/>
                  </a:cubicBezTo>
                  <a:cubicBezTo>
                    <a:pt x="501" y="892"/>
                    <a:pt x="688" y="658"/>
                    <a:pt x="931" y="484"/>
                  </a:cubicBezTo>
                  <a:cubicBezTo>
                    <a:pt x="1195" y="312"/>
                    <a:pt x="1503" y="216"/>
                    <a:pt x="1819" y="216"/>
                  </a:cubicBezTo>
                  <a:close/>
                  <a:moveTo>
                    <a:pt x="1804" y="0"/>
                  </a:moveTo>
                  <a:cubicBezTo>
                    <a:pt x="1463" y="0"/>
                    <a:pt x="1118" y="100"/>
                    <a:pt x="816" y="308"/>
                  </a:cubicBezTo>
                  <a:cubicBezTo>
                    <a:pt x="791" y="322"/>
                    <a:pt x="769" y="333"/>
                    <a:pt x="758" y="356"/>
                  </a:cubicBezTo>
                  <a:lnTo>
                    <a:pt x="733" y="367"/>
                  </a:lnTo>
                  <a:cubicBezTo>
                    <a:pt x="397" y="624"/>
                    <a:pt x="163" y="996"/>
                    <a:pt x="82" y="1426"/>
                  </a:cubicBezTo>
                  <a:cubicBezTo>
                    <a:pt x="1" y="1892"/>
                    <a:pt x="104" y="2348"/>
                    <a:pt x="361" y="2730"/>
                  </a:cubicBezTo>
                  <a:cubicBezTo>
                    <a:pt x="629" y="3116"/>
                    <a:pt x="1026" y="3381"/>
                    <a:pt x="1490" y="3465"/>
                  </a:cubicBezTo>
                  <a:cubicBezTo>
                    <a:pt x="1595" y="3484"/>
                    <a:pt x="1701" y="3493"/>
                    <a:pt x="1806" y="3493"/>
                  </a:cubicBezTo>
                  <a:cubicBezTo>
                    <a:pt x="2155" y="3493"/>
                    <a:pt x="2498" y="3390"/>
                    <a:pt x="2794" y="3186"/>
                  </a:cubicBezTo>
                  <a:cubicBezTo>
                    <a:pt x="3085" y="2987"/>
                    <a:pt x="3294" y="2708"/>
                    <a:pt x="3412" y="2404"/>
                  </a:cubicBezTo>
                  <a:cubicBezTo>
                    <a:pt x="3632" y="1881"/>
                    <a:pt x="3585" y="1264"/>
                    <a:pt x="3236" y="752"/>
                  </a:cubicBezTo>
                  <a:cubicBezTo>
                    <a:pt x="2897" y="262"/>
                    <a:pt x="2355" y="0"/>
                    <a:pt x="18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2"/>
            <p:cNvSpPr/>
            <p:nvPr/>
          </p:nvSpPr>
          <p:spPr>
            <a:xfrm>
              <a:off x="7938799" y="1398220"/>
              <a:ext cx="230785" cy="223145"/>
            </a:xfrm>
            <a:custGeom>
              <a:rect b="b" l="l" r="r" t="t"/>
              <a:pathLst>
                <a:path extrusionOk="0" h="2950" w="3051">
                  <a:moveTo>
                    <a:pt x="1523" y="1"/>
                  </a:moveTo>
                  <a:cubicBezTo>
                    <a:pt x="1227" y="1"/>
                    <a:pt x="936" y="88"/>
                    <a:pt x="687" y="260"/>
                  </a:cubicBezTo>
                  <a:cubicBezTo>
                    <a:pt x="360" y="480"/>
                    <a:pt x="140" y="819"/>
                    <a:pt x="70" y="1201"/>
                  </a:cubicBezTo>
                  <a:cubicBezTo>
                    <a:pt x="0" y="1598"/>
                    <a:pt x="81" y="1981"/>
                    <a:pt x="302" y="2308"/>
                  </a:cubicBezTo>
                  <a:cubicBezTo>
                    <a:pt x="536" y="2634"/>
                    <a:pt x="872" y="2855"/>
                    <a:pt x="1257" y="2925"/>
                  </a:cubicBezTo>
                  <a:cubicBezTo>
                    <a:pt x="1346" y="2941"/>
                    <a:pt x="1436" y="2949"/>
                    <a:pt x="1526" y="2949"/>
                  </a:cubicBezTo>
                  <a:cubicBezTo>
                    <a:pt x="1821" y="2949"/>
                    <a:pt x="2113" y="2862"/>
                    <a:pt x="2363" y="2690"/>
                  </a:cubicBezTo>
                  <a:cubicBezTo>
                    <a:pt x="2595" y="2528"/>
                    <a:pt x="2783" y="2296"/>
                    <a:pt x="2886" y="2039"/>
                  </a:cubicBezTo>
                  <a:cubicBezTo>
                    <a:pt x="2922" y="1947"/>
                    <a:pt x="2956" y="1841"/>
                    <a:pt x="2981" y="1738"/>
                  </a:cubicBezTo>
                  <a:cubicBezTo>
                    <a:pt x="3051" y="1352"/>
                    <a:pt x="2967" y="958"/>
                    <a:pt x="2735" y="631"/>
                  </a:cubicBezTo>
                  <a:cubicBezTo>
                    <a:pt x="2514" y="316"/>
                    <a:pt x="2176" y="95"/>
                    <a:pt x="1794" y="25"/>
                  </a:cubicBezTo>
                  <a:cubicBezTo>
                    <a:pt x="1704" y="9"/>
                    <a:pt x="1613" y="1"/>
                    <a:pt x="15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2"/>
            <p:cNvSpPr/>
            <p:nvPr/>
          </p:nvSpPr>
          <p:spPr>
            <a:xfrm>
              <a:off x="7949313" y="1599950"/>
              <a:ext cx="141905" cy="49848"/>
            </a:xfrm>
            <a:custGeom>
              <a:rect b="b" l="l" r="r" t="t"/>
              <a:pathLst>
                <a:path extrusionOk="0" h="659" w="1876">
                  <a:moveTo>
                    <a:pt x="48" y="1"/>
                  </a:moveTo>
                  <a:lnTo>
                    <a:pt x="48" y="1"/>
                  </a:lnTo>
                  <a:cubicBezTo>
                    <a:pt x="59" y="60"/>
                    <a:pt x="48" y="107"/>
                    <a:pt x="23" y="118"/>
                  </a:cubicBezTo>
                  <a:lnTo>
                    <a:pt x="1" y="141"/>
                  </a:lnTo>
                  <a:cubicBezTo>
                    <a:pt x="340" y="480"/>
                    <a:pt x="788" y="659"/>
                    <a:pt x="1241" y="659"/>
                  </a:cubicBezTo>
                  <a:cubicBezTo>
                    <a:pt x="1455" y="659"/>
                    <a:pt x="1670" y="619"/>
                    <a:pt x="1875" y="537"/>
                  </a:cubicBezTo>
                  <a:lnTo>
                    <a:pt x="1875" y="537"/>
                  </a:lnTo>
                  <a:cubicBezTo>
                    <a:pt x="1722" y="579"/>
                    <a:pt x="1561" y="600"/>
                    <a:pt x="1397" y="600"/>
                  </a:cubicBezTo>
                  <a:cubicBezTo>
                    <a:pt x="1286" y="600"/>
                    <a:pt x="1173" y="590"/>
                    <a:pt x="1060" y="571"/>
                  </a:cubicBezTo>
                  <a:cubicBezTo>
                    <a:pt x="663" y="501"/>
                    <a:pt x="302" y="303"/>
                    <a:pt x="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2"/>
            <p:cNvSpPr/>
            <p:nvPr/>
          </p:nvSpPr>
          <p:spPr>
            <a:xfrm>
              <a:off x="7935168" y="1393908"/>
              <a:ext cx="237820" cy="231239"/>
            </a:xfrm>
            <a:custGeom>
              <a:rect b="b" l="l" r="r" t="t"/>
              <a:pathLst>
                <a:path extrusionOk="0" h="3057" w="3144">
                  <a:moveTo>
                    <a:pt x="1571" y="58"/>
                  </a:moveTo>
                  <a:cubicBezTo>
                    <a:pt x="1661" y="58"/>
                    <a:pt x="1752" y="66"/>
                    <a:pt x="1842" y="82"/>
                  </a:cubicBezTo>
                  <a:cubicBezTo>
                    <a:pt x="2224" y="152"/>
                    <a:pt x="2562" y="373"/>
                    <a:pt x="2783" y="688"/>
                  </a:cubicBezTo>
                  <a:cubicBezTo>
                    <a:pt x="3015" y="1015"/>
                    <a:pt x="3099" y="1409"/>
                    <a:pt x="3029" y="1795"/>
                  </a:cubicBezTo>
                  <a:cubicBezTo>
                    <a:pt x="3004" y="1898"/>
                    <a:pt x="2970" y="2004"/>
                    <a:pt x="2934" y="2096"/>
                  </a:cubicBezTo>
                  <a:cubicBezTo>
                    <a:pt x="2831" y="2353"/>
                    <a:pt x="2643" y="2585"/>
                    <a:pt x="2411" y="2747"/>
                  </a:cubicBezTo>
                  <a:cubicBezTo>
                    <a:pt x="2161" y="2919"/>
                    <a:pt x="1869" y="3006"/>
                    <a:pt x="1574" y="3006"/>
                  </a:cubicBezTo>
                  <a:cubicBezTo>
                    <a:pt x="1484" y="3006"/>
                    <a:pt x="1394" y="2998"/>
                    <a:pt x="1305" y="2982"/>
                  </a:cubicBezTo>
                  <a:cubicBezTo>
                    <a:pt x="920" y="2912"/>
                    <a:pt x="584" y="2691"/>
                    <a:pt x="350" y="2365"/>
                  </a:cubicBezTo>
                  <a:cubicBezTo>
                    <a:pt x="129" y="2038"/>
                    <a:pt x="48" y="1655"/>
                    <a:pt x="118" y="1258"/>
                  </a:cubicBezTo>
                  <a:cubicBezTo>
                    <a:pt x="188" y="876"/>
                    <a:pt x="408" y="537"/>
                    <a:pt x="735" y="317"/>
                  </a:cubicBezTo>
                  <a:cubicBezTo>
                    <a:pt x="984" y="145"/>
                    <a:pt x="1275" y="58"/>
                    <a:pt x="1571" y="58"/>
                  </a:cubicBezTo>
                  <a:close/>
                  <a:moveTo>
                    <a:pt x="1587" y="1"/>
                  </a:moveTo>
                  <a:cubicBezTo>
                    <a:pt x="1271" y="1"/>
                    <a:pt x="963" y="97"/>
                    <a:pt x="699" y="269"/>
                  </a:cubicBezTo>
                  <a:cubicBezTo>
                    <a:pt x="456" y="443"/>
                    <a:pt x="269" y="677"/>
                    <a:pt x="165" y="957"/>
                  </a:cubicBezTo>
                  <a:cubicBezTo>
                    <a:pt x="118" y="1049"/>
                    <a:pt x="96" y="1155"/>
                    <a:pt x="70" y="1258"/>
                  </a:cubicBezTo>
                  <a:cubicBezTo>
                    <a:pt x="1" y="1655"/>
                    <a:pt x="82" y="2063"/>
                    <a:pt x="316" y="2398"/>
                  </a:cubicBezTo>
                  <a:cubicBezTo>
                    <a:pt x="548" y="2736"/>
                    <a:pt x="897" y="2957"/>
                    <a:pt x="1294" y="3027"/>
                  </a:cubicBezTo>
                  <a:cubicBezTo>
                    <a:pt x="1392" y="3047"/>
                    <a:pt x="1490" y="3057"/>
                    <a:pt x="1586" y="3057"/>
                  </a:cubicBezTo>
                  <a:cubicBezTo>
                    <a:pt x="1889" y="3057"/>
                    <a:pt x="2177" y="2960"/>
                    <a:pt x="2434" y="2784"/>
                  </a:cubicBezTo>
                  <a:cubicBezTo>
                    <a:pt x="2772" y="2552"/>
                    <a:pt x="2993" y="2214"/>
                    <a:pt x="3074" y="1806"/>
                  </a:cubicBezTo>
                  <a:cubicBezTo>
                    <a:pt x="3143" y="1409"/>
                    <a:pt x="3062" y="1001"/>
                    <a:pt x="2831" y="666"/>
                  </a:cubicBezTo>
                  <a:cubicBezTo>
                    <a:pt x="2596" y="328"/>
                    <a:pt x="2247" y="107"/>
                    <a:pt x="1853" y="23"/>
                  </a:cubicBezTo>
                  <a:cubicBezTo>
                    <a:pt x="1764" y="8"/>
                    <a:pt x="1675" y="1"/>
                    <a:pt x="1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2"/>
            <p:cNvSpPr/>
            <p:nvPr/>
          </p:nvSpPr>
          <p:spPr>
            <a:xfrm>
              <a:off x="7695770" y="1373864"/>
              <a:ext cx="512478" cy="389105"/>
            </a:xfrm>
            <a:custGeom>
              <a:rect b="b" l="l" r="r" t="t"/>
              <a:pathLst>
                <a:path extrusionOk="0" h="5144" w="6775">
                  <a:moveTo>
                    <a:pt x="3305" y="721"/>
                  </a:moveTo>
                  <a:cubicBezTo>
                    <a:pt x="3213" y="836"/>
                    <a:pt x="3132" y="976"/>
                    <a:pt x="3073" y="1115"/>
                  </a:cubicBezTo>
                  <a:cubicBezTo>
                    <a:pt x="3026" y="1233"/>
                    <a:pt x="2992" y="1350"/>
                    <a:pt x="2967" y="1465"/>
                  </a:cubicBezTo>
                  <a:cubicBezTo>
                    <a:pt x="2897" y="1872"/>
                    <a:pt x="2956" y="2269"/>
                    <a:pt x="3143" y="2618"/>
                  </a:cubicBezTo>
                  <a:cubicBezTo>
                    <a:pt x="3111" y="2599"/>
                    <a:pt x="3082" y="2590"/>
                    <a:pt x="3061" y="2590"/>
                  </a:cubicBezTo>
                  <a:cubicBezTo>
                    <a:pt x="3044" y="2590"/>
                    <a:pt x="3031" y="2596"/>
                    <a:pt x="3026" y="2607"/>
                  </a:cubicBezTo>
                  <a:lnTo>
                    <a:pt x="2992" y="2618"/>
                  </a:lnTo>
                  <a:cubicBezTo>
                    <a:pt x="2702" y="1965"/>
                    <a:pt x="2828" y="1222"/>
                    <a:pt x="3305" y="721"/>
                  </a:cubicBezTo>
                  <a:close/>
                  <a:moveTo>
                    <a:pt x="3051" y="2641"/>
                  </a:moveTo>
                  <a:cubicBezTo>
                    <a:pt x="3062" y="2641"/>
                    <a:pt x="3085" y="2641"/>
                    <a:pt x="3132" y="2677"/>
                  </a:cubicBezTo>
                  <a:cubicBezTo>
                    <a:pt x="3166" y="2699"/>
                    <a:pt x="3213" y="2758"/>
                    <a:pt x="3261" y="2817"/>
                  </a:cubicBezTo>
                  <a:cubicBezTo>
                    <a:pt x="3353" y="2956"/>
                    <a:pt x="3364" y="3060"/>
                    <a:pt x="3342" y="3071"/>
                  </a:cubicBezTo>
                  <a:lnTo>
                    <a:pt x="3015" y="3292"/>
                  </a:lnTo>
                  <a:cubicBezTo>
                    <a:pt x="3015" y="3236"/>
                    <a:pt x="2981" y="3141"/>
                    <a:pt x="2911" y="3049"/>
                  </a:cubicBezTo>
                  <a:cubicBezTo>
                    <a:pt x="2864" y="2968"/>
                    <a:pt x="2783" y="2898"/>
                    <a:pt x="2724" y="2861"/>
                  </a:cubicBezTo>
                  <a:lnTo>
                    <a:pt x="3051" y="2641"/>
                  </a:lnTo>
                  <a:close/>
                  <a:moveTo>
                    <a:pt x="2674" y="2907"/>
                  </a:moveTo>
                  <a:cubicBezTo>
                    <a:pt x="2706" y="2907"/>
                    <a:pt x="2792" y="2956"/>
                    <a:pt x="2875" y="3082"/>
                  </a:cubicBezTo>
                  <a:cubicBezTo>
                    <a:pt x="2945" y="3188"/>
                    <a:pt x="2981" y="3280"/>
                    <a:pt x="2967" y="3317"/>
                  </a:cubicBezTo>
                  <a:cubicBezTo>
                    <a:pt x="2967" y="3328"/>
                    <a:pt x="2967" y="3328"/>
                    <a:pt x="2956" y="3339"/>
                  </a:cubicBezTo>
                  <a:cubicBezTo>
                    <a:pt x="2956" y="3339"/>
                    <a:pt x="2934" y="3339"/>
                    <a:pt x="2911" y="3317"/>
                  </a:cubicBezTo>
                  <a:cubicBezTo>
                    <a:pt x="2923" y="3269"/>
                    <a:pt x="2886" y="3177"/>
                    <a:pt x="2841" y="3107"/>
                  </a:cubicBezTo>
                  <a:cubicBezTo>
                    <a:pt x="2783" y="3026"/>
                    <a:pt x="2713" y="2968"/>
                    <a:pt x="2665" y="2956"/>
                  </a:cubicBezTo>
                  <a:cubicBezTo>
                    <a:pt x="2654" y="2931"/>
                    <a:pt x="2654" y="2909"/>
                    <a:pt x="2665" y="2909"/>
                  </a:cubicBezTo>
                  <a:cubicBezTo>
                    <a:pt x="2668" y="2908"/>
                    <a:pt x="2670" y="2907"/>
                    <a:pt x="2674" y="2907"/>
                  </a:cubicBezTo>
                  <a:close/>
                  <a:moveTo>
                    <a:pt x="4737" y="50"/>
                  </a:moveTo>
                  <a:cubicBezTo>
                    <a:pt x="5288" y="50"/>
                    <a:pt x="5830" y="312"/>
                    <a:pt x="6169" y="802"/>
                  </a:cubicBezTo>
                  <a:cubicBezTo>
                    <a:pt x="6518" y="1314"/>
                    <a:pt x="6565" y="1931"/>
                    <a:pt x="6345" y="2454"/>
                  </a:cubicBezTo>
                  <a:cubicBezTo>
                    <a:pt x="6227" y="2758"/>
                    <a:pt x="6018" y="3037"/>
                    <a:pt x="5727" y="3236"/>
                  </a:cubicBezTo>
                  <a:cubicBezTo>
                    <a:pt x="5431" y="3440"/>
                    <a:pt x="5088" y="3543"/>
                    <a:pt x="4739" y="3543"/>
                  </a:cubicBezTo>
                  <a:cubicBezTo>
                    <a:pt x="4634" y="3543"/>
                    <a:pt x="4528" y="3534"/>
                    <a:pt x="4423" y="3515"/>
                  </a:cubicBezTo>
                  <a:cubicBezTo>
                    <a:pt x="3959" y="3431"/>
                    <a:pt x="3562" y="3166"/>
                    <a:pt x="3294" y="2780"/>
                  </a:cubicBezTo>
                  <a:cubicBezTo>
                    <a:pt x="3037" y="2398"/>
                    <a:pt x="2934" y="1942"/>
                    <a:pt x="3015" y="1476"/>
                  </a:cubicBezTo>
                  <a:cubicBezTo>
                    <a:pt x="3096" y="1046"/>
                    <a:pt x="3330" y="674"/>
                    <a:pt x="3666" y="417"/>
                  </a:cubicBezTo>
                  <a:lnTo>
                    <a:pt x="3691" y="406"/>
                  </a:lnTo>
                  <a:cubicBezTo>
                    <a:pt x="3702" y="383"/>
                    <a:pt x="3724" y="372"/>
                    <a:pt x="3749" y="358"/>
                  </a:cubicBezTo>
                  <a:cubicBezTo>
                    <a:pt x="4051" y="150"/>
                    <a:pt x="4396" y="50"/>
                    <a:pt x="4737" y="50"/>
                  </a:cubicBezTo>
                  <a:close/>
                  <a:moveTo>
                    <a:pt x="3400" y="2990"/>
                  </a:moveTo>
                  <a:cubicBezTo>
                    <a:pt x="3654" y="3292"/>
                    <a:pt x="4015" y="3490"/>
                    <a:pt x="4412" y="3560"/>
                  </a:cubicBezTo>
                  <a:cubicBezTo>
                    <a:pt x="4525" y="3579"/>
                    <a:pt x="4638" y="3589"/>
                    <a:pt x="4749" y="3589"/>
                  </a:cubicBezTo>
                  <a:cubicBezTo>
                    <a:pt x="4913" y="3589"/>
                    <a:pt x="5074" y="3568"/>
                    <a:pt x="5227" y="3526"/>
                  </a:cubicBezTo>
                  <a:lnTo>
                    <a:pt x="5227" y="3526"/>
                  </a:lnTo>
                  <a:cubicBezTo>
                    <a:pt x="5022" y="3608"/>
                    <a:pt x="4807" y="3648"/>
                    <a:pt x="4593" y="3648"/>
                  </a:cubicBezTo>
                  <a:cubicBezTo>
                    <a:pt x="4140" y="3648"/>
                    <a:pt x="3692" y="3469"/>
                    <a:pt x="3353" y="3130"/>
                  </a:cubicBezTo>
                  <a:lnTo>
                    <a:pt x="3375" y="3107"/>
                  </a:lnTo>
                  <a:cubicBezTo>
                    <a:pt x="3400" y="3096"/>
                    <a:pt x="3411" y="3049"/>
                    <a:pt x="3400" y="2990"/>
                  </a:cubicBezTo>
                  <a:close/>
                  <a:moveTo>
                    <a:pt x="2660" y="3010"/>
                  </a:moveTo>
                  <a:cubicBezTo>
                    <a:pt x="2679" y="3010"/>
                    <a:pt x="2732" y="3048"/>
                    <a:pt x="2794" y="3130"/>
                  </a:cubicBezTo>
                  <a:cubicBezTo>
                    <a:pt x="2864" y="3236"/>
                    <a:pt x="2864" y="3306"/>
                    <a:pt x="2864" y="3306"/>
                  </a:cubicBezTo>
                  <a:lnTo>
                    <a:pt x="313" y="5063"/>
                  </a:lnTo>
                  <a:cubicBezTo>
                    <a:pt x="313" y="5004"/>
                    <a:pt x="280" y="4945"/>
                    <a:pt x="243" y="4887"/>
                  </a:cubicBezTo>
                  <a:cubicBezTo>
                    <a:pt x="210" y="4842"/>
                    <a:pt x="174" y="4806"/>
                    <a:pt x="140" y="4772"/>
                  </a:cubicBezTo>
                  <a:cubicBezTo>
                    <a:pt x="129" y="4772"/>
                    <a:pt x="118" y="4758"/>
                    <a:pt x="118" y="4758"/>
                  </a:cubicBezTo>
                  <a:lnTo>
                    <a:pt x="2654" y="3012"/>
                  </a:lnTo>
                  <a:cubicBezTo>
                    <a:pt x="2656" y="3011"/>
                    <a:pt x="2658" y="3010"/>
                    <a:pt x="2660" y="3010"/>
                  </a:cubicBezTo>
                  <a:close/>
                  <a:moveTo>
                    <a:pt x="59" y="4795"/>
                  </a:moveTo>
                  <a:cubicBezTo>
                    <a:pt x="59" y="4795"/>
                    <a:pt x="81" y="4795"/>
                    <a:pt x="104" y="4817"/>
                  </a:cubicBezTo>
                  <a:cubicBezTo>
                    <a:pt x="140" y="4842"/>
                    <a:pt x="174" y="4876"/>
                    <a:pt x="199" y="4923"/>
                  </a:cubicBezTo>
                  <a:cubicBezTo>
                    <a:pt x="269" y="5004"/>
                    <a:pt x="280" y="5074"/>
                    <a:pt x="269" y="5096"/>
                  </a:cubicBezTo>
                  <a:cubicBezTo>
                    <a:pt x="269" y="5096"/>
                    <a:pt x="243" y="5096"/>
                    <a:pt x="221" y="5074"/>
                  </a:cubicBezTo>
                  <a:cubicBezTo>
                    <a:pt x="188" y="5052"/>
                    <a:pt x="151" y="5015"/>
                    <a:pt x="129" y="4968"/>
                  </a:cubicBezTo>
                  <a:cubicBezTo>
                    <a:pt x="93" y="4934"/>
                    <a:pt x="70" y="4887"/>
                    <a:pt x="59" y="4853"/>
                  </a:cubicBezTo>
                  <a:cubicBezTo>
                    <a:pt x="48" y="4806"/>
                    <a:pt x="59" y="4795"/>
                    <a:pt x="59" y="4795"/>
                  </a:cubicBezTo>
                  <a:close/>
                  <a:moveTo>
                    <a:pt x="4728" y="0"/>
                  </a:moveTo>
                  <a:cubicBezTo>
                    <a:pt x="4376" y="0"/>
                    <a:pt x="4022" y="102"/>
                    <a:pt x="3713" y="314"/>
                  </a:cubicBezTo>
                  <a:lnTo>
                    <a:pt x="3654" y="372"/>
                  </a:lnTo>
                  <a:lnTo>
                    <a:pt x="3643" y="372"/>
                  </a:lnTo>
                  <a:cubicBezTo>
                    <a:pt x="3621" y="395"/>
                    <a:pt x="3596" y="406"/>
                    <a:pt x="3562" y="417"/>
                  </a:cubicBezTo>
                  <a:cubicBezTo>
                    <a:pt x="3272" y="626"/>
                    <a:pt x="3051" y="906"/>
                    <a:pt x="2923" y="1222"/>
                  </a:cubicBezTo>
                  <a:cubicBezTo>
                    <a:pt x="2735" y="1663"/>
                    <a:pt x="2735" y="2174"/>
                    <a:pt x="2956" y="2641"/>
                  </a:cubicBezTo>
                  <a:lnTo>
                    <a:pt x="2643" y="2861"/>
                  </a:lnTo>
                  <a:cubicBezTo>
                    <a:pt x="2632" y="2873"/>
                    <a:pt x="2618" y="2887"/>
                    <a:pt x="2618" y="2898"/>
                  </a:cubicBezTo>
                  <a:cubicBezTo>
                    <a:pt x="2607" y="2909"/>
                    <a:pt x="2607" y="2942"/>
                    <a:pt x="2607" y="2979"/>
                  </a:cubicBezTo>
                  <a:lnTo>
                    <a:pt x="34" y="4758"/>
                  </a:lnTo>
                  <a:cubicBezTo>
                    <a:pt x="23" y="4758"/>
                    <a:pt x="12" y="4772"/>
                    <a:pt x="12" y="4783"/>
                  </a:cubicBezTo>
                  <a:cubicBezTo>
                    <a:pt x="0" y="4795"/>
                    <a:pt x="0" y="4817"/>
                    <a:pt x="12" y="4864"/>
                  </a:cubicBezTo>
                  <a:cubicBezTo>
                    <a:pt x="23" y="4898"/>
                    <a:pt x="48" y="4957"/>
                    <a:pt x="81" y="5004"/>
                  </a:cubicBezTo>
                  <a:cubicBezTo>
                    <a:pt x="118" y="5052"/>
                    <a:pt x="151" y="5085"/>
                    <a:pt x="188" y="5121"/>
                  </a:cubicBezTo>
                  <a:cubicBezTo>
                    <a:pt x="215" y="5138"/>
                    <a:pt x="238" y="5144"/>
                    <a:pt x="256" y="5144"/>
                  </a:cubicBezTo>
                  <a:cubicBezTo>
                    <a:pt x="273" y="5144"/>
                    <a:pt x="285" y="5138"/>
                    <a:pt x="291" y="5133"/>
                  </a:cubicBezTo>
                  <a:lnTo>
                    <a:pt x="2875" y="3361"/>
                  </a:lnTo>
                  <a:cubicBezTo>
                    <a:pt x="2905" y="3380"/>
                    <a:pt x="2929" y="3386"/>
                    <a:pt x="2948" y="3386"/>
                  </a:cubicBezTo>
                  <a:cubicBezTo>
                    <a:pt x="2966" y="3386"/>
                    <a:pt x="2980" y="3381"/>
                    <a:pt x="2992" y="3375"/>
                  </a:cubicBezTo>
                  <a:lnTo>
                    <a:pt x="3305" y="3152"/>
                  </a:lnTo>
                  <a:cubicBezTo>
                    <a:pt x="3657" y="3510"/>
                    <a:pt x="4119" y="3695"/>
                    <a:pt x="4585" y="3695"/>
                  </a:cubicBezTo>
                  <a:cubicBezTo>
                    <a:pt x="4936" y="3695"/>
                    <a:pt x="5289" y="3590"/>
                    <a:pt x="5599" y="3375"/>
                  </a:cubicBezTo>
                  <a:cubicBezTo>
                    <a:pt x="5635" y="3361"/>
                    <a:pt x="5658" y="3339"/>
                    <a:pt x="5680" y="3328"/>
                  </a:cubicBezTo>
                  <a:cubicBezTo>
                    <a:pt x="5705" y="3306"/>
                    <a:pt x="5727" y="3292"/>
                    <a:pt x="5750" y="3269"/>
                  </a:cubicBezTo>
                  <a:cubicBezTo>
                    <a:pt x="6565" y="2711"/>
                    <a:pt x="6775" y="1593"/>
                    <a:pt x="6216" y="777"/>
                  </a:cubicBezTo>
                  <a:cubicBezTo>
                    <a:pt x="5869" y="273"/>
                    <a:pt x="5303" y="0"/>
                    <a:pt x="4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2"/>
            <p:cNvSpPr/>
            <p:nvPr/>
          </p:nvSpPr>
          <p:spPr>
            <a:xfrm>
              <a:off x="7992427" y="1406237"/>
              <a:ext cx="123297" cy="80332"/>
            </a:xfrm>
            <a:custGeom>
              <a:rect b="b" l="l" r="r" t="t"/>
              <a:pathLst>
                <a:path extrusionOk="0" h="1062" w="1630">
                  <a:moveTo>
                    <a:pt x="816" y="0"/>
                  </a:moveTo>
                  <a:cubicBezTo>
                    <a:pt x="361" y="0"/>
                    <a:pt x="1" y="268"/>
                    <a:pt x="1" y="606"/>
                  </a:cubicBezTo>
                  <a:cubicBezTo>
                    <a:pt x="1" y="944"/>
                    <a:pt x="361" y="1062"/>
                    <a:pt x="816" y="1062"/>
                  </a:cubicBezTo>
                  <a:cubicBezTo>
                    <a:pt x="1258" y="1062"/>
                    <a:pt x="1629" y="944"/>
                    <a:pt x="1629" y="606"/>
                  </a:cubicBezTo>
                  <a:cubicBezTo>
                    <a:pt x="1629" y="268"/>
                    <a:pt x="1258" y="0"/>
                    <a:pt x="8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2"/>
            <p:cNvSpPr/>
            <p:nvPr/>
          </p:nvSpPr>
          <p:spPr>
            <a:xfrm>
              <a:off x="7953775" y="1453436"/>
              <a:ext cx="44856" cy="50302"/>
            </a:xfrm>
            <a:custGeom>
              <a:rect b="b" l="l" r="r" t="t"/>
              <a:pathLst>
                <a:path extrusionOk="0" h="665" w="593">
                  <a:moveTo>
                    <a:pt x="315" y="0"/>
                  </a:moveTo>
                  <a:cubicBezTo>
                    <a:pt x="300" y="0"/>
                    <a:pt x="285" y="2"/>
                    <a:pt x="269" y="5"/>
                  </a:cubicBezTo>
                  <a:cubicBezTo>
                    <a:pt x="104" y="52"/>
                    <a:pt x="0" y="228"/>
                    <a:pt x="45" y="401"/>
                  </a:cubicBezTo>
                  <a:cubicBezTo>
                    <a:pt x="77" y="565"/>
                    <a:pt x="213" y="665"/>
                    <a:pt x="365" y="665"/>
                  </a:cubicBezTo>
                  <a:cubicBezTo>
                    <a:pt x="386" y="665"/>
                    <a:pt x="409" y="663"/>
                    <a:pt x="431" y="658"/>
                  </a:cubicBezTo>
                  <a:cubicBezTo>
                    <a:pt x="593" y="611"/>
                    <a:pt x="581" y="482"/>
                    <a:pt x="548" y="298"/>
                  </a:cubicBezTo>
                  <a:cubicBezTo>
                    <a:pt x="505" y="139"/>
                    <a:pt x="453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8" name="Google Shape;2348;p32"/>
          <p:cNvSpPr txBox="1"/>
          <p:nvPr/>
        </p:nvSpPr>
        <p:spPr>
          <a:xfrm>
            <a:off x="1270371" y="2760150"/>
            <a:ext cx="19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Juego Nuevo</a:t>
            </a:r>
            <a:endParaRPr b="1" sz="1800">
              <a:solidFill>
                <a:schemeClr val="lt1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2349" name="Google Shape;2349;p32"/>
          <p:cNvSpPr txBox="1"/>
          <p:nvPr/>
        </p:nvSpPr>
        <p:spPr>
          <a:xfrm>
            <a:off x="3721771" y="2760150"/>
            <a:ext cx="19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Instrucciones</a:t>
            </a:r>
            <a:endParaRPr b="1" sz="1800">
              <a:solidFill>
                <a:schemeClr val="lt1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2350" name="Google Shape;2350;p32"/>
          <p:cNvSpPr txBox="1"/>
          <p:nvPr/>
        </p:nvSpPr>
        <p:spPr>
          <a:xfrm>
            <a:off x="5812721" y="2760150"/>
            <a:ext cx="19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Salir</a:t>
            </a:r>
            <a:endParaRPr b="1" sz="1800">
              <a:solidFill>
                <a:schemeClr val="lt1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4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33"/>
          <p:cNvSpPr txBox="1"/>
          <p:nvPr>
            <p:ph type="title"/>
          </p:nvPr>
        </p:nvSpPr>
        <p:spPr>
          <a:xfrm>
            <a:off x="768725" y="848600"/>
            <a:ext cx="77040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¿Dónde se encuentra Brasil?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33"/>
          <p:cNvSpPr/>
          <p:nvPr/>
        </p:nvSpPr>
        <p:spPr>
          <a:xfrm>
            <a:off x="1339957" y="1923125"/>
            <a:ext cx="2283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7" name="Google Shape;2357;p33"/>
          <p:cNvSpPr/>
          <p:nvPr/>
        </p:nvSpPr>
        <p:spPr>
          <a:xfrm>
            <a:off x="1120675" y="4271325"/>
            <a:ext cx="12363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❤️❤️❤️❤️🖤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8" name="Google Shape;2358;p33"/>
          <p:cNvSpPr/>
          <p:nvPr/>
        </p:nvSpPr>
        <p:spPr>
          <a:xfrm>
            <a:off x="1339957" y="2951437"/>
            <a:ext cx="2283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9" name="Google Shape;2359;p33"/>
          <p:cNvSpPr txBox="1"/>
          <p:nvPr/>
        </p:nvSpPr>
        <p:spPr>
          <a:xfrm>
            <a:off x="1339950" y="1626775"/>
            <a:ext cx="2283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China	</a:t>
            </a:r>
            <a:endParaRPr b="1" sz="2400">
              <a:solidFill>
                <a:schemeClr val="lt2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2360" name="Google Shape;2360;p33"/>
          <p:cNvSpPr txBox="1"/>
          <p:nvPr/>
        </p:nvSpPr>
        <p:spPr>
          <a:xfrm>
            <a:off x="1339950" y="2356960"/>
            <a:ext cx="2283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India	</a:t>
            </a:r>
            <a:endParaRPr b="1" sz="2400">
              <a:solidFill>
                <a:schemeClr val="lt2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2361" name="Google Shape;2361;p33"/>
          <p:cNvSpPr txBox="1"/>
          <p:nvPr/>
        </p:nvSpPr>
        <p:spPr>
          <a:xfrm>
            <a:off x="1339950" y="2987588"/>
            <a:ext cx="2283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USA</a:t>
            </a:r>
            <a:endParaRPr b="1" sz="2400">
              <a:solidFill>
                <a:schemeClr val="lt2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grpSp>
        <p:nvGrpSpPr>
          <p:cNvPr id="2362" name="Google Shape;2362;p33"/>
          <p:cNvGrpSpPr/>
          <p:nvPr/>
        </p:nvGrpSpPr>
        <p:grpSpPr>
          <a:xfrm>
            <a:off x="3344530" y="1660377"/>
            <a:ext cx="5079616" cy="2821307"/>
            <a:chOff x="233350" y="949250"/>
            <a:chExt cx="7137300" cy="3802300"/>
          </a:xfrm>
        </p:grpSpPr>
        <p:sp>
          <p:nvSpPr>
            <p:cNvPr id="2363" name="Google Shape;2363;p33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3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3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3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3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3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3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3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3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3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3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3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3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3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3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3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3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3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3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3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3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3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3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3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3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3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3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3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3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3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3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3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3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3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3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3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3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3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3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3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3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3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3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3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3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3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3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3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3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3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3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4" name="Google Shape;2414;p33"/>
          <p:cNvSpPr/>
          <p:nvPr/>
        </p:nvSpPr>
        <p:spPr>
          <a:xfrm>
            <a:off x="1096375" y="1739425"/>
            <a:ext cx="204300" cy="2043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33"/>
          <p:cNvSpPr/>
          <p:nvPr/>
        </p:nvSpPr>
        <p:spPr>
          <a:xfrm>
            <a:off x="1096375" y="2399225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33"/>
          <p:cNvSpPr/>
          <p:nvPr/>
        </p:nvSpPr>
        <p:spPr>
          <a:xfrm>
            <a:off x="1096375" y="3059025"/>
            <a:ext cx="204300" cy="2043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33"/>
          <p:cNvSpPr/>
          <p:nvPr/>
        </p:nvSpPr>
        <p:spPr>
          <a:xfrm>
            <a:off x="7207250" y="2655050"/>
            <a:ext cx="204300" cy="2043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8" name="Google Shape;2418;p33"/>
          <p:cNvSpPr/>
          <p:nvPr/>
        </p:nvSpPr>
        <p:spPr>
          <a:xfrm>
            <a:off x="6832550" y="276770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9" name="Google Shape;2419;p33"/>
          <p:cNvSpPr/>
          <p:nvPr/>
        </p:nvSpPr>
        <p:spPr>
          <a:xfrm>
            <a:off x="4005350" y="2303550"/>
            <a:ext cx="204300" cy="2043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0" name="Google Shape;2420;p33"/>
          <p:cNvSpPr txBox="1"/>
          <p:nvPr/>
        </p:nvSpPr>
        <p:spPr>
          <a:xfrm>
            <a:off x="1144975" y="3979713"/>
            <a:ext cx="118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Vidas</a:t>
            </a:r>
            <a:endParaRPr b="1" sz="1000">
              <a:solidFill>
                <a:schemeClr val="dk1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2421" name="Google Shape;2421;p33"/>
          <p:cNvSpPr txBox="1"/>
          <p:nvPr/>
        </p:nvSpPr>
        <p:spPr>
          <a:xfrm>
            <a:off x="7411550" y="4271325"/>
            <a:ext cx="103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Puntaje</a:t>
            </a:r>
            <a:br>
              <a:rPr b="1" lang="en" sz="10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rPr>
            </a:br>
            <a:r>
              <a:rPr b="1" lang="en" sz="10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10.000</a:t>
            </a:r>
            <a:endParaRPr b="1" sz="1000">
              <a:solidFill>
                <a:schemeClr val="dk1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2422" name="Google Shape;2422;p33"/>
          <p:cNvSpPr txBox="1"/>
          <p:nvPr/>
        </p:nvSpPr>
        <p:spPr>
          <a:xfrm>
            <a:off x="2445100" y="1543525"/>
            <a:ext cx="3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✔️</a:t>
            </a:r>
            <a:endParaRPr/>
          </a:p>
        </p:txBody>
      </p:sp>
      <p:sp>
        <p:nvSpPr>
          <p:cNvPr id="2423" name="Google Shape;2423;p33"/>
          <p:cNvSpPr txBox="1"/>
          <p:nvPr/>
        </p:nvSpPr>
        <p:spPr>
          <a:xfrm>
            <a:off x="2454263" y="2356938"/>
            <a:ext cx="3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✔️</a:t>
            </a:r>
            <a:endParaRPr/>
          </a:p>
        </p:txBody>
      </p:sp>
      <p:sp>
        <p:nvSpPr>
          <p:cNvPr id="2424" name="Google Shape;2424;p33"/>
          <p:cNvSpPr txBox="1"/>
          <p:nvPr/>
        </p:nvSpPr>
        <p:spPr>
          <a:xfrm>
            <a:off x="2423950" y="2961075"/>
            <a:ext cx="3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✔️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34"/>
          <p:cNvSpPr txBox="1"/>
          <p:nvPr>
            <p:ph type="title"/>
          </p:nvPr>
        </p:nvSpPr>
        <p:spPr>
          <a:xfrm>
            <a:off x="1840375" y="3579525"/>
            <a:ext cx="2643600" cy="5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Reintentar</a:t>
            </a:r>
            <a:endParaRPr/>
          </a:p>
        </p:txBody>
      </p:sp>
      <p:sp>
        <p:nvSpPr>
          <p:cNvPr id="2430" name="Google Shape;2430;p34"/>
          <p:cNvSpPr txBox="1"/>
          <p:nvPr>
            <p:ph idx="1" type="body"/>
          </p:nvPr>
        </p:nvSpPr>
        <p:spPr>
          <a:xfrm>
            <a:off x="3208800" y="2800975"/>
            <a:ext cx="20169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Puntaje final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50.000</a:t>
            </a:r>
            <a:endParaRPr/>
          </a:p>
        </p:txBody>
      </p:sp>
      <p:sp>
        <p:nvSpPr>
          <p:cNvPr id="2431" name="Google Shape;2431;p34"/>
          <p:cNvSpPr txBox="1"/>
          <p:nvPr>
            <p:ph idx="2" type="title"/>
          </p:nvPr>
        </p:nvSpPr>
        <p:spPr>
          <a:xfrm>
            <a:off x="3208800" y="1341450"/>
            <a:ext cx="2726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 DEL JUEGO</a:t>
            </a:r>
            <a:endParaRPr/>
          </a:p>
        </p:txBody>
      </p:sp>
      <p:sp>
        <p:nvSpPr>
          <p:cNvPr id="2432" name="Google Shape;2432;p34"/>
          <p:cNvSpPr txBox="1"/>
          <p:nvPr/>
        </p:nvSpPr>
        <p:spPr>
          <a:xfrm>
            <a:off x="5847775" y="3494025"/>
            <a:ext cx="105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Salir</a:t>
            </a:r>
            <a:endParaRPr b="1" sz="3000">
              <a:solidFill>
                <a:schemeClr val="dk1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grpSp>
        <p:nvGrpSpPr>
          <p:cNvPr id="2433" name="Google Shape;2433;p34"/>
          <p:cNvGrpSpPr/>
          <p:nvPr/>
        </p:nvGrpSpPr>
        <p:grpSpPr>
          <a:xfrm rot="829692">
            <a:off x="6058905" y="873333"/>
            <a:ext cx="1816768" cy="1655929"/>
            <a:chOff x="4998985" y="3942801"/>
            <a:chExt cx="385809" cy="383242"/>
          </a:xfrm>
        </p:grpSpPr>
        <p:sp>
          <p:nvSpPr>
            <p:cNvPr id="2434" name="Google Shape;2434;p34"/>
            <p:cNvSpPr/>
            <p:nvPr/>
          </p:nvSpPr>
          <p:spPr>
            <a:xfrm>
              <a:off x="4998985" y="3942801"/>
              <a:ext cx="385809" cy="369781"/>
            </a:xfrm>
            <a:custGeom>
              <a:rect b="b" l="l" r="r" t="t"/>
              <a:pathLst>
                <a:path extrusionOk="0" h="7798" w="8136">
                  <a:moveTo>
                    <a:pt x="710" y="1884"/>
                  </a:moveTo>
                  <a:lnTo>
                    <a:pt x="710" y="1884"/>
                  </a:lnTo>
                  <a:cubicBezTo>
                    <a:pt x="732" y="1931"/>
                    <a:pt x="673" y="2082"/>
                    <a:pt x="615" y="2116"/>
                  </a:cubicBezTo>
                  <a:cubicBezTo>
                    <a:pt x="604" y="2046"/>
                    <a:pt x="651" y="1917"/>
                    <a:pt x="710" y="1884"/>
                  </a:cubicBezTo>
                  <a:close/>
                  <a:moveTo>
                    <a:pt x="475" y="2105"/>
                  </a:moveTo>
                  <a:lnTo>
                    <a:pt x="475" y="2105"/>
                  </a:lnTo>
                  <a:cubicBezTo>
                    <a:pt x="534" y="2163"/>
                    <a:pt x="500" y="2431"/>
                    <a:pt x="442" y="2476"/>
                  </a:cubicBezTo>
                  <a:cubicBezTo>
                    <a:pt x="430" y="2350"/>
                    <a:pt x="453" y="2233"/>
                    <a:pt x="475" y="2105"/>
                  </a:cubicBezTo>
                  <a:close/>
                  <a:moveTo>
                    <a:pt x="349" y="2803"/>
                  </a:moveTo>
                  <a:cubicBezTo>
                    <a:pt x="361" y="2803"/>
                    <a:pt x="361" y="2803"/>
                    <a:pt x="372" y="2814"/>
                  </a:cubicBezTo>
                  <a:cubicBezTo>
                    <a:pt x="361" y="2920"/>
                    <a:pt x="335" y="3024"/>
                    <a:pt x="324" y="3141"/>
                  </a:cubicBezTo>
                  <a:cubicBezTo>
                    <a:pt x="280" y="3093"/>
                    <a:pt x="302" y="2862"/>
                    <a:pt x="349" y="2803"/>
                  </a:cubicBezTo>
                  <a:close/>
                  <a:moveTo>
                    <a:pt x="7962" y="4049"/>
                  </a:moveTo>
                  <a:cubicBezTo>
                    <a:pt x="7996" y="4096"/>
                    <a:pt x="7973" y="4152"/>
                    <a:pt x="7962" y="4200"/>
                  </a:cubicBezTo>
                  <a:lnTo>
                    <a:pt x="7915" y="4189"/>
                  </a:lnTo>
                  <a:cubicBezTo>
                    <a:pt x="7926" y="4141"/>
                    <a:pt x="7926" y="4096"/>
                    <a:pt x="7937" y="4049"/>
                  </a:cubicBezTo>
                  <a:close/>
                  <a:moveTo>
                    <a:pt x="7973" y="4420"/>
                  </a:moveTo>
                  <a:cubicBezTo>
                    <a:pt x="7973" y="4479"/>
                    <a:pt x="7797" y="4747"/>
                    <a:pt x="7739" y="4758"/>
                  </a:cubicBezTo>
                  <a:cubicBezTo>
                    <a:pt x="7727" y="4700"/>
                    <a:pt x="7903" y="4432"/>
                    <a:pt x="7973" y="4420"/>
                  </a:cubicBezTo>
                  <a:close/>
                  <a:moveTo>
                    <a:pt x="4442" y="1"/>
                  </a:moveTo>
                  <a:cubicBezTo>
                    <a:pt x="4393" y="1"/>
                    <a:pt x="4344" y="4"/>
                    <a:pt x="4294" y="9"/>
                  </a:cubicBezTo>
                  <a:cubicBezTo>
                    <a:pt x="4154" y="20"/>
                    <a:pt x="4026" y="32"/>
                    <a:pt x="3897" y="46"/>
                  </a:cubicBezTo>
                  <a:cubicBezTo>
                    <a:pt x="3269" y="90"/>
                    <a:pt x="2665" y="266"/>
                    <a:pt x="2095" y="534"/>
                  </a:cubicBezTo>
                  <a:cubicBezTo>
                    <a:pt x="2059" y="546"/>
                    <a:pt x="2026" y="568"/>
                    <a:pt x="2012" y="604"/>
                  </a:cubicBezTo>
                  <a:cubicBezTo>
                    <a:pt x="1966" y="679"/>
                    <a:pt x="1950" y="705"/>
                    <a:pt x="1910" y="705"/>
                  </a:cubicBezTo>
                  <a:cubicBezTo>
                    <a:pt x="1889" y="705"/>
                    <a:pt x="1860" y="697"/>
                    <a:pt x="1816" y="685"/>
                  </a:cubicBezTo>
                  <a:cubicBezTo>
                    <a:pt x="1799" y="685"/>
                    <a:pt x="1779" y="680"/>
                    <a:pt x="1764" y="680"/>
                  </a:cubicBezTo>
                  <a:cubicBezTo>
                    <a:pt x="1756" y="680"/>
                    <a:pt x="1750" y="682"/>
                    <a:pt x="1746" y="685"/>
                  </a:cubicBezTo>
                  <a:cubicBezTo>
                    <a:pt x="1699" y="708"/>
                    <a:pt x="1651" y="755"/>
                    <a:pt x="1618" y="778"/>
                  </a:cubicBezTo>
                  <a:cubicBezTo>
                    <a:pt x="1548" y="836"/>
                    <a:pt x="1467" y="895"/>
                    <a:pt x="1397" y="954"/>
                  </a:cubicBezTo>
                  <a:cubicBezTo>
                    <a:pt x="1302" y="1023"/>
                    <a:pt x="1210" y="1104"/>
                    <a:pt x="1118" y="1174"/>
                  </a:cubicBezTo>
                  <a:cubicBezTo>
                    <a:pt x="1104" y="1197"/>
                    <a:pt x="1093" y="1219"/>
                    <a:pt x="1093" y="1244"/>
                  </a:cubicBezTo>
                  <a:cubicBezTo>
                    <a:pt x="1059" y="1303"/>
                    <a:pt x="1034" y="1359"/>
                    <a:pt x="1012" y="1417"/>
                  </a:cubicBezTo>
                  <a:cubicBezTo>
                    <a:pt x="993" y="1456"/>
                    <a:pt x="973" y="1473"/>
                    <a:pt x="950" y="1473"/>
                  </a:cubicBezTo>
                  <a:cubicBezTo>
                    <a:pt x="931" y="1473"/>
                    <a:pt x="909" y="1462"/>
                    <a:pt x="883" y="1442"/>
                  </a:cubicBezTo>
                  <a:cubicBezTo>
                    <a:pt x="849" y="1406"/>
                    <a:pt x="813" y="1373"/>
                    <a:pt x="768" y="1347"/>
                  </a:cubicBezTo>
                  <a:cubicBezTo>
                    <a:pt x="761" y="1342"/>
                    <a:pt x="747" y="1339"/>
                    <a:pt x="732" y="1339"/>
                  </a:cubicBezTo>
                  <a:cubicBezTo>
                    <a:pt x="718" y="1339"/>
                    <a:pt x="704" y="1342"/>
                    <a:pt x="699" y="1347"/>
                  </a:cubicBezTo>
                  <a:cubicBezTo>
                    <a:pt x="629" y="1428"/>
                    <a:pt x="523" y="1498"/>
                    <a:pt x="475" y="1616"/>
                  </a:cubicBezTo>
                  <a:cubicBezTo>
                    <a:pt x="335" y="2057"/>
                    <a:pt x="232" y="2512"/>
                    <a:pt x="140" y="2965"/>
                  </a:cubicBezTo>
                  <a:cubicBezTo>
                    <a:pt x="104" y="3163"/>
                    <a:pt x="70" y="3373"/>
                    <a:pt x="34" y="3571"/>
                  </a:cubicBezTo>
                  <a:cubicBezTo>
                    <a:pt x="0" y="3817"/>
                    <a:pt x="34" y="4060"/>
                    <a:pt x="81" y="4306"/>
                  </a:cubicBezTo>
                  <a:cubicBezTo>
                    <a:pt x="185" y="4725"/>
                    <a:pt x="266" y="5166"/>
                    <a:pt x="361" y="5585"/>
                  </a:cubicBezTo>
                  <a:cubicBezTo>
                    <a:pt x="383" y="5678"/>
                    <a:pt x="430" y="5773"/>
                    <a:pt x="475" y="5854"/>
                  </a:cubicBezTo>
                  <a:cubicBezTo>
                    <a:pt x="662" y="6167"/>
                    <a:pt x="908" y="6446"/>
                    <a:pt x="1151" y="6714"/>
                  </a:cubicBezTo>
                  <a:cubicBezTo>
                    <a:pt x="1243" y="6831"/>
                    <a:pt x="1327" y="6946"/>
                    <a:pt x="1383" y="7074"/>
                  </a:cubicBezTo>
                  <a:cubicBezTo>
                    <a:pt x="1442" y="7181"/>
                    <a:pt x="1500" y="7250"/>
                    <a:pt x="1607" y="7295"/>
                  </a:cubicBezTo>
                  <a:cubicBezTo>
                    <a:pt x="1967" y="7449"/>
                    <a:pt x="2339" y="7600"/>
                    <a:pt x="2710" y="7751"/>
                  </a:cubicBezTo>
                  <a:cubicBezTo>
                    <a:pt x="2780" y="7784"/>
                    <a:pt x="2875" y="7798"/>
                    <a:pt x="2956" y="7798"/>
                  </a:cubicBezTo>
                  <a:cubicBezTo>
                    <a:pt x="3353" y="7773"/>
                    <a:pt x="3747" y="7739"/>
                    <a:pt x="4143" y="7714"/>
                  </a:cubicBezTo>
                  <a:cubicBezTo>
                    <a:pt x="4526" y="7692"/>
                    <a:pt x="4900" y="7644"/>
                    <a:pt x="5272" y="7541"/>
                  </a:cubicBezTo>
                  <a:cubicBezTo>
                    <a:pt x="5562" y="7449"/>
                    <a:pt x="5867" y="7365"/>
                    <a:pt x="6110" y="7169"/>
                  </a:cubicBezTo>
                  <a:cubicBezTo>
                    <a:pt x="6202" y="7086"/>
                    <a:pt x="6297" y="7016"/>
                    <a:pt x="6389" y="6935"/>
                  </a:cubicBezTo>
                  <a:cubicBezTo>
                    <a:pt x="6459" y="6876"/>
                    <a:pt x="6529" y="6831"/>
                    <a:pt x="6621" y="6820"/>
                  </a:cubicBezTo>
                  <a:cubicBezTo>
                    <a:pt x="6680" y="6806"/>
                    <a:pt x="6727" y="6784"/>
                    <a:pt x="6775" y="6762"/>
                  </a:cubicBezTo>
                  <a:cubicBezTo>
                    <a:pt x="6797" y="6736"/>
                    <a:pt x="6820" y="6692"/>
                    <a:pt x="6820" y="6667"/>
                  </a:cubicBezTo>
                  <a:cubicBezTo>
                    <a:pt x="6808" y="6586"/>
                    <a:pt x="6831" y="6516"/>
                    <a:pt x="6889" y="6457"/>
                  </a:cubicBezTo>
                  <a:cubicBezTo>
                    <a:pt x="6948" y="6412"/>
                    <a:pt x="7007" y="6365"/>
                    <a:pt x="7065" y="6317"/>
                  </a:cubicBezTo>
                  <a:cubicBezTo>
                    <a:pt x="7088" y="6295"/>
                    <a:pt x="7124" y="6284"/>
                    <a:pt x="7135" y="6261"/>
                  </a:cubicBezTo>
                  <a:cubicBezTo>
                    <a:pt x="7205" y="6192"/>
                    <a:pt x="7264" y="6122"/>
                    <a:pt x="7308" y="6052"/>
                  </a:cubicBezTo>
                  <a:cubicBezTo>
                    <a:pt x="7345" y="6016"/>
                    <a:pt x="7356" y="5957"/>
                    <a:pt x="7367" y="5912"/>
                  </a:cubicBezTo>
                  <a:cubicBezTo>
                    <a:pt x="7378" y="5865"/>
                    <a:pt x="7378" y="5795"/>
                    <a:pt x="7415" y="5747"/>
                  </a:cubicBezTo>
                  <a:cubicBezTo>
                    <a:pt x="7448" y="5678"/>
                    <a:pt x="7507" y="5619"/>
                    <a:pt x="7554" y="5549"/>
                  </a:cubicBezTo>
                  <a:cubicBezTo>
                    <a:pt x="7613" y="5479"/>
                    <a:pt x="7658" y="5423"/>
                    <a:pt x="7705" y="5354"/>
                  </a:cubicBezTo>
                  <a:cubicBezTo>
                    <a:pt x="7753" y="5284"/>
                    <a:pt x="7786" y="5214"/>
                    <a:pt x="7834" y="5144"/>
                  </a:cubicBezTo>
                  <a:cubicBezTo>
                    <a:pt x="7903" y="5049"/>
                    <a:pt x="7948" y="4957"/>
                    <a:pt x="7973" y="4840"/>
                  </a:cubicBezTo>
                  <a:cubicBezTo>
                    <a:pt x="8054" y="4515"/>
                    <a:pt x="8113" y="4177"/>
                    <a:pt x="8113" y="3839"/>
                  </a:cubicBezTo>
                  <a:cubicBezTo>
                    <a:pt x="8135" y="3663"/>
                    <a:pt x="8113" y="3513"/>
                    <a:pt x="8054" y="3373"/>
                  </a:cubicBezTo>
                  <a:cubicBezTo>
                    <a:pt x="7878" y="2954"/>
                    <a:pt x="7705" y="2535"/>
                    <a:pt x="7554" y="2116"/>
                  </a:cubicBezTo>
                  <a:cubicBezTo>
                    <a:pt x="7484" y="1942"/>
                    <a:pt x="7389" y="1803"/>
                    <a:pt x="7275" y="1674"/>
                  </a:cubicBezTo>
                  <a:cubicBezTo>
                    <a:pt x="7099" y="1487"/>
                    <a:pt x="6926" y="1303"/>
                    <a:pt x="6750" y="1104"/>
                  </a:cubicBezTo>
                  <a:cubicBezTo>
                    <a:pt x="6727" y="1079"/>
                    <a:pt x="6705" y="1035"/>
                    <a:pt x="6680" y="998"/>
                  </a:cubicBezTo>
                  <a:cubicBezTo>
                    <a:pt x="6658" y="906"/>
                    <a:pt x="6610" y="870"/>
                    <a:pt x="6529" y="836"/>
                  </a:cubicBezTo>
                  <a:cubicBezTo>
                    <a:pt x="6470" y="814"/>
                    <a:pt x="6412" y="778"/>
                    <a:pt x="6367" y="744"/>
                  </a:cubicBezTo>
                  <a:cubicBezTo>
                    <a:pt x="6297" y="697"/>
                    <a:pt x="6227" y="627"/>
                    <a:pt x="6157" y="590"/>
                  </a:cubicBezTo>
                  <a:cubicBezTo>
                    <a:pt x="5808" y="440"/>
                    <a:pt x="5470" y="277"/>
                    <a:pt x="5121" y="149"/>
                  </a:cubicBezTo>
                  <a:cubicBezTo>
                    <a:pt x="4899" y="63"/>
                    <a:pt x="4677" y="1"/>
                    <a:pt x="4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>
              <a:off x="5078981" y="4294271"/>
              <a:ext cx="51308" cy="31771"/>
            </a:xfrm>
            <a:custGeom>
              <a:rect b="b" l="l" r="r" t="t"/>
              <a:pathLst>
                <a:path extrusionOk="0" h="670" w="1082">
                  <a:moveTo>
                    <a:pt x="1" y="0"/>
                  </a:moveTo>
                  <a:lnTo>
                    <a:pt x="1" y="0"/>
                  </a:lnTo>
                  <a:cubicBezTo>
                    <a:pt x="199" y="280"/>
                    <a:pt x="501" y="408"/>
                    <a:pt x="744" y="618"/>
                  </a:cubicBezTo>
                  <a:cubicBezTo>
                    <a:pt x="758" y="629"/>
                    <a:pt x="780" y="629"/>
                    <a:pt x="802" y="640"/>
                  </a:cubicBezTo>
                  <a:cubicBezTo>
                    <a:pt x="822" y="660"/>
                    <a:pt x="842" y="670"/>
                    <a:pt x="862" y="670"/>
                  </a:cubicBezTo>
                  <a:cubicBezTo>
                    <a:pt x="889" y="670"/>
                    <a:pt x="916" y="652"/>
                    <a:pt x="942" y="618"/>
                  </a:cubicBezTo>
                  <a:cubicBezTo>
                    <a:pt x="990" y="559"/>
                    <a:pt x="1037" y="501"/>
                    <a:pt x="1082" y="442"/>
                  </a:cubicBezTo>
                  <a:cubicBezTo>
                    <a:pt x="721" y="291"/>
                    <a:pt x="361" y="15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>
              <a:off x="5365392" y="4152394"/>
              <a:ext cx="11713" cy="16075"/>
            </a:xfrm>
            <a:custGeom>
              <a:rect b="b" l="l" r="r" t="t"/>
              <a:pathLst>
                <a:path extrusionOk="0" h="339" w="247">
                  <a:moveTo>
                    <a:pt x="246" y="0"/>
                  </a:moveTo>
                  <a:lnTo>
                    <a:pt x="246" y="0"/>
                  </a:lnTo>
                  <a:cubicBezTo>
                    <a:pt x="176" y="12"/>
                    <a:pt x="0" y="280"/>
                    <a:pt x="12" y="338"/>
                  </a:cubicBezTo>
                  <a:cubicBezTo>
                    <a:pt x="70" y="327"/>
                    <a:pt x="246" y="59"/>
                    <a:pt x="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>
              <a:off x="5019375" y="4042571"/>
              <a:ext cx="4932" cy="17688"/>
            </a:xfrm>
            <a:custGeom>
              <a:rect b="b" l="l" r="r" t="t"/>
              <a:pathLst>
                <a:path extrusionOk="0" h="373" w="104">
                  <a:moveTo>
                    <a:pt x="45" y="1"/>
                  </a:moveTo>
                  <a:lnTo>
                    <a:pt x="45" y="1"/>
                  </a:lnTo>
                  <a:cubicBezTo>
                    <a:pt x="23" y="129"/>
                    <a:pt x="0" y="246"/>
                    <a:pt x="12" y="372"/>
                  </a:cubicBezTo>
                  <a:cubicBezTo>
                    <a:pt x="70" y="327"/>
                    <a:pt x="104" y="59"/>
                    <a:pt x="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>
              <a:off x="5012215" y="4075669"/>
              <a:ext cx="4410" cy="16075"/>
            </a:xfrm>
            <a:custGeom>
              <a:rect b="b" l="l" r="r" t="t"/>
              <a:pathLst>
                <a:path extrusionOk="0" h="339" w="93">
                  <a:moveTo>
                    <a:pt x="70" y="1"/>
                  </a:moveTo>
                  <a:cubicBezTo>
                    <a:pt x="23" y="60"/>
                    <a:pt x="1" y="291"/>
                    <a:pt x="45" y="339"/>
                  </a:cubicBezTo>
                  <a:cubicBezTo>
                    <a:pt x="56" y="222"/>
                    <a:pt x="82" y="118"/>
                    <a:pt x="93" y="12"/>
                  </a:cubicBezTo>
                  <a:cubicBezTo>
                    <a:pt x="82" y="1"/>
                    <a:pt x="82" y="1"/>
                    <a:pt x="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>
              <a:off x="5027579" y="4032091"/>
              <a:ext cx="6165" cy="11049"/>
            </a:xfrm>
            <a:custGeom>
              <a:rect b="b" l="l" r="r" t="t"/>
              <a:pathLst>
                <a:path extrusionOk="0" h="233" w="130">
                  <a:moveTo>
                    <a:pt x="107" y="1"/>
                  </a:moveTo>
                  <a:lnTo>
                    <a:pt x="107" y="1"/>
                  </a:lnTo>
                  <a:cubicBezTo>
                    <a:pt x="48" y="34"/>
                    <a:pt x="1" y="163"/>
                    <a:pt x="12" y="233"/>
                  </a:cubicBezTo>
                  <a:cubicBezTo>
                    <a:pt x="70" y="199"/>
                    <a:pt x="129" y="48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4"/>
            <p:cNvSpPr/>
            <p:nvPr/>
          </p:nvSpPr>
          <p:spPr>
            <a:xfrm>
              <a:off x="5374259" y="4134754"/>
              <a:ext cx="3888" cy="7208"/>
            </a:xfrm>
            <a:custGeom>
              <a:rect b="b" l="l" r="r" t="t"/>
              <a:pathLst>
                <a:path extrusionOk="0" h="152" w="82">
                  <a:moveTo>
                    <a:pt x="23" y="1"/>
                  </a:moveTo>
                  <a:cubicBezTo>
                    <a:pt x="12" y="48"/>
                    <a:pt x="12" y="93"/>
                    <a:pt x="1" y="141"/>
                  </a:cubicBezTo>
                  <a:lnTo>
                    <a:pt x="48" y="152"/>
                  </a:lnTo>
                  <a:cubicBezTo>
                    <a:pt x="59" y="104"/>
                    <a:pt x="82" y="48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4"/>
            <p:cNvSpPr/>
            <p:nvPr/>
          </p:nvSpPr>
          <p:spPr>
            <a:xfrm>
              <a:off x="5006145" y="3957454"/>
              <a:ext cx="349912" cy="340428"/>
            </a:xfrm>
            <a:custGeom>
              <a:rect b="b" l="l" r="r" t="t"/>
              <a:pathLst>
                <a:path extrusionOk="0" h="7179" w="7379">
                  <a:moveTo>
                    <a:pt x="1838" y="807"/>
                  </a:moveTo>
                  <a:cubicBezTo>
                    <a:pt x="1838" y="818"/>
                    <a:pt x="1838" y="818"/>
                    <a:pt x="1849" y="829"/>
                  </a:cubicBezTo>
                  <a:cubicBezTo>
                    <a:pt x="1746" y="910"/>
                    <a:pt x="1651" y="1005"/>
                    <a:pt x="1548" y="1097"/>
                  </a:cubicBezTo>
                  <a:cubicBezTo>
                    <a:pt x="1548" y="1038"/>
                    <a:pt x="1757" y="829"/>
                    <a:pt x="1838" y="807"/>
                  </a:cubicBezTo>
                  <a:close/>
                  <a:moveTo>
                    <a:pt x="5110" y="840"/>
                  </a:moveTo>
                  <a:cubicBezTo>
                    <a:pt x="5168" y="865"/>
                    <a:pt x="5213" y="888"/>
                    <a:pt x="5261" y="924"/>
                  </a:cubicBezTo>
                  <a:cubicBezTo>
                    <a:pt x="5319" y="957"/>
                    <a:pt x="5308" y="1016"/>
                    <a:pt x="5249" y="1050"/>
                  </a:cubicBezTo>
                  <a:cubicBezTo>
                    <a:pt x="5168" y="1086"/>
                    <a:pt x="5073" y="1119"/>
                    <a:pt x="4981" y="1145"/>
                  </a:cubicBezTo>
                  <a:cubicBezTo>
                    <a:pt x="4961" y="1154"/>
                    <a:pt x="4941" y="1158"/>
                    <a:pt x="4920" y="1158"/>
                  </a:cubicBezTo>
                  <a:cubicBezTo>
                    <a:pt x="4871" y="1158"/>
                    <a:pt x="4821" y="1134"/>
                    <a:pt x="4772" y="1108"/>
                  </a:cubicBezTo>
                  <a:cubicBezTo>
                    <a:pt x="4738" y="1075"/>
                    <a:pt x="4738" y="994"/>
                    <a:pt x="4794" y="969"/>
                  </a:cubicBezTo>
                  <a:cubicBezTo>
                    <a:pt x="4889" y="910"/>
                    <a:pt x="4992" y="876"/>
                    <a:pt x="5110" y="840"/>
                  </a:cubicBezTo>
                  <a:close/>
                  <a:moveTo>
                    <a:pt x="6031" y="2370"/>
                  </a:moveTo>
                  <a:cubicBezTo>
                    <a:pt x="6042" y="2370"/>
                    <a:pt x="6054" y="2372"/>
                    <a:pt x="6065" y="2377"/>
                  </a:cubicBezTo>
                  <a:cubicBezTo>
                    <a:pt x="6205" y="2413"/>
                    <a:pt x="6286" y="2483"/>
                    <a:pt x="6286" y="2575"/>
                  </a:cubicBezTo>
                  <a:cubicBezTo>
                    <a:pt x="6261" y="2656"/>
                    <a:pt x="6275" y="2751"/>
                    <a:pt x="6191" y="2810"/>
                  </a:cubicBezTo>
                  <a:cubicBezTo>
                    <a:pt x="6168" y="2821"/>
                    <a:pt x="6157" y="2865"/>
                    <a:pt x="6146" y="2902"/>
                  </a:cubicBezTo>
                  <a:cubicBezTo>
                    <a:pt x="6124" y="2963"/>
                    <a:pt x="6087" y="3008"/>
                    <a:pt x="6030" y="3008"/>
                  </a:cubicBezTo>
                  <a:cubicBezTo>
                    <a:pt x="6023" y="3008"/>
                    <a:pt x="6015" y="3007"/>
                    <a:pt x="6006" y="3005"/>
                  </a:cubicBezTo>
                  <a:cubicBezTo>
                    <a:pt x="5937" y="3005"/>
                    <a:pt x="5900" y="2960"/>
                    <a:pt x="5889" y="2879"/>
                  </a:cubicBezTo>
                  <a:cubicBezTo>
                    <a:pt x="5878" y="2843"/>
                    <a:pt x="5867" y="2821"/>
                    <a:pt x="5842" y="2796"/>
                  </a:cubicBezTo>
                  <a:cubicBezTo>
                    <a:pt x="5772" y="2715"/>
                    <a:pt x="5772" y="2670"/>
                    <a:pt x="5830" y="2575"/>
                  </a:cubicBezTo>
                  <a:cubicBezTo>
                    <a:pt x="5867" y="2541"/>
                    <a:pt x="5889" y="2505"/>
                    <a:pt x="5911" y="2472"/>
                  </a:cubicBezTo>
                  <a:cubicBezTo>
                    <a:pt x="5941" y="2406"/>
                    <a:pt x="5984" y="2370"/>
                    <a:pt x="6031" y="2370"/>
                  </a:cubicBezTo>
                  <a:close/>
                  <a:moveTo>
                    <a:pt x="780" y="2751"/>
                  </a:moveTo>
                  <a:lnTo>
                    <a:pt x="780" y="2751"/>
                  </a:lnTo>
                  <a:cubicBezTo>
                    <a:pt x="757" y="2854"/>
                    <a:pt x="721" y="2960"/>
                    <a:pt x="698" y="3064"/>
                  </a:cubicBezTo>
                  <a:cubicBezTo>
                    <a:pt x="640" y="2994"/>
                    <a:pt x="698" y="2784"/>
                    <a:pt x="780" y="2751"/>
                  </a:cubicBezTo>
                  <a:close/>
                  <a:moveTo>
                    <a:pt x="1408" y="1259"/>
                  </a:moveTo>
                  <a:lnTo>
                    <a:pt x="1419" y="1273"/>
                  </a:lnTo>
                  <a:cubicBezTo>
                    <a:pt x="1408" y="1295"/>
                    <a:pt x="1397" y="1307"/>
                    <a:pt x="1386" y="1329"/>
                  </a:cubicBezTo>
                  <a:cubicBezTo>
                    <a:pt x="1199" y="1552"/>
                    <a:pt x="1037" y="1784"/>
                    <a:pt x="897" y="2027"/>
                  </a:cubicBezTo>
                  <a:cubicBezTo>
                    <a:pt x="743" y="2284"/>
                    <a:pt x="673" y="2564"/>
                    <a:pt x="617" y="2843"/>
                  </a:cubicBezTo>
                  <a:cubicBezTo>
                    <a:pt x="603" y="2913"/>
                    <a:pt x="592" y="2983"/>
                    <a:pt x="581" y="3041"/>
                  </a:cubicBezTo>
                  <a:cubicBezTo>
                    <a:pt x="570" y="3064"/>
                    <a:pt x="548" y="3075"/>
                    <a:pt x="534" y="3100"/>
                  </a:cubicBezTo>
                  <a:cubicBezTo>
                    <a:pt x="534" y="3075"/>
                    <a:pt x="522" y="3053"/>
                    <a:pt x="522" y="3030"/>
                  </a:cubicBezTo>
                  <a:cubicBezTo>
                    <a:pt x="617" y="2435"/>
                    <a:pt x="849" y="1913"/>
                    <a:pt x="1232" y="1446"/>
                  </a:cubicBezTo>
                  <a:cubicBezTo>
                    <a:pt x="1280" y="1388"/>
                    <a:pt x="1327" y="1329"/>
                    <a:pt x="1361" y="1284"/>
                  </a:cubicBezTo>
                  <a:cubicBezTo>
                    <a:pt x="1372" y="1273"/>
                    <a:pt x="1397" y="1259"/>
                    <a:pt x="1408" y="1259"/>
                  </a:cubicBezTo>
                  <a:close/>
                  <a:moveTo>
                    <a:pt x="4062" y="1703"/>
                  </a:moveTo>
                  <a:cubicBezTo>
                    <a:pt x="4143" y="1703"/>
                    <a:pt x="4224" y="1748"/>
                    <a:pt x="4305" y="1784"/>
                  </a:cubicBezTo>
                  <a:cubicBezTo>
                    <a:pt x="4445" y="1843"/>
                    <a:pt x="4584" y="1888"/>
                    <a:pt x="4702" y="2016"/>
                  </a:cubicBezTo>
                  <a:cubicBezTo>
                    <a:pt x="4749" y="2064"/>
                    <a:pt x="4794" y="2122"/>
                    <a:pt x="4841" y="2192"/>
                  </a:cubicBezTo>
                  <a:cubicBezTo>
                    <a:pt x="4878" y="2251"/>
                    <a:pt x="4934" y="2307"/>
                    <a:pt x="5004" y="2332"/>
                  </a:cubicBezTo>
                  <a:cubicBezTo>
                    <a:pt x="5073" y="2365"/>
                    <a:pt x="5143" y="2402"/>
                    <a:pt x="5213" y="2446"/>
                  </a:cubicBezTo>
                  <a:cubicBezTo>
                    <a:pt x="5400" y="2541"/>
                    <a:pt x="5470" y="2740"/>
                    <a:pt x="5411" y="2935"/>
                  </a:cubicBezTo>
                  <a:cubicBezTo>
                    <a:pt x="5378" y="3041"/>
                    <a:pt x="5367" y="3145"/>
                    <a:pt x="5400" y="3251"/>
                  </a:cubicBezTo>
                  <a:cubicBezTo>
                    <a:pt x="5492" y="3449"/>
                    <a:pt x="5481" y="3648"/>
                    <a:pt x="5448" y="3857"/>
                  </a:cubicBezTo>
                  <a:cubicBezTo>
                    <a:pt x="5378" y="4148"/>
                    <a:pt x="5330" y="4449"/>
                    <a:pt x="5272" y="4740"/>
                  </a:cubicBezTo>
                  <a:cubicBezTo>
                    <a:pt x="5261" y="4810"/>
                    <a:pt x="5227" y="4880"/>
                    <a:pt x="5180" y="4938"/>
                  </a:cubicBezTo>
                  <a:cubicBezTo>
                    <a:pt x="5004" y="5195"/>
                    <a:pt x="4819" y="5438"/>
                    <a:pt x="4632" y="5695"/>
                  </a:cubicBezTo>
                  <a:cubicBezTo>
                    <a:pt x="4540" y="5824"/>
                    <a:pt x="4422" y="5883"/>
                    <a:pt x="4272" y="5916"/>
                  </a:cubicBezTo>
                  <a:cubicBezTo>
                    <a:pt x="4256" y="5920"/>
                    <a:pt x="4240" y="5921"/>
                    <a:pt x="4225" y="5921"/>
                  </a:cubicBezTo>
                  <a:cubicBezTo>
                    <a:pt x="4138" y="5921"/>
                    <a:pt x="4063" y="5870"/>
                    <a:pt x="4003" y="5799"/>
                  </a:cubicBezTo>
                  <a:cubicBezTo>
                    <a:pt x="3864" y="5637"/>
                    <a:pt x="3702" y="5497"/>
                    <a:pt x="3621" y="5276"/>
                  </a:cubicBezTo>
                  <a:cubicBezTo>
                    <a:pt x="3573" y="5170"/>
                    <a:pt x="3514" y="5078"/>
                    <a:pt x="3445" y="4986"/>
                  </a:cubicBezTo>
                  <a:cubicBezTo>
                    <a:pt x="3375" y="4880"/>
                    <a:pt x="3375" y="4765"/>
                    <a:pt x="3364" y="4648"/>
                  </a:cubicBezTo>
                  <a:cubicBezTo>
                    <a:pt x="3341" y="4486"/>
                    <a:pt x="3316" y="4332"/>
                    <a:pt x="3294" y="4181"/>
                  </a:cubicBezTo>
                  <a:cubicBezTo>
                    <a:pt x="3294" y="4123"/>
                    <a:pt x="3257" y="4089"/>
                    <a:pt x="3202" y="4078"/>
                  </a:cubicBezTo>
                  <a:cubicBezTo>
                    <a:pt x="3143" y="4067"/>
                    <a:pt x="3084" y="4067"/>
                    <a:pt x="3026" y="4067"/>
                  </a:cubicBezTo>
                  <a:cubicBezTo>
                    <a:pt x="2987" y="4070"/>
                    <a:pt x="2948" y="4073"/>
                    <a:pt x="2909" y="4073"/>
                  </a:cubicBezTo>
                  <a:cubicBezTo>
                    <a:pt x="2820" y="4073"/>
                    <a:pt x="2734" y="4060"/>
                    <a:pt x="2654" y="4019"/>
                  </a:cubicBezTo>
                  <a:cubicBezTo>
                    <a:pt x="2607" y="3983"/>
                    <a:pt x="2548" y="3983"/>
                    <a:pt x="2489" y="3961"/>
                  </a:cubicBezTo>
                  <a:cubicBezTo>
                    <a:pt x="2433" y="3938"/>
                    <a:pt x="2364" y="3927"/>
                    <a:pt x="2305" y="3880"/>
                  </a:cubicBezTo>
                  <a:cubicBezTo>
                    <a:pt x="2129" y="3729"/>
                    <a:pt x="1989" y="3553"/>
                    <a:pt x="1930" y="3321"/>
                  </a:cubicBezTo>
                  <a:cubicBezTo>
                    <a:pt x="1908" y="3251"/>
                    <a:pt x="1919" y="3192"/>
                    <a:pt x="1944" y="3123"/>
                  </a:cubicBezTo>
                  <a:cubicBezTo>
                    <a:pt x="2014" y="2983"/>
                    <a:pt x="2048" y="2832"/>
                    <a:pt x="2059" y="2670"/>
                  </a:cubicBezTo>
                  <a:cubicBezTo>
                    <a:pt x="2070" y="2564"/>
                    <a:pt x="2118" y="2446"/>
                    <a:pt x="2176" y="2354"/>
                  </a:cubicBezTo>
                  <a:cubicBezTo>
                    <a:pt x="2305" y="2122"/>
                    <a:pt x="2514" y="1946"/>
                    <a:pt x="2757" y="1843"/>
                  </a:cubicBezTo>
                  <a:cubicBezTo>
                    <a:pt x="2852" y="1796"/>
                    <a:pt x="2978" y="1784"/>
                    <a:pt x="3084" y="1762"/>
                  </a:cubicBezTo>
                  <a:cubicBezTo>
                    <a:pt x="3084" y="1773"/>
                    <a:pt x="3084" y="1784"/>
                    <a:pt x="3095" y="1796"/>
                  </a:cubicBezTo>
                  <a:cubicBezTo>
                    <a:pt x="3246" y="1773"/>
                    <a:pt x="3397" y="1737"/>
                    <a:pt x="3551" y="1726"/>
                  </a:cubicBezTo>
                  <a:cubicBezTo>
                    <a:pt x="3713" y="1703"/>
                    <a:pt x="3886" y="1703"/>
                    <a:pt x="4062" y="1703"/>
                  </a:cubicBezTo>
                  <a:close/>
                  <a:moveTo>
                    <a:pt x="4960" y="6706"/>
                  </a:moveTo>
                  <a:cubicBezTo>
                    <a:pt x="4964" y="6706"/>
                    <a:pt x="4968" y="6706"/>
                    <a:pt x="4970" y="6707"/>
                  </a:cubicBezTo>
                  <a:cubicBezTo>
                    <a:pt x="4929" y="6757"/>
                    <a:pt x="4641" y="6843"/>
                    <a:pt x="4516" y="6843"/>
                  </a:cubicBezTo>
                  <a:cubicBezTo>
                    <a:pt x="4496" y="6843"/>
                    <a:pt x="4480" y="6840"/>
                    <a:pt x="4470" y="6835"/>
                  </a:cubicBezTo>
                  <a:cubicBezTo>
                    <a:pt x="4502" y="6803"/>
                    <a:pt x="4882" y="6706"/>
                    <a:pt x="4960" y="6706"/>
                  </a:cubicBezTo>
                  <a:close/>
                  <a:moveTo>
                    <a:pt x="4283" y="6860"/>
                  </a:moveTo>
                  <a:cubicBezTo>
                    <a:pt x="4283" y="6860"/>
                    <a:pt x="4294" y="6860"/>
                    <a:pt x="4305" y="6872"/>
                  </a:cubicBezTo>
                  <a:cubicBezTo>
                    <a:pt x="4294" y="6883"/>
                    <a:pt x="4283" y="6894"/>
                    <a:pt x="4272" y="6894"/>
                  </a:cubicBezTo>
                  <a:cubicBezTo>
                    <a:pt x="4191" y="6905"/>
                    <a:pt x="4096" y="6905"/>
                    <a:pt x="4015" y="6905"/>
                  </a:cubicBezTo>
                  <a:cubicBezTo>
                    <a:pt x="4003" y="6905"/>
                    <a:pt x="3992" y="6883"/>
                    <a:pt x="3981" y="6883"/>
                  </a:cubicBezTo>
                  <a:cubicBezTo>
                    <a:pt x="3992" y="6872"/>
                    <a:pt x="4003" y="6860"/>
                    <a:pt x="4015" y="6860"/>
                  </a:cubicBezTo>
                  <a:close/>
                  <a:moveTo>
                    <a:pt x="5040" y="6846"/>
                  </a:moveTo>
                  <a:cubicBezTo>
                    <a:pt x="5051" y="6846"/>
                    <a:pt x="5051" y="6860"/>
                    <a:pt x="5051" y="6872"/>
                  </a:cubicBezTo>
                  <a:cubicBezTo>
                    <a:pt x="5029" y="6883"/>
                    <a:pt x="5017" y="6894"/>
                    <a:pt x="4992" y="6905"/>
                  </a:cubicBezTo>
                  <a:cubicBezTo>
                    <a:pt x="4659" y="7005"/>
                    <a:pt x="4319" y="7058"/>
                    <a:pt x="3976" y="7058"/>
                  </a:cubicBezTo>
                  <a:cubicBezTo>
                    <a:pt x="3842" y="7058"/>
                    <a:pt x="3708" y="7050"/>
                    <a:pt x="3573" y="7034"/>
                  </a:cubicBezTo>
                  <a:cubicBezTo>
                    <a:pt x="3537" y="7034"/>
                    <a:pt x="3514" y="7022"/>
                    <a:pt x="3481" y="7011"/>
                  </a:cubicBezTo>
                  <a:lnTo>
                    <a:pt x="3481" y="6986"/>
                  </a:lnTo>
                  <a:cubicBezTo>
                    <a:pt x="3605" y="6996"/>
                    <a:pt x="3730" y="7005"/>
                    <a:pt x="3854" y="7005"/>
                  </a:cubicBezTo>
                  <a:cubicBezTo>
                    <a:pt x="3904" y="7005"/>
                    <a:pt x="3954" y="7003"/>
                    <a:pt x="4003" y="7000"/>
                  </a:cubicBezTo>
                  <a:cubicBezTo>
                    <a:pt x="4191" y="7000"/>
                    <a:pt x="4364" y="6986"/>
                    <a:pt x="4540" y="6953"/>
                  </a:cubicBezTo>
                  <a:cubicBezTo>
                    <a:pt x="4702" y="6930"/>
                    <a:pt x="4878" y="6883"/>
                    <a:pt x="5040" y="6846"/>
                  </a:cubicBezTo>
                  <a:close/>
                  <a:moveTo>
                    <a:pt x="3855" y="1"/>
                  </a:moveTo>
                  <a:cubicBezTo>
                    <a:pt x="2758" y="1"/>
                    <a:pt x="1412" y="587"/>
                    <a:pt x="710" y="1983"/>
                  </a:cubicBezTo>
                  <a:cubicBezTo>
                    <a:pt x="0" y="3391"/>
                    <a:pt x="360" y="4986"/>
                    <a:pt x="1187" y="5905"/>
                  </a:cubicBezTo>
                  <a:cubicBezTo>
                    <a:pt x="1220" y="5862"/>
                    <a:pt x="1266" y="5833"/>
                    <a:pt x="1315" y="5833"/>
                  </a:cubicBezTo>
                  <a:cubicBezTo>
                    <a:pt x="1334" y="5833"/>
                    <a:pt x="1353" y="5837"/>
                    <a:pt x="1372" y="5846"/>
                  </a:cubicBezTo>
                  <a:cubicBezTo>
                    <a:pt x="1467" y="5905"/>
                    <a:pt x="1570" y="5952"/>
                    <a:pt x="1651" y="6045"/>
                  </a:cubicBezTo>
                  <a:cubicBezTo>
                    <a:pt x="1687" y="6103"/>
                    <a:pt x="1746" y="6137"/>
                    <a:pt x="1805" y="6184"/>
                  </a:cubicBezTo>
                  <a:cubicBezTo>
                    <a:pt x="1849" y="6218"/>
                    <a:pt x="1897" y="6243"/>
                    <a:pt x="1956" y="6277"/>
                  </a:cubicBezTo>
                  <a:cubicBezTo>
                    <a:pt x="2025" y="6313"/>
                    <a:pt x="2095" y="6358"/>
                    <a:pt x="2176" y="6383"/>
                  </a:cubicBezTo>
                  <a:cubicBezTo>
                    <a:pt x="2280" y="6427"/>
                    <a:pt x="2386" y="6453"/>
                    <a:pt x="2489" y="6497"/>
                  </a:cubicBezTo>
                  <a:cubicBezTo>
                    <a:pt x="2527" y="6509"/>
                    <a:pt x="2562" y="6515"/>
                    <a:pt x="2596" y="6515"/>
                  </a:cubicBezTo>
                  <a:cubicBezTo>
                    <a:pt x="2636" y="6515"/>
                    <a:pt x="2675" y="6506"/>
                    <a:pt x="2713" y="6486"/>
                  </a:cubicBezTo>
                  <a:cubicBezTo>
                    <a:pt x="2736" y="6476"/>
                    <a:pt x="2759" y="6471"/>
                    <a:pt x="2780" y="6471"/>
                  </a:cubicBezTo>
                  <a:cubicBezTo>
                    <a:pt x="2849" y="6471"/>
                    <a:pt x="2897" y="6527"/>
                    <a:pt x="2897" y="6626"/>
                  </a:cubicBezTo>
                  <a:cubicBezTo>
                    <a:pt x="2897" y="6791"/>
                    <a:pt x="2933" y="6835"/>
                    <a:pt x="3084" y="6894"/>
                  </a:cubicBezTo>
                  <a:cubicBezTo>
                    <a:pt x="3165" y="6916"/>
                    <a:pt x="3213" y="6964"/>
                    <a:pt x="3224" y="7045"/>
                  </a:cubicBezTo>
                  <a:cubicBezTo>
                    <a:pt x="3224" y="7103"/>
                    <a:pt x="3246" y="7115"/>
                    <a:pt x="3294" y="7126"/>
                  </a:cubicBezTo>
                  <a:cubicBezTo>
                    <a:pt x="3502" y="7161"/>
                    <a:pt x="3710" y="7179"/>
                    <a:pt x="3917" y="7179"/>
                  </a:cubicBezTo>
                  <a:cubicBezTo>
                    <a:pt x="4208" y="7179"/>
                    <a:pt x="4497" y="7143"/>
                    <a:pt x="4783" y="7070"/>
                  </a:cubicBezTo>
                  <a:cubicBezTo>
                    <a:pt x="4970" y="7022"/>
                    <a:pt x="5143" y="6964"/>
                    <a:pt x="5319" y="6905"/>
                  </a:cubicBezTo>
                  <a:cubicBezTo>
                    <a:pt x="5308" y="6824"/>
                    <a:pt x="5319" y="6777"/>
                    <a:pt x="5378" y="6732"/>
                  </a:cubicBezTo>
                  <a:cubicBezTo>
                    <a:pt x="5459" y="6651"/>
                    <a:pt x="5551" y="6592"/>
                    <a:pt x="5632" y="6522"/>
                  </a:cubicBezTo>
                  <a:cubicBezTo>
                    <a:pt x="5691" y="6486"/>
                    <a:pt x="5727" y="6453"/>
                    <a:pt x="5749" y="6394"/>
                  </a:cubicBezTo>
                  <a:cubicBezTo>
                    <a:pt x="5772" y="6346"/>
                    <a:pt x="5819" y="6288"/>
                    <a:pt x="5856" y="6288"/>
                  </a:cubicBezTo>
                  <a:cubicBezTo>
                    <a:pt x="6018" y="6265"/>
                    <a:pt x="6146" y="6162"/>
                    <a:pt x="6297" y="6126"/>
                  </a:cubicBezTo>
                  <a:cubicBezTo>
                    <a:pt x="6331" y="6115"/>
                    <a:pt x="6344" y="6092"/>
                    <a:pt x="6367" y="6078"/>
                  </a:cubicBezTo>
                  <a:cubicBezTo>
                    <a:pt x="6367" y="6067"/>
                    <a:pt x="6367" y="6067"/>
                    <a:pt x="6356" y="6056"/>
                  </a:cubicBezTo>
                  <a:cubicBezTo>
                    <a:pt x="6322" y="6064"/>
                    <a:pt x="6283" y="6072"/>
                    <a:pt x="6242" y="6072"/>
                  </a:cubicBezTo>
                  <a:cubicBezTo>
                    <a:pt x="6225" y="6072"/>
                    <a:pt x="6208" y="6070"/>
                    <a:pt x="6191" y="6067"/>
                  </a:cubicBezTo>
                  <a:cubicBezTo>
                    <a:pt x="6099" y="6067"/>
                    <a:pt x="6051" y="5997"/>
                    <a:pt x="6099" y="5916"/>
                  </a:cubicBezTo>
                  <a:cubicBezTo>
                    <a:pt x="6135" y="5858"/>
                    <a:pt x="6146" y="5799"/>
                    <a:pt x="6121" y="5743"/>
                  </a:cubicBezTo>
                  <a:cubicBezTo>
                    <a:pt x="6076" y="5626"/>
                    <a:pt x="6099" y="5556"/>
                    <a:pt x="6216" y="5508"/>
                  </a:cubicBezTo>
                  <a:cubicBezTo>
                    <a:pt x="6286" y="5475"/>
                    <a:pt x="6367" y="5464"/>
                    <a:pt x="6437" y="5427"/>
                  </a:cubicBezTo>
                  <a:cubicBezTo>
                    <a:pt x="6470" y="5416"/>
                    <a:pt x="6507" y="5405"/>
                    <a:pt x="6540" y="5369"/>
                  </a:cubicBezTo>
                  <a:cubicBezTo>
                    <a:pt x="6568" y="5352"/>
                    <a:pt x="6594" y="5327"/>
                    <a:pt x="6620" y="5327"/>
                  </a:cubicBezTo>
                  <a:cubicBezTo>
                    <a:pt x="6629" y="5327"/>
                    <a:pt x="6637" y="5329"/>
                    <a:pt x="6646" y="5335"/>
                  </a:cubicBezTo>
                  <a:cubicBezTo>
                    <a:pt x="6680" y="5357"/>
                    <a:pt x="6716" y="5405"/>
                    <a:pt x="6727" y="5438"/>
                  </a:cubicBezTo>
                  <a:cubicBezTo>
                    <a:pt x="6738" y="5464"/>
                    <a:pt x="6738" y="5497"/>
                    <a:pt x="6738" y="5533"/>
                  </a:cubicBezTo>
                  <a:cubicBezTo>
                    <a:pt x="6750" y="5556"/>
                    <a:pt x="6764" y="5578"/>
                    <a:pt x="6775" y="5589"/>
                  </a:cubicBezTo>
                  <a:cubicBezTo>
                    <a:pt x="6797" y="5614"/>
                    <a:pt x="6819" y="5637"/>
                    <a:pt x="6845" y="5659"/>
                  </a:cubicBezTo>
                  <a:cubicBezTo>
                    <a:pt x="6845" y="5659"/>
                    <a:pt x="6856" y="5659"/>
                    <a:pt x="6856" y="5648"/>
                  </a:cubicBezTo>
                  <a:cubicBezTo>
                    <a:pt x="7099" y="5324"/>
                    <a:pt x="7275" y="4950"/>
                    <a:pt x="7378" y="4556"/>
                  </a:cubicBezTo>
                  <a:cubicBezTo>
                    <a:pt x="7378" y="4542"/>
                    <a:pt x="7378" y="4519"/>
                    <a:pt x="7367" y="4508"/>
                  </a:cubicBezTo>
                  <a:cubicBezTo>
                    <a:pt x="7322" y="4438"/>
                    <a:pt x="7297" y="4357"/>
                    <a:pt x="7297" y="4276"/>
                  </a:cubicBezTo>
                  <a:cubicBezTo>
                    <a:pt x="7297" y="4218"/>
                    <a:pt x="7275" y="4148"/>
                    <a:pt x="7264" y="4089"/>
                  </a:cubicBezTo>
                  <a:cubicBezTo>
                    <a:pt x="7264" y="4089"/>
                    <a:pt x="7252" y="4078"/>
                    <a:pt x="7238" y="4078"/>
                  </a:cubicBezTo>
                  <a:cubicBezTo>
                    <a:pt x="7203" y="4143"/>
                    <a:pt x="7151" y="4177"/>
                    <a:pt x="7084" y="4177"/>
                  </a:cubicBezTo>
                  <a:cubicBezTo>
                    <a:pt x="7066" y="4177"/>
                    <a:pt x="7048" y="4175"/>
                    <a:pt x="7029" y="4170"/>
                  </a:cubicBezTo>
                  <a:cubicBezTo>
                    <a:pt x="6987" y="4160"/>
                    <a:pt x="6951" y="4155"/>
                    <a:pt x="6914" y="4155"/>
                  </a:cubicBezTo>
                  <a:cubicBezTo>
                    <a:pt x="6869" y="4155"/>
                    <a:pt x="6825" y="4163"/>
                    <a:pt x="6775" y="4181"/>
                  </a:cubicBezTo>
                  <a:cubicBezTo>
                    <a:pt x="6749" y="4193"/>
                    <a:pt x="6724" y="4198"/>
                    <a:pt x="6701" y="4198"/>
                  </a:cubicBezTo>
                  <a:cubicBezTo>
                    <a:pt x="6627" y="4198"/>
                    <a:pt x="6568" y="4145"/>
                    <a:pt x="6540" y="4067"/>
                  </a:cubicBezTo>
                  <a:cubicBezTo>
                    <a:pt x="6518" y="3961"/>
                    <a:pt x="6495" y="3857"/>
                    <a:pt x="6470" y="3751"/>
                  </a:cubicBezTo>
                  <a:cubicBezTo>
                    <a:pt x="6437" y="3634"/>
                    <a:pt x="6425" y="3508"/>
                    <a:pt x="6437" y="3391"/>
                  </a:cubicBezTo>
                  <a:cubicBezTo>
                    <a:pt x="6437" y="3251"/>
                    <a:pt x="6448" y="3123"/>
                    <a:pt x="6437" y="2994"/>
                  </a:cubicBezTo>
                  <a:cubicBezTo>
                    <a:pt x="6437" y="2902"/>
                    <a:pt x="6470" y="2821"/>
                    <a:pt x="6529" y="2751"/>
                  </a:cubicBezTo>
                  <a:cubicBezTo>
                    <a:pt x="6599" y="2681"/>
                    <a:pt x="6657" y="2600"/>
                    <a:pt x="6705" y="2505"/>
                  </a:cubicBezTo>
                  <a:cubicBezTo>
                    <a:pt x="6764" y="2402"/>
                    <a:pt x="6750" y="2365"/>
                    <a:pt x="6657" y="2296"/>
                  </a:cubicBezTo>
                  <a:cubicBezTo>
                    <a:pt x="6565" y="2237"/>
                    <a:pt x="6459" y="2181"/>
                    <a:pt x="6356" y="2134"/>
                  </a:cubicBezTo>
                  <a:cubicBezTo>
                    <a:pt x="6238" y="2080"/>
                    <a:pt x="6170" y="2051"/>
                    <a:pt x="6109" y="2051"/>
                  </a:cubicBezTo>
                  <a:cubicBezTo>
                    <a:pt x="6037" y="2051"/>
                    <a:pt x="5975" y="2092"/>
                    <a:pt x="5856" y="2181"/>
                  </a:cubicBezTo>
                  <a:cubicBezTo>
                    <a:pt x="5819" y="2215"/>
                    <a:pt x="5761" y="2226"/>
                    <a:pt x="5702" y="2251"/>
                  </a:cubicBezTo>
                  <a:cubicBezTo>
                    <a:pt x="5680" y="2262"/>
                    <a:pt x="5632" y="2273"/>
                    <a:pt x="5610" y="2296"/>
                  </a:cubicBezTo>
                  <a:cubicBezTo>
                    <a:pt x="5582" y="2345"/>
                    <a:pt x="5536" y="2368"/>
                    <a:pt x="5488" y="2368"/>
                  </a:cubicBezTo>
                  <a:cubicBezTo>
                    <a:pt x="5478" y="2368"/>
                    <a:pt x="5469" y="2367"/>
                    <a:pt x="5459" y="2365"/>
                  </a:cubicBezTo>
                  <a:cubicBezTo>
                    <a:pt x="5389" y="2343"/>
                    <a:pt x="5378" y="2284"/>
                    <a:pt x="5367" y="2237"/>
                  </a:cubicBezTo>
                  <a:cubicBezTo>
                    <a:pt x="5353" y="2181"/>
                    <a:pt x="5342" y="2122"/>
                    <a:pt x="5319" y="2075"/>
                  </a:cubicBezTo>
                  <a:cubicBezTo>
                    <a:pt x="5261" y="1972"/>
                    <a:pt x="5272" y="1888"/>
                    <a:pt x="5378" y="1832"/>
                  </a:cubicBezTo>
                  <a:cubicBezTo>
                    <a:pt x="5451" y="1790"/>
                    <a:pt x="5537" y="1749"/>
                    <a:pt x="5626" y="1749"/>
                  </a:cubicBezTo>
                  <a:cubicBezTo>
                    <a:pt x="5663" y="1749"/>
                    <a:pt x="5701" y="1756"/>
                    <a:pt x="5738" y="1773"/>
                  </a:cubicBezTo>
                  <a:cubicBezTo>
                    <a:pt x="5754" y="1779"/>
                    <a:pt x="5767" y="1782"/>
                    <a:pt x="5778" y="1782"/>
                  </a:cubicBezTo>
                  <a:cubicBezTo>
                    <a:pt x="5810" y="1782"/>
                    <a:pt x="5829" y="1761"/>
                    <a:pt x="5856" y="1726"/>
                  </a:cubicBezTo>
                  <a:cubicBezTo>
                    <a:pt x="5948" y="1564"/>
                    <a:pt x="5959" y="1388"/>
                    <a:pt x="5925" y="1203"/>
                  </a:cubicBezTo>
                  <a:cubicBezTo>
                    <a:pt x="5889" y="1027"/>
                    <a:pt x="5819" y="888"/>
                    <a:pt x="5657" y="807"/>
                  </a:cubicBezTo>
                  <a:cubicBezTo>
                    <a:pt x="5509" y="735"/>
                    <a:pt x="5367" y="687"/>
                    <a:pt x="5218" y="687"/>
                  </a:cubicBezTo>
                  <a:cubicBezTo>
                    <a:pt x="5145" y="687"/>
                    <a:pt x="5070" y="699"/>
                    <a:pt x="4992" y="726"/>
                  </a:cubicBezTo>
                  <a:cubicBezTo>
                    <a:pt x="4900" y="748"/>
                    <a:pt x="4819" y="784"/>
                    <a:pt x="4724" y="795"/>
                  </a:cubicBezTo>
                  <a:cubicBezTo>
                    <a:pt x="4709" y="798"/>
                    <a:pt x="4694" y="800"/>
                    <a:pt x="4678" y="800"/>
                  </a:cubicBezTo>
                  <a:cubicBezTo>
                    <a:pt x="4634" y="800"/>
                    <a:pt x="4589" y="789"/>
                    <a:pt x="4562" y="770"/>
                  </a:cubicBezTo>
                  <a:cubicBezTo>
                    <a:pt x="4434" y="678"/>
                    <a:pt x="4319" y="586"/>
                    <a:pt x="4283" y="435"/>
                  </a:cubicBezTo>
                  <a:cubicBezTo>
                    <a:pt x="4272" y="399"/>
                    <a:pt x="4249" y="365"/>
                    <a:pt x="4224" y="351"/>
                  </a:cubicBezTo>
                  <a:cubicBezTo>
                    <a:pt x="4121" y="307"/>
                    <a:pt x="4096" y="225"/>
                    <a:pt x="4121" y="119"/>
                  </a:cubicBezTo>
                  <a:cubicBezTo>
                    <a:pt x="4121" y="86"/>
                    <a:pt x="4143" y="49"/>
                    <a:pt x="4154" y="16"/>
                  </a:cubicBezTo>
                  <a:cubicBezTo>
                    <a:pt x="4057" y="6"/>
                    <a:pt x="3957" y="1"/>
                    <a:pt x="38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4"/>
            <p:cNvSpPr/>
            <p:nvPr/>
          </p:nvSpPr>
          <p:spPr>
            <a:xfrm>
              <a:off x="5202602" y="3958165"/>
              <a:ext cx="161228" cy="209264"/>
            </a:xfrm>
            <a:custGeom>
              <a:rect b="b" l="l" r="r" t="t"/>
              <a:pathLst>
                <a:path extrusionOk="0" h="4413" w="3400">
                  <a:moveTo>
                    <a:pt x="313" y="172"/>
                  </a:moveTo>
                  <a:cubicBezTo>
                    <a:pt x="356" y="172"/>
                    <a:pt x="401" y="189"/>
                    <a:pt x="408" y="210"/>
                  </a:cubicBezTo>
                  <a:cubicBezTo>
                    <a:pt x="408" y="222"/>
                    <a:pt x="386" y="244"/>
                    <a:pt x="386" y="244"/>
                  </a:cubicBezTo>
                  <a:cubicBezTo>
                    <a:pt x="338" y="233"/>
                    <a:pt x="291" y="210"/>
                    <a:pt x="246" y="197"/>
                  </a:cubicBezTo>
                  <a:cubicBezTo>
                    <a:pt x="259" y="179"/>
                    <a:pt x="285" y="172"/>
                    <a:pt x="313" y="172"/>
                  </a:cubicBezTo>
                  <a:close/>
                  <a:moveTo>
                    <a:pt x="606" y="185"/>
                  </a:moveTo>
                  <a:lnTo>
                    <a:pt x="606" y="185"/>
                  </a:lnTo>
                  <a:cubicBezTo>
                    <a:pt x="617" y="280"/>
                    <a:pt x="595" y="350"/>
                    <a:pt x="548" y="431"/>
                  </a:cubicBezTo>
                  <a:cubicBezTo>
                    <a:pt x="511" y="373"/>
                    <a:pt x="548" y="233"/>
                    <a:pt x="606" y="185"/>
                  </a:cubicBezTo>
                  <a:close/>
                  <a:moveTo>
                    <a:pt x="1992" y="1130"/>
                  </a:moveTo>
                  <a:cubicBezTo>
                    <a:pt x="2025" y="1152"/>
                    <a:pt x="2062" y="1174"/>
                    <a:pt x="2095" y="1199"/>
                  </a:cubicBezTo>
                  <a:cubicBezTo>
                    <a:pt x="2084" y="1211"/>
                    <a:pt x="2084" y="1222"/>
                    <a:pt x="2073" y="1233"/>
                  </a:cubicBezTo>
                  <a:cubicBezTo>
                    <a:pt x="2037" y="1199"/>
                    <a:pt x="2003" y="1174"/>
                    <a:pt x="1978" y="1152"/>
                  </a:cubicBezTo>
                  <a:cubicBezTo>
                    <a:pt x="1978" y="1141"/>
                    <a:pt x="1992" y="1130"/>
                    <a:pt x="1992" y="1130"/>
                  </a:cubicBezTo>
                  <a:close/>
                  <a:moveTo>
                    <a:pt x="2690" y="3015"/>
                  </a:moveTo>
                  <a:lnTo>
                    <a:pt x="2690" y="3015"/>
                  </a:lnTo>
                  <a:cubicBezTo>
                    <a:pt x="2654" y="3130"/>
                    <a:pt x="2632" y="3225"/>
                    <a:pt x="2595" y="3339"/>
                  </a:cubicBezTo>
                  <a:cubicBezTo>
                    <a:pt x="2562" y="3258"/>
                    <a:pt x="2607" y="3074"/>
                    <a:pt x="2690" y="3015"/>
                  </a:cubicBezTo>
                  <a:close/>
                  <a:moveTo>
                    <a:pt x="2503" y="3549"/>
                  </a:moveTo>
                  <a:lnTo>
                    <a:pt x="2503" y="3549"/>
                  </a:lnTo>
                  <a:cubicBezTo>
                    <a:pt x="2562" y="3563"/>
                    <a:pt x="2632" y="3608"/>
                    <a:pt x="2643" y="3677"/>
                  </a:cubicBezTo>
                  <a:cubicBezTo>
                    <a:pt x="2573" y="3677"/>
                    <a:pt x="2503" y="3608"/>
                    <a:pt x="2503" y="3549"/>
                  </a:cubicBezTo>
                  <a:close/>
                  <a:moveTo>
                    <a:pt x="81" y="1"/>
                  </a:moveTo>
                  <a:cubicBezTo>
                    <a:pt x="0" y="57"/>
                    <a:pt x="11" y="222"/>
                    <a:pt x="92" y="280"/>
                  </a:cubicBezTo>
                  <a:cubicBezTo>
                    <a:pt x="129" y="303"/>
                    <a:pt x="176" y="336"/>
                    <a:pt x="187" y="384"/>
                  </a:cubicBezTo>
                  <a:cubicBezTo>
                    <a:pt x="221" y="523"/>
                    <a:pt x="327" y="616"/>
                    <a:pt x="430" y="699"/>
                  </a:cubicBezTo>
                  <a:cubicBezTo>
                    <a:pt x="457" y="716"/>
                    <a:pt x="495" y="726"/>
                    <a:pt x="532" y="726"/>
                  </a:cubicBezTo>
                  <a:cubicBezTo>
                    <a:pt x="545" y="726"/>
                    <a:pt x="558" y="725"/>
                    <a:pt x="570" y="722"/>
                  </a:cubicBezTo>
                  <a:cubicBezTo>
                    <a:pt x="665" y="711"/>
                    <a:pt x="746" y="674"/>
                    <a:pt x="838" y="652"/>
                  </a:cubicBezTo>
                  <a:cubicBezTo>
                    <a:pt x="896" y="633"/>
                    <a:pt x="962" y="613"/>
                    <a:pt x="1029" y="613"/>
                  </a:cubicBezTo>
                  <a:cubicBezTo>
                    <a:pt x="1043" y="613"/>
                    <a:pt x="1056" y="614"/>
                    <a:pt x="1070" y="616"/>
                  </a:cubicBezTo>
                  <a:cubicBezTo>
                    <a:pt x="1280" y="630"/>
                    <a:pt x="1478" y="699"/>
                    <a:pt x="1654" y="825"/>
                  </a:cubicBezTo>
                  <a:cubicBezTo>
                    <a:pt x="1724" y="873"/>
                    <a:pt x="1782" y="942"/>
                    <a:pt x="1794" y="1023"/>
                  </a:cubicBezTo>
                  <a:cubicBezTo>
                    <a:pt x="1816" y="1104"/>
                    <a:pt x="1827" y="1188"/>
                    <a:pt x="1852" y="1269"/>
                  </a:cubicBezTo>
                  <a:cubicBezTo>
                    <a:pt x="1908" y="1454"/>
                    <a:pt x="1852" y="1618"/>
                    <a:pt x="1746" y="1769"/>
                  </a:cubicBezTo>
                  <a:cubicBezTo>
                    <a:pt x="1721" y="1813"/>
                    <a:pt x="1689" y="1837"/>
                    <a:pt x="1649" y="1837"/>
                  </a:cubicBezTo>
                  <a:cubicBezTo>
                    <a:pt x="1636" y="1837"/>
                    <a:pt x="1621" y="1834"/>
                    <a:pt x="1606" y="1828"/>
                  </a:cubicBezTo>
                  <a:cubicBezTo>
                    <a:pt x="1566" y="1808"/>
                    <a:pt x="1528" y="1800"/>
                    <a:pt x="1490" y="1800"/>
                  </a:cubicBezTo>
                  <a:cubicBezTo>
                    <a:pt x="1418" y="1800"/>
                    <a:pt x="1349" y="1828"/>
                    <a:pt x="1280" y="1850"/>
                  </a:cubicBezTo>
                  <a:cubicBezTo>
                    <a:pt x="1210" y="1887"/>
                    <a:pt x="1187" y="1943"/>
                    <a:pt x="1210" y="2001"/>
                  </a:cubicBezTo>
                  <a:cubicBezTo>
                    <a:pt x="1235" y="2071"/>
                    <a:pt x="1257" y="2141"/>
                    <a:pt x="1280" y="2211"/>
                  </a:cubicBezTo>
                  <a:cubicBezTo>
                    <a:pt x="1294" y="2247"/>
                    <a:pt x="1316" y="2281"/>
                    <a:pt x="1338" y="2292"/>
                  </a:cubicBezTo>
                  <a:cubicBezTo>
                    <a:pt x="1363" y="2292"/>
                    <a:pt x="1397" y="2269"/>
                    <a:pt x="1419" y="2247"/>
                  </a:cubicBezTo>
                  <a:cubicBezTo>
                    <a:pt x="1456" y="2236"/>
                    <a:pt x="1489" y="2188"/>
                    <a:pt x="1525" y="2188"/>
                  </a:cubicBezTo>
                  <a:cubicBezTo>
                    <a:pt x="1595" y="2177"/>
                    <a:pt x="1654" y="2152"/>
                    <a:pt x="1699" y="2107"/>
                  </a:cubicBezTo>
                  <a:cubicBezTo>
                    <a:pt x="1735" y="2071"/>
                    <a:pt x="1782" y="2049"/>
                    <a:pt x="1827" y="2012"/>
                  </a:cubicBezTo>
                  <a:cubicBezTo>
                    <a:pt x="1869" y="1985"/>
                    <a:pt x="1916" y="1971"/>
                    <a:pt x="1967" y="1971"/>
                  </a:cubicBezTo>
                  <a:cubicBezTo>
                    <a:pt x="2000" y="1971"/>
                    <a:pt x="2036" y="1977"/>
                    <a:pt x="2073" y="1990"/>
                  </a:cubicBezTo>
                  <a:cubicBezTo>
                    <a:pt x="2201" y="2049"/>
                    <a:pt x="2341" y="2107"/>
                    <a:pt x="2467" y="2177"/>
                  </a:cubicBezTo>
                  <a:cubicBezTo>
                    <a:pt x="2526" y="2200"/>
                    <a:pt x="2573" y="2258"/>
                    <a:pt x="2621" y="2306"/>
                  </a:cubicBezTo>
                  <a:cubicBezTo>
                    <a:pt x="2665" y="2350"/>
                    <a:pt x="2676" y="2409"/>
                    <a:pt x="2643" y="2468"/>
                  </a:cubicBezTo>
                  <a:cubicBezTo>
                    <a:pt x="2595" y="2571"/>
                    <a:pt x="2537" y="2688"/>
                    <a:pt x="2445" y="2769"/>
                  </a:cubicBezTo>
                  <a:cubicBezTo>
                    <a:pt x="2386" y="2828"/>
                    <a:pt x="2364" y="2909"/>
                    <a:pt x="2364" y="2990"/>
                  </a:cubicBezTo>
                  <a:cubicBezTo>
                    <a:pt x="2364" y="3108"/>
                    <a:pt x="2352" y="3225"/>
                    <a:pt x="2352" y="3339"/>
                  </a:cubicBezTo>
                  <a:cubicBezTo>
                    <a:pt x="2364" y="3446"/>
                    <a:pt x="2364" y="3563"/>
                    <a:pt x="2386" y="3666"/>
                  </a:cubicBezTo>
                  <a:cubicBezTo>
                    <a:pt x="2397" y="3784"/>
                    <a:pt x="2433" y="3898"/>
                    <a:pt x="2467" y="4015"/>
                  </a:cubicBezTo>
                  <a:cubicBezTo>
                    <a:pt x="2486" y="4084"/>
                    <a:pt x="2523" y="4122"/>
                    <a:pt x="2578" y="4122"/>
                  </a:cubicBezTo>
                  <a:cubicBezTo>
                    <a:pt x="2598" y="4122"/>
                    <a:pt x="2619" y="4117"/>
                    <a:pt x="2643" y="4108"/>
                  </a:cubicBezTo>
                  <a:cubicBezTo>
                    <a:pt x="2688" y="4086"/>
                    <a:pt x="2733" y="4074"/>
                    <a:pt x="2778" y="4074"/>
                  </a:cubicBezTo>
                  <a:cubicBezTo>
                    <a:pt x="2803" y="4074"/>
                    <a:pt x="2828" y="4077"/>
                    <a:pt x="2852" y="4085"/>
                  </a:cubicBezTo>
                  <a:cubicBezTo>
                    <a:pt x="2882" y="4093"/>
                    <a:pt x="2908" y="4099"/>
                    <a:pt x="2933" y="4099"/>
                  </a:cubicBezTo>
                  <a:cubicBezTo>
                    <a:pt x="2976" y="4099"/>
                    <a:pt x="3013" y="4082"/>
                    <a:pt x="3051" y="4038"/>
                  </a:cubicBezTo>
                  <a:cubicBezTo>
                    <a:pt x="3066" y="4017"/>
                    <a:pt x="3087" y="4006"/>
                    <a:pt x="3108" y="4006"/>
                  </a:cubicBezTo>
                  <a:cubicBezTo>
                    <a:pt x="3131" y="4006"/>
                    <a:pt x="3153" y="4020"/>
                    <a:pt x="3165" y="4052"/>
                  </a:cubicBezTo>
                  <a:cubicBezTo>
                    <a:pt x="3190" y="4122"/>
                    <a:pt x="3202" y="4191"/>
                    <a:pt x="3224" y="4261"/>
                  </a:cubicBezTo>
                  <a:cubicBezTo>
                    <a:pt x="3235" y="4306"/>
                    <a:pt x="3235" y="4365"/>
                    <a:pt x="3249" y="4412"/>
                  </a:cubicBezTo>
                  <a:lnTo>
                    <a:pt x="3271" y="4412"/>
                  </a:lnTo>
                  <a:cubicBezTo>
                    <a:pt x="3271" y="4387"/>
                    <a:pt x="3283" y="4365"/>
                    <a:pt x="3283" y="4342"/>
                  </a:cubicBezTo>
                  <a:cubicBezTo>
                    <a:pt x="3375" y="3898"/>
                    <a:pt x="3400" y="3457"/>
                    <a:pt x="3330" y="3015"/>
                  </a:cubicBezTo>
                  <a:cubicBezTo>
                    <a:pt x="3179" y="2119"/>
                    <a:pt x="2760" y="1373"/>
                    <a:pt x="2062" y="803"/>
                  </a:cubicBezTo>
                  <a:cubicBezTo>
                    <a:pt x="1503" y="336"/>
                    <a:pt x="849" y="71"/>
                    <a:pt x="1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>
              <a:off x="5063996" y="4236942"/>
              <a:ext cx="91758" cy="57378"/>
            </a:xfrm>
            <a:custGeom>
              <a:rect b="b" l="l" r="r" t="t"/>
              <a:pathLst>
                <a:path extrusionOk="0" h="1210" w="1935">
                  <a:moveTo>
                    <a:pt x="93" y="0"/>
                  </a:moveTo>
                  <a:cubicBezTo>
                    <a:pt x="62" y="0"/>
                    <a:pt x="36" y="17"/>
                    <a:pt x="1" y="58"/>
                  </a:cubicBezTo>
                  <a:cubicBezTo>
                    <a:pt x="526" y="651"/>
                    <a:pt x="1166" y="1036"/>
                    <a:pt x="1934" y="1209"/>
                  </a:cubicBezTo>
                  <a:cubicBezTo>
                    <a:pt x="1934" y="1128"/>
                    <a:pt x="1898" y="1081"/>
                    <a:pt x="1842" y="1059"/>
                  </a:cubicBezTo>
                  <a:cubicBezTo>
                    <a:pt x="1666" y="989"/>
                    <a:pt x="1618" y="919"/>
                    <a:pt x="1618" y="732"/>
                  </a:cubicBezTo>
                  <a:cubicBezTo>
                    <a:pt x="1618" y="672"/>
                    <a:pt x="1600" y="638"/>
                    <a:pt x="1558" y="638"/>
                  </a:cubicBezTo>
                  <a:cubicBezTo>
                    <a:pt x="1543" y="638"/>
                    <a:pt x="1525" y="642"/>
                    <a:pt x="1504" y="651"/>
                  </a:cubicBezTo>
                  <a:cubicBezTo>
                    <a:pt x="1463" y="669"/>
                    <a:pt x="1422" y="678"/>
                    <a:pt x="1382" y="678"/>
                  </a:cubicBezTo>
                  <a:cubicBezTo>
                    <a:pt x="1343" y="678"/>
                    <a:pt x="1304" y="669"/>
                    <a:pt x="1269" y="651"/>
                  </a:cubicBezTo>
                  <a:cubicBezTo>
                    <a:pt x="1177" y="628"/>
                    <a:pt x="1096" y="581"/>
                    <a:pt x="1004" y="570"/>
                  </a:cubicBezTo>
                  <a:cubicBezTo>
                    <a:pt x="794" y="522"/>
                    <a:pt x="641" y="371"/>
                    <a:pt x="456" y="279"/>
                  </a:cubicBezTo>
                  <a:lnTo>
                    <a:pt x="420" y="243"/>
                  </a:lnTo>
                  <a:cubicBezTo>
                    <a:pt x="361" y="151"/>
                    <a:pt x="269" y="81"/>
                    <a:pt x="166" y="22"/>
                  </a:cubicBezTo>
                  <a:cubicBezTo>
                    <a:pt x="137" y="8"/>
                    <a:pt x="114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>
              <a:off x="5261117" y="4212711"/>
              <a:ext cx="66293" cy="70087"/>
            </a:xfrm>
            <a:custGeom>
              <a:rect b="b" l="l" r="r" t="t"/>
              <a:pathLst>
                <a:path extrusionOk="0" h="1478" w="1398">
                  <a:moveTo>
                    <a:pt x="1246" y="0"/>
                  </a:moveTo>
                  <a:cubicBezTo>
                    <a:pt x="1233" y="0"/>
                    <a:pt x="1218" y="7"/>
                    <a:pt x="1199" y="22"/>
                  </a:cubicBezTo>
                  <a:cubicBezTo>
                    <a:pt x="1163" y="55"/>
                    <a:pt x="1130" y="92"/>
                    <a:pt x="1082" y="103"/>
                  </a:cubicBezTo>
                  <a:cubicBezTo>
                    <a:pt x="1001" y="136"/>
                    <a:pt x="931" y="150"/>
                    <a:pt x="850" y="184"/>
                  </a:cubicBezTo>
                  <a:cubicBezTo>
                    <a:pt x="780" y="206"/>
                    <a:pt x="758" y="265"/>
                    <a:pt x="791" y="335"/>
                  </a:cubicBezTo>
                  <a:cubicBezTo>
                    <a:pt x="814" y="405"/>
                    <a:pt x="814" y="486"/>
                    <a:pt x="780" y="556"/>
                  </a:cubicBezTo>
                  <a:cubicBezTo>
                    <a:pt x="758" y="614"/>
                    <a:pt x="769" y="639"/>
                    <a:pt x="828" y="639"/>
                  </a:cubicBezTo>
                  <a:cubicBezTo>
                    <a:pt x="872" y="639"/>
                    <a:pt x="920" y="625"/>
                    <a:pt x="967" y="625"/>
                  </a:cubicBezTo>
                  <a:cubicBezTo>
                    <a:pt x="990" y="625"/>
                    <a:pt x="1023" y="639"/>
                    <a:pt x="1037" y="662"/>
                  </a:cubicBezTo>
                  <a:cubicBezTo>
                    <a:pt x="1048" y="684"/>
                    <a:pt x="1037" y="732"/>
                    <a:pt x="1012" y="743"/>
                  </a:cubicBezTo>
                  <a:cubicBezTo>
                    <a:pt x="967" y="779"/>
                    <a:pt x="920" y="801"/>
                    <a:pt x="861" y="824"/>
                  </a:cubicBezTo>
                  <a:cubicBezTo>
                    <a:pt x="814" y="849"/>
                    <a:pt x="758" y="871"/>
                    <a:pt x="710" y="894"/>
                  </a:cubicBezTo>
                  <a:cubicBezTo>
                    <a:pt x="641" y="919"/>
                    <a:pt x="582" y="930"/>
                    <a:pt x="523" y="963"/>
                  </a:cubicBezTo>
                  <a:cubicBezTo>
                    <a:pt x="490" y="975"/>
                    <a:pt x="442" y="1000"/>
                    <a:pt x="431" y="1033"/>
                  </a:cubicBezTo>
                  <a:cubicBezTo>
                    <a:pt x="409" y="1114"/>
                    <a:pt x="339" y="1162"/>
                    <a:pt x="269" y="1209"/>
                  </a:cubicBezTo>
                  <a:cubicBezTo>
                    <a:pt x="185" y="1268"/>
                    <a:pt x="115" y="1324"/>
                    <a:pt x="46" y="1394"/>
                  </a:cubicBezTo>
                  <a:cubicBezTo>
                    <a:pt x="23" y="1408"/>
                    <a:pt x="12" y="1441"/>
                    <a:pt x="1" y="1463"/>
                  </a:cubicBezTo>
                  <a:lnTo>
                    <a:pt x="12" y="1477"/>
                  </a:lnTo>
                  <a:cubicBezTo>
                    <a:pt x="34" y="1463"/>
                    <a:pt x="60" y="1463"/>
                    <a:pt x="82" y="1452"/>
                  </a:cubicBezTo>
                  <a:cubicBezTo>
                    <a:pt x="571" y="1220"/>
                    <a:pt x="979" y="894"/>
                    <a:pt x="1328" y="475"/>
                  </a:cubicBezTo>
                  <a:cubicBezTo>
                    <a:pt x="1361" y="430"/>
                    <a:pt x="1373" y="382"/>
                    <a:pt x="1398" y="324"/>
                  </a:cubicBezTo>
                  <a:cubicBezTo>
                    <a:pt x="1398" y="312"/>
                    <a:pt x="1387" y="276"/>
                    <a:pt x="1373" y="265"/>
                  </a:cubicBezTo>
                  <a:cubicBezTo>
                    <a:pt x="1317" y="231"/>
                    <a:pt x="1303" y="184"/>
                    <a:pt x="1303" y="125"/>
                  </a:cubicBezTo>
                  <a:cubicBezTo>
                    <a:pt x="1303" y="103"/>
                    <a:pt x="1303" y="67"/>
                    <a:pt x="1292" y="44"/>
                  </a:cubicBezTo>
                  <a:cubicBezTo>
                    <a:pt x="1278" y="16"/>
                    <a:pt x="1265" y="0"/>
                    <a:pt x="1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>
              <a:off x="5099893" y="4040579"/>
              <a:ext cx="163409" cy="194375"/>
            </a:xfrm>
            <a:custGeom>
              <a:rect b="b" l="l" r="r" t="t"/>
              <a:pathLst>
                <a:path extrusionOk="0" h="4099" w="3446">
                  <a:moveTo>
                    <a:pt x="2714" y="1370"/>
                  </a:moveTo>
                  <a:cubicBezTo>
                    <a:pt x="2747" y="1381"/>
                    <a:pt x="2817" y="1520"/>
                    <a:pt x="2806" y="1568"/>
                  </a:cubicBezTo>
                  <a:cubicBezTo>
                    <a:pt x="2761" y="1557"/>
                    <a:pt x="2666" y="1428"/>
                    <a:pt x="2677" y="1392"/>
                  </a:cubicBezTo>
                  <a:cubicBezTo>
                    <a:pt x="2677" y="1381"/>
                    <a:pt x="2702" y="1370"/>
                    <a:pt x="2714" y="1370"/>
                  </a:cubicBezTo>
                  <a:close/>
                  <a:moveTo>
                    <a:pt x="317" y="1406"/>
                  </a:moveTo>
                  <a:lnTo>
                    <a:pt x="317" y="1406"/>
                  </a:lnTo>
                  <a:cubicBezTo>
                    <a:pt x="373" y="1476"/>
                    <a:pt x="420" y="1532"/>
                    <a:pt x="468" y="1590"/>
                  </a:cubicBezTo>
                  <a:cubicBezTo>
                    <a:pt x="387" y="1590"/>
                    <a:pt x="303" y="1487"/>
                    <a:pt x="317" y="1406"/>
                  </a:cubicBezTo>
                  <a:close/>
                  <a:moveTo>
                    <a:pt x="641" y="1557"/>
                  </a:moveTo>
                  <a:cubicBezTo>
                    <a:pt x="641" y="1568"/>
                    <a:pt x="652" y="1579"/>
                    <a:pt x="652" y="1590"/>
                  </a:cubicBezTo>
                  <a:cubicBezTo>
                    <a:pt x="630" y="1660"/>
                    <a:pt x="596" y="1730"/>
                    <a:pt x="571" y="1800"/>
                  </a:cubicBezTo>
                  <a:cubicBezTo>
                    <a:pt x="571" y="1811"/>
                    <a:pt x="560" y="1811"/>
                    <a:pt x="537" y="1836"/>
                  </a:cubicBezTo>
                  <a:lnTo>
                    <a:pt x="537" y="1730"/>
                  </a:lnTo>
                  <a:cubicBezTo>
                    <a:pt x="560" y="1671"/>
                    <a:pt x="571" y="1627"/>
                    <a:pt x="596" y="1579"/>
                  </a:cubicBezTo>
                  <a:cubicBezTo>
                    <a:pt x="607" y="1568"/>
                    <a:pt x="618" y="1568"/>
                    <a:pt x="641" y="1557"/>
                  </a:cubicBezTo>
                  <a:close/>
                  <a:moveTo>
                    <a:pt x="3063" y="1906"/>
                  </a:moveTo>
                  <a:lnTo>
                    <a:pt x="3063" y="1906"/>
                  </a:lnTo>
                  <a:cubicBezTo>
                    <a:pt x="3027" y="2009"/>
                    <a:pt x="3004" y="2115"/>
                    <a:pt x="2982" y="2219"/>
                  </a:cubicBezTo>
                  <a:cubicBezTo>
                    <a:pt x="2934" y="2160"/>
                    <a:pt x="2993" y="1928"/>
                    <a:pt x="3063" y="1906"/>
                  </a:cubicBezTo>
                  <a:close/>
                  <a:moveTo>
                    <a:pt x="2761" y="2406"/>
                  </a:moveTo>
                  <a:cubicBezTo>
                    <a:pt x="2783" y="2417"/>
                    <a:pt x="2806" y="2428"/>
                    <a:pt x="2831" y="2453"/>
                  </a:cubicBezTo>
                  <a:cubicBezTo>
                    <a:pt x="2831" y="2453"/>
                    <a:pt x="2842" y="2476"/>
                    <a:pt x="2853" y="2498"/>
                  </a:cubicBezTo>
                  <a:cubicBezTo>
                    <a:pt x="2817" y="2498"/>
                    <a:pt x="2806" y="2498"/>
                    <a:pt x="2795" y="2487"/>
                  </a:cubicBezTo>
                  <a:cubicBezTo>
                    <a:pt x="2772" y="2476"/>
                    <a:pt x="2761" y="2453"/>
                    <a:pt x="2736" y="2428"/>
                  </a:cubicBezTo>
                  <a:lnTo>
                    <a:pt x="2761" y="2406"/>
                  </a:lnTo>
                  <a:close/>
                  <a:moveTo>
                    <a:pt x="1909" y="0"/>
                  </a:moveTo>
                  <a:cubicBezTo>
                    <a:pt x="1770" y="0"/>
                    <a:pt x="1621" y="26"/>
                    <a:pt x="1479" y="43"/>
                  </a:cubicBezTo>
                  <a:cubicBezTo>
                    <a:pt x="1339" y="54"/>
                    <a:pt x="1188" y="79"/>
                    <a:pt x="1037" y="90"/>
                  </a:cubicBezTo>
                  <a:cubicBezTo>
                    <a:pt x="898" y="90"/>
                    <a:pt x="769" y="135"/>
                    <a:pt x="652" y="205"/>
                  </a:cubicBezTo>
                  <a:cubicBezTo>
                    <a:pt x="607" y="241"/>
                    <a:pt x="560" y="274"/>
                    <a:pt x="512" y="300"/>
                  </a:cubicBezTo>
                  <a:cubicBezTo>
                    <a:pt x="280" y="439"/>
                    <a:pt x="199" y="660"/>
                    <a:pt x="141" y="903"/>
                  </a:cubicBezTo>
                  <a:lnTo>
                    <a:pt x="141" y="928"/>
                  </a:lnTo>
                  <a:cubicBezTo>
                    <a:pt x="152" y="1090"/>
                    <a:pt x="93" y="1241"/>
                    <a:pt x="23" y="1392"/>
                  </a:cubicBezTo>
                  <a:cubicBezTo>
                    <a:pt x="12" y="1439"/>
                    <a:pt x="1" y="1498"/>
                    <a:pt x="12" y="1546"/>
                  </a:cubicBezTo>
                  <a:cubicBezTo>
                    <a:pt x="71" y="1789"/>
                    <a:pt x="233" y="1951"/>
                    <a:pt x="409" y="2104"/>
                  </a:cubicBezTo>
                  <a:cubicBezTo>
                    <a:pt x="442" y="2127"/>
                    <a:pt x="490" y="2138"/>
                    <a:pt x="526" y="2149"/>
                  </a:cubicBezTo>
                  <a:cubicBezTo>
                    <a:pt x="596" y="2160"/>
                    <a:pt x="666" y="2185"/>
                    <a:pt x="722" y="2208"/>
                  </a:cubicBezTo>
                  <a:cubicBezTo>
                    <a:pt x="806" y="2244"/>
                    <a:pt x="875" y="2255"/>
                    <a:pt x="945" y="2255"/>
                  </a:cubicBezTo>
                  <a:cubicBezTo>
                    <a:pt x="1049" y="2255"/>
                    <a:pt x="1141" y="2255"/>
                    <a:pt x="1236" y="2266"/>
                  </a:cubicBezTo>
                  <a:cubicBezTo>
                    <a:pt x="1328" y="2277"/>
                    <a:pt x="1364" y="2325"/>
                    <a:pt x="1375" y="2417"/>
                  </a:cubicBezTo>
                  <a:cubicBezTo>
                    <a:pt x="1387" y="2509"/>
                    <a:pt x="1398" y="2604"/>
                    <a:pt x="1409" y="2696"/>
                  </a:cubicBezTo>
                  <a:cubicBezTo>
                    <a:pt x="1420" y="2789"/>
                    <a:pt x="1445" y="2884"/>
                    <a:pt x="1468" y="2976"/>
                  </a:cubicBezTo>
                  <a:cubicBezTo>
                    <a:pt x="1479" y="3057"/>
                    <a:pt x="1515" y="3127"/>
                    <a:pt x="1537" y="3197"/>
                  </a:cubicBezTo>
                  <a:cubicBezTo>
                    <a:pt x="1585" y="3292"/>
                    <a:pt x="1644" y="3361"/>
                    <a:pt x="1677" y="3454"/>
                  </a:cubicBezTo>
                  <a:cubicBezTo>
                    <a:pt x="1747" y="3674"/>
                    <a:pt x="1923" y="3836"/>
                    <a:pt x="2063" y="4001"/>
                  </a:cubicBezTo>
                  <a:cubicBezTo>
                    <a:pt x="2110" y="4051"/>
                    <a:pt x="2167" y="4098"/>
                    <a:pt x="2241" y="4098"/>
                  </a:cubicBezTo>
                  <a:cubicBezTo>
                    <a:pt x="2255" y="4098"/>
                    <a:pt x="2269" y="4097"/>
                    <a:pt x="2283" y="4093"/>
                  </a:cubicBezTo>
                  <a:cubicBezTo>
                    <a:pt x="2423" y="4071"/>
                    <a:pt x="2526" y="4001"/>
                    <a:pt x="2621" y="3884"/>
                  </a:cubicBezTo>
                  <a:cubicBezTo>
                    <a:pt x="2795" y="3641"/>
                    <a:pt x="2971" y="3406"/>
                    <a:pt x="3144" y="3163"/>
                  </a:cubicBezTo>
                  <a:cubicBezTo>
                    <a:pt x="3191" y="3093"/>
                    <a:pt x="3225" y="3023"/>
                    <a:pt x="3236" y="2954"/>
                  </a:cubicBezTo>
                  <a:cubicBezTo>
                    <a:pt x="3306" y="2649"/>
                    <a:pt x="3353" y="2336"/>
                    <a:pt x="3412" y="2034"/>
                  </a:cubicBezTo>
                  <a:cubicBezTo>
                    <a:pt x="3446" y="1858"/>
                    <a:pt x="3434" y="1696"/>
                    <a:pt x="3376" y="1532"/>
                  </a:cubicBezTo>
                  <a:cubicBezTo>
                    <a:pt x="3331" y="1417"/>
                    <a:pt x="3342" y="1288"/>
                    <a:pt x="3376" y="1171"/>
                  </a:cubicBezTo>
                  <a:cubicBezTo>
                    <a:pt x="3390" y="1138"/>
                    <a:pt x="3401" y="1101"/>
                    <a:pt x="3401" y="1068"/>
                  </a:cubicBezTo>
                  <a:cubicBezTo>
                    <a:pt x="3390" y="939"/>
                    <a:pt x="3353" y="833"/>
                    <a:pt x="3236" y="777"/>
                  </a:cubicBezTo>
                  <a:cubicBezTo>
                    <a:pt x="3166" y="730"/>
                    <a:pt x="3085" y="682"/>
                    <a:pt x="3004" y="638"/>
                  </a:cubicBezTo>
                  <a:cubicBezTo>
                    <a:pt x="2923" y="601"/>
                    <a:pt x="2864" y="543"/>
                    <a:pt x="2817" y="473"/>
                  </a:cubicBezTo>
                  <a:cubicBezTo>
                    <a:pt x="2655" y="160"/>
                    <a:pt x="2353" y="54"/>
                    <a:pt x="2038" y="9"/>
                  </a:cubicBezTo>
                  <a:cubicBezTo>
                    <a:pt x="1996" y="3"/>
                    <a:pt x="1953" y="0"/>
                    <a:pt x="1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>
              <a:off x="5282598" y="4072255"/>
              <a:ext cx="18873" cy="25133"/>
            </a:xfrm>
            <a:custGeom>
              <a:rect b="b" l="l" r="r" t="t"/>
              <a:pathLst>
                <a:path extrusionOk="0" h="530" w="398">
                  <a:moveTo>
                    <a:pt x="203" y="0"/>
                  </a:moveTo>
                  <a:cubicBezTo>
                    <a:pt x="174" y="0"/>
                    <a:pt x="158" y="25"/>
                    <a:pt x="140" y="51"/>
                  </a:cubicBezTo>
                  <a:cubicBezTo>
                    <a:pt x="107" y="95"/>
                    <a:pt x="81" y="154"/>
                    <a:pt x="48" y="190"/>
                  </a:cubicBezTo>
                  <a:cubicBezTo>
                    <a:pt x="0" y="249"/>
                    <a:pt x="26" y="282"/>
                    <a:pt x="59" y="330"/>
                  </a:cubicBezTo>
                  <a:cubicBezTo>
                    <a:pt x="81" y="363"/>
                    <a:pt x="107" y="400"/>
                    <a:pt x="107" y="433"/>
                  </a:cubicBezTo>
                  <a:cubicBezTo>
                    <a:pt x="118" y="481"/>
                    <a:pt x="118" y="528"/>
                    <a:pt x="176" y="528"/>
                  </a:cubicBezTo>
                  <a:cubicBezTo>
                    <a:pt x="182" y="529"/>
                    <a:pt x="188" y="530"/>
                    <a:pt x="193" y="530"/>
                  </a:cubicBezTo>
                  <a:cubicBezTo>
                    <a:pt x="237" y="530"/>
                    <a:pt x="247" y="487"/>
                    <a:pt x="257" y="444"/>
                  </a:cubicBezTo>
                  <a:cubicBezTo>
                    <a:pt x="269" y="411"/>
                    <a:pt x="291" y="363"/>
                    <a:pt x="316" y="330"/>
                  </a:cubicBezTo>
                  <a:cubicBezTo>
                    <a:pt x="350" y="271"/>
                    <a:pt x="386" y="224"/>
                    <a:pt x="397" y="190"/>
                  </a:cubicBezTo>
                  <a:cubicBezTo>
                    <a:pt x="397" y="62"/>
                    <a:pt x="316" y="39"/>
                    <a:pt x="246" y="14"/>
                  </a:cubicBezTo>
                  <a:cubicBezTo>
                    <a:pt x="229" y="5"/>
                    <a:pt x="215" y="0"/>
                    <a:pt x="2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>
              <a:off x="5234088" y="4000178"/>
              <a:ext cx="21007" cy="9247"/>
            </a:xfrm>
            <a:custGeom>
              <a:rect b="b" l="l" r="r" t="t"/>
              <a:pathLst>
                <a:path extrusionOk="0" h="195" w="443">
                  <a:moveTo>
                    <a:pt x="299" y="1"/>
                  </a:moveTo>
                  <a:cubicBezTo>
                    <a:pt x="282" y="1"/>
                    <a:pt x="264" y="3"/>
                    <a:pt x="244" y="9"/>
                  </a:cubicBezTo>
                  <a:cubicBezTo>
                    <a:pt x="174" y="34"/>
                    <a:pt x="93" y="68"/>
                    <a:pt x="23" y="93"/>
                  </a:cubicBezTo>
                  <a:cubicBezTo>
                    <a:pt x="12" y="104"/>
                    <a:pt x="1" y="126"/>
                    <a:pt x="1" y="137"/>
                  </a:cubicBezTo>
                  <a:cubicBezTo>
                    <a:pt x="1" y="149"/>
                    <a:pt x="12" y="163"/>
                    <a:pt x="23" y="174"/>
                  </a:cubicBezTo>
                  <a:cubicBezTo>
                    <a:pt x="62" y="186"/>
                    <a:pt x="97" y="195"/>
                    <a:pt x="132" y="195"/>
                  </a:cubicBezTo>
                  <a:cubicBezTo>
                    <a:pt x="161" y="195"/>
                    <a:pt x="190" y="189"/>
                    <a:pt x="222" y="174"/>
                  </a:cubicBezTo>
                  <a:cubicBezTo>
                    <a:pt x="266" y="137"/>
                    <a:pt x="325" y="126"/>
                    <a:pt x="384" y="104"/>
                  </a:cubicBezTo>
                  <a:cubicBezTo>
                    <a:pt x="395" y="104"/>
                    <a:pt x="420" y="93"/>
                    <a:pt x="442" y="79"/>
                  </a:cubicBezTo>
                  <a:cubicBezTo>
                    <a:pt x="390" y="26"/>
                    <a:pt x="350" y="1"/>
                    <a:pt x="2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>
              <a:off x="5006145" y="3954229"/>
              <a:ext cx="359301" cy="346735"/>
            </a:xfrm>
            <a:custGeom>
              <a:rect b="b" l="l" r="r" t="t"/>
              <a:pathLst>
                <a:path extrusionOk="0" h="7312" w="7577">
                  <a:moveTo>
                    <a:pt x="4272" y="84"/>
                  </a:moveTo>
                  <a:cubicBezTo>
                    <a:pt x="4992" y="154"/>
                    <a:pt x="5646" y="419"/>
                    <a:pt x="6205" y="886"/>
                  </a:cubicBezTo>
                  <a:cubicBezTo>
                    <a:pt x="6903" y="1456"/>
                    <a:pt x="7322" y="2202"/>
                    <a:pt x="7473" y="3098"/>
                  </a:cubicBezTo>
                  <a:cubicBezTo>
                    <a:pt x="7543" y="3540"/>
                    <a:pt x="7518" y="3981"/>
                    <a:pt x="7426" y="4425"/>
                  </a:cubicBezTo>
                  <a:cubicBezTo>
                    <a:pt x="7426" y="4448"/>
                    <a:pt x="7414" y="4470"/>
                    <a:pt x="7414" y="4495"/>
                  </a:cubicBezTo>
                  <a:lnTo>
                    <a:pt x="7392" y="4495"/>
                  </a:lnTo>
                  <a:cubicBezTo>
                    <a:pt x="7378" y="4448"/>
                    <a:pt x="7378" y="4389"/>
                    <a:pt x="7367" y="4344"/>
                  </a:cubicBezTo>
                  <a:cubicBezTo>
                    <a:pt x="7345" y="4274"/>
                    <a:pt x="7333" y="4205"/>
                    <a:pt x="7308" y="4135"/>
                  </a:cubicBezTo>
                  <a:cubicBezTo>
                    <a:pt x="7296" y="4103"/>
                    <a:pt x="7274" y="4089"/>
                    <a:pt x="7251" y="4089"/>
                  </a:cubicBezTo>
                  <a:cubicBezTo>
                    <a:pt x="7230" y="4089"/>
                    <a:pt x="7209" y="4100"/>
                    <a:pt x="7194" y="4121"/>
                  </a:cubicBezTo>
                  <a:cubicBezTo>
                    <a:pt x="7156" y="4165"/>
                    <a:pt x="7119" y="4182"/>
                    <a:pt x="7076" y="4182"/>
                  </a:cubicBezTo>
                  <a:cubicBezTo>
                    <a:pt x="7051" y="4182"/>
                    <a:pt x="7025" y="4176"/>
                    <a:pt x="6995" y="4168"/>
                  </a:cubicBezTo>
                  <a:cubicBezTo>
                    <a:pt x="6971" y="4160"/>
                    <a:pt x="6946" y="4157"/>
                    <a:pt x="6921" y="4157"/>
                  </a:cubicBezTo>
                  <a:cubicBezTo>
                    <a:pt x="6876" y="4157"/>
                    <a:pt x="6831" y="4169"/>
                    <a:pt x="6786" y="4191"/>
                  </a:cubicBezTo>
                  <a:cubicBezTo>
                    <a:pt x="6762" y="4200"/>
                    <a:pt x="6741" y="4205"/>
                    <a:pt x="6721" y="4205"/>
                  </a:cubicBezTo>
                  <a:cubicBezTo>
                    <a:pt x="6666" y="4205"/>
                    <a:pt x="6629" y="4167"/>
                    <a:pt x="6610" y="4098"/>
                  </a:cubicBezTo>
                  <a:cubicBezTo>
                    <a:pt x="6576" y="3981"/>
                    <a:pt x="6540" y="3867"/>
                    <a:pt x="6529" y="3749"/>
                  </a:cubicBezTo>
                  <a:cubicBezTo>
                    <a:pt x="6507" y="3646"/>
                    <a:pt x="6507" y="3529"/>
                    <a:pt x="6495" y="3422"/>
                  </a:cubicBezTo>
                  <a:cubicBezTo>
                    <a:pt x="6495" y="3308"/>
                    <a:pt x="6507" y="3191"/>
                    <a:pt x="6507" y="3073"/>
                  </a:cubicBezTo>
                  <a:cubicBezTo>
                    <a:pt x="6507" y="2992"/>
                    <a:pt x="6529" y="2911"/>
                    <a:pt x="6588" y="2852"/>
                  </a:cubicBezTo>
                  <a:cubicBezTo>
                    <a:pt x="6680" y="2771"/>
                    <a:pt x="6738" y="2654"/>
                    <a:pt x="6786" y="2551"/>
                  </a:cubicBezTo>
                  <a:cubicBezTo>
                    <a:pt x="6819" y="2492"/>
                    <a:pt x="6808" y="2433"/>
                    <a:pt x="6764" y="2389"/>
                  </a:cubicBezTo>
                  <a:cubicBezTo>
                    <a:pt x="6716" y="2341"/>
                    <a:pt x="6669" y="2283"/>
                    <a:pt x="6610" y="2260"/>
                  </a:cubicBezTo>
                  <a:cubicBezTo>
                    <a:pt x="6484" y="2190"/>
                    <a:pt x="6344" y="2132"/>
                    <a:pt x="6216" y="2073"/>
                  </a:cubicBezTo>
                  <a:cubicBezTo>
                    <a:pt x="6179" y="2060"/>
                    <a:pt x="6143" y="2054"/>
                    <a:pt x="6110" y="2054"/>
                  </a:cubicBezTo>
                  <a:cubicBezTo>
                    <a:pt x="6059" y="2054"/>
                    <a:pt x="6012" y="2068"/>
                    <a:pt x="5970" y="2095"/>
                  </a:cubicBezTo>
                  <a:cubicBezTo>
                    <a:pt x="5925" y="2132"/>
                    <a:pt x="5878" y="2154"/>
                    <a:pt x="5842" y="2190"/>
                  </a:cubicBezTo>
                  <a:cubicBezTo>
                    <a:pt x="5797" y="2235"/>
                    <a:pt x="5738" y="2260"/>
                    <a:pt x="5668" y="2271"/>
                  </a:cubicBezTo>
                  <a:cubicBezTo>
                    <a:pt x="5632" y="2271"/>
                    <a:pt x="5599" y="2319"/>
                    <a:pt x="5562" y="2330"/>
                  </a:cubicBezTo>
                  <a:cubicBezTo>
                    <a:pt x="5540" y="2352"/>
                    <a:pt x="5506" y="2375"/>
                    <a:pt x="5481" y="2375"/>
                  </a:cubicBezTo>
                  <a:cubicBezTo>
                    <a:pt x="5459" y="2364"/>
                    <a:pt x="5437" y="2330"/>
                    <a:pt x="5423" y="2294"/>
                  </a:cubicBezTo>
                  <a:cubicBezTo>
                    <a:pt x="5400" y="2224"/>
                    <a:pt x="5378" y="2154"/>
                    <a:pt x="5353" y="2084"/>
                  </a:cubicBezTo>
                  <a:cubicBezTo>
                    <a:pt x="5330" y="2026"/>
                    <a:pt x="5353" y="1970"/>
                    <a:pt x="5423" y="1933"/>
                  </a:cubicBezTo>
                  <a:cubicBezTo>
                    <a:pt x="5492" y="1911"/>
                    <a:pt x="5561" y="1883"/>
                    <a:pt x="5633" y="1883"/>
                  </a:cubicBezTo>
                  <a:cubicBezTo>
                    <a:pt x="5671" y="1883"/>
                    <a:pt x="5709" y="1891"/>
                    <a:pt x="5749" y="1911"/>
                  </a:cubicBezTo>
                  <a:cubicBezTo>
                    <a:pt x="5764" y="1917"/>
                    <a:pt x="5779" y="1920"/>
                    <a:pt x="5792" y="1920"/>
                  </a:cubicBezTo>
                  <a:cubicBezTo>
                    <a:pt x="5832" y="1920"/>
                    <a:pt x="5864" y="1896"/>
                    <a:pt x="5889" y="1852"/>
                  </a:cubicBezTo>
                  <a:cubicBezTo>
                    <a:pt x="5995" y="1701"/>
                    <a:pt x="6051" y="1537"/>
                    <a:pt x="5995" y="1352"/>
                  </a:cubicBezTo>
                  <a:cubicBezTo>
                    <a:pt x="5970" y="1271"/>
                    <a:pt x="5959" y="1187"/>
                    <a:pt x="5937" y="1106"/>
                  </a:cubicBezTo>
                  <a:cubicBezTo>
                    <a:pt x="5925" y="1025"/>
                    <a:pt x="5867" y="956"/>
                    <a:pt x="5797" y="908"/>
                  </a:cubicBezTo>
                  <a:cubicBezTo>
                    <a:pt x="5621" y="782"/>
                    <a:pt x="5423" y="713"/>
                    <a:pt x="5213" y="699"/>
                  </a:cubicBezTo>
                  <a:cubicBezTo>
                    <a:pt x="5199" y="697"/>
                    <a:pt x="5186" y="696"/>
                    <a:pt x="5172" y="696"/>
                  </a:cubicBezTo>
                  <a:cubicBezTo>
                    <a:pt x="5105" y="696"/>
                    <a:pt x="5039" y="716"/>
                    <a:pt x="4981" y="735"/>
                  </a:cubicBezTo>
                  <a:cubicBezTo>
                    <a:pt x="4889" y="757"/>
                    <a:pt x="4808" y="794"/>
                    <a:pt x="4713" y="805"/>
                  </a:cubicBezTo>
                  <a:cubicBezTo>
                    <a:pt x="4701" y="808"/>
                    <a:pt x="4688" y="809"/>
                    <a:pt x="4675" y="809"/>
                  </a:cubicBezTo>
                  <a:cubicBezTo>
                    <a:pt x="4638" y="809"/>
                    <a:pt x="4600" y="799"/>
                    <a:pt x="4573" y="782"/>
                  </a:cubicBezTo>
                  <a:cubicBezTo>
                    <a:pt x="4470" y="699"/>
                    <a:pt x="4364" y="606"/>
                    <a:pt x="4330" y="467"/>
                  </a:cubicBezTo>
                  <a:cubicBezTo>
                    <a:pt x="4319" y="419"/>
                    <a:pt x="4272" y="386"/>
                    <a:pt x="4235" y="363"/>
                  </a:cubicBezTo>
                  <a:cubicBezTo>
                    <a:pt x="4154" y="305"/>
                    <a:pt x="4143" y="140"/>
                    <a:pt x="4224" y="84"/>
                  </a:cubicBezTo>
                  <a:close/>
                  <a:moveTo>
                    <a:pt x="6623" y="5451"/>
                  </a:moveTo>
                  <a:cubicBezTo>
                    <a:pt x="6642" y="5451"/>
                    <a:pt x="6655" y="5467"/>
                    <a:pt x="6669" y="5495"/>
                  </a:cubicBezTo>
                  <a:cubicBezTo>
                    <a:pt x="6680" y="5518"/>
                    <a:pt x="6680" y="5554"/>
                    <a:pt x="6680" y="5576"/>
                  </a:cubicBezTo>
                  <a:cubicBezTo>
                    <a:pt x="6680" y="5635"/>
                    <a:pt x="6694" y="5682"/>
                    <a:pt x="6750" y="5716"/>
                  </a:cubicBezTo>
                  <a:cubicBezTo>
                    <a:pt x="6764" y="5727"/>
                    <a:pt x="6775" y="5763"/>
                    <a:pt x="6775" y="5775"/>
                  </a:cubicBezTo>
                  <a:cubicBezTo>
                    <a:pt x="6750" y="5833"/>
                    <a:pt x="6738" y="5881"/>
                    <a:pt x="6705" y="5926"/>
                  </a:cubicBezTo>
                  <a:cubicBezTo>
                    <a:pt x="6356" y="6345"/>
                    <a:pt x="5948" y="6671"/>
                    <a:pt x="5459" y="6903"/>
                  </a:cubicBezTo>
                  <a:cubicBezTo>
                    <a:pt x="5437" y="6914"/>
                    <a:pt x="5411" y="6914"/>
                    <a:pt x="5389" y="6928"/>
                  </a:cubicBezTo>
                  <a:lnTo>
                    <a:pt x="5378" y="6914"/>
                  </a:lnTo>
                  <a:cubicBezTo>
                    <a:pt x="5389" y="6892"/>
                    <a:pt x="5400" y="6859"/>
                    <a:pt x="5423" y="6845"/>
                  </a:cubicBezTo>
                  <a:cubicBezTo>
                    <a:pt x="5492" y="6775"/>
                    <a:pt x="5562" y="6719"/>
                    <a:pt x="5646" y="6660"/>
                  </a:cubicBezTo>
                  <a:cubicBezTo>
                    <a:pt x="5716" y="6613"/>
                    <a:pt x="5786" y="6565"/>
                    <a:pt x="5808" y="6484"/>
                  </a:cubicBezTo>
                  <a:cubicBezTo>
                    <a:pt x="5819" y="6451"/>
                    <a:pt x="5867" y="6426"/>
                    <a:pt x="5900" y="6414"/>
                  </a:cubicBezTo>
                  <a:cubicBezTo>
                    <a:pt x="5959" y="6381"/>
                    <a:pt x="6018" y="6370"/>
                    <a:pt x="6087" y="6345"/>
                  </a:cubicBezTo>
                  <a:cubicBezTo>
                    <a:pt x="6135" y="6322"/>
                    <a:pt x="6191" y="6300"/>
                    <a:pt x="6238" y="6275"/>
                  </a:cubicBezTo>
                  <a:cubicBezTo>
                    <a:pt x="6297" y="6252"/>
                    <a:pt x="6344" y="6230"/>
                    <a:pt x="6389" y="6194"/>
                  </a:cubicBezTo>
                  <a:cubicBezTo>
                    <a:pt x="6414" y="6183"/>
                    <a:pt x="6425" y="6135"/>
                    <a:pt x="6414" y="6113"/>
                  </a:cubicBezTo>
                  <a:cubicBezTo>
                    <a:pt x="6400" y="6090"/>
                    <a:pt x="6367" y="6076"/>
                    <a:pt x="6344" y="6076"/>
                  </a:cubicBezTo>
                  <a:cubicBezTo>
                    <a:pt x="6297" y="6076"/>
                    <a:pt x="6249" y="6090"/>
                    <a:pt x="6205" y="6090"/>
                  </a:cubicBezTo>
                  <a:cubicBezTo>
                    <a:pt x="6146" y="6090"/>
                    <a:pt x="6135" y="6065"/>
                    <a:pt x="6157" y="6007"/>
                  </a:cubicBezTo>
                  <a:cubicBezTo>
                    <a:pt x="6191" y="5937"/>
                    <a:pt x="6191" y="5856"/>
                    <a:pt x="6168" y="5786"/>
                  </a:cubicBezTo>
                  <a:cubicBezTo>
                    <a:pt x="6135" y="5716"/>
                    <a:pt x="6157" y="5657"/>
                    <a:pt x="6227" y="5635"/>
                  </a:cubicBezTo>
                  <a:cubicBezTo>
                    <a:pt x="6308" y="5601"/>
                    <a:pt x="6378" y="5587"/>
                    <a:pt x="6459" y="5554"/>
                  </a:cubicBezTo>
                  <a:cubicBezTo>
                    <a:pt x="6507" y="5543"/>
                    <a:pt x="6540" y="5506"/>
                    <a:pt x="6576" y="5473"/>
                  </a:cubicBezTo>
                  <a:cubicBezTo>
                    <a:pt x="6595" y="5458"/>
                    <a:pt x="6610" y="5451"/>
                    <a:pt x="6623" y="5451"/>
                  </a:cubicBezTo>
                  <a:close/>
                  <a:moveTo>
                    <a:pt x="1313" y="5962"/>
                  </a:moveTo>
                  <a:cubicBezTo>
                    <a:pt x="1334" y="5962"/>
                    <a:pt x="1357" y="5970"/>
                    <a:pt x="1386" y="5984"/>
                  </a:cubicBezTo>
                  <a:cubicBezTo>
                    <a:pt x="1489" y="6043"/>
                    <a:pt x="1581" y="6113"/>
                    <a:pt x="1640" y="6205"/>
                  </a:cubicBezTo>
                  <a:lnTo>
                    <a:pt x="1676" y="6241"/>
                  </a:lnTo>
                  <a:cubicBezTo>
                    <a:pt x="1861" y="6333"/>
                    <a:pt x="2014" y="6484"/>
                    <a:pt x="2224" y="6532"/>
                  </a:cubicBezTo>
                  <a:cubicBezTo>
                    <a:pt x="2316" y="6543"/>
                    <a:pt x="2397" y="6590"/>
                    <a:pt x="2489" y="6613"/>
                  </a:cubicBezTo>
                  <a:cubicBezTo>
                    <a:pt x="2524" y="6631"/>
                    <a:pt x="2563" y="6640"/>
                    <a:pt x="2602" y="6640"/>
                  </a:cubicBezTo>
                  <a:cubicBezTo>
                    <a:pt x="2642" y="6640"/>
                    <a:pt x="2683" y="6631"/>
                    <a:pt x="2724" y="6613"/>
                  </a:cubicBezTo>
                  <a:cubicBezTo>
                    <a:pt x="2745" y="6604"/>
                    <a:pt x="2763" y="6600"/>
                    <a:pt x="2778" y="6600"/>
                  </a:cubicBezTo>
                  <a:cubicBezTo>
                    <a:pt x="2820" y="6600"/>
                    <a:pt x="2838" y="6634"/>
                    <a:pt x="2838" y="6694"/>
                  </a:cubicBezTo>
                  <a:cubicBezTo>
                    <a:pt x="2838" y="6881"/>
                    <a:pt x="2886" y="6951"/>
                    <a:pt x="3062" y="7021"/>
                  </a:cubicBezTo>
                  <a:cubicBezTo>
                    <a:pt x="3118" y="7043"/>
                    <a:pt x="3154" y="7090"/>
                    <a:pt x="3154" y="7171"/>
                  </a:cubicBezTo>
                  <a:cubicBezTo>
                    <a:pt x="2386" y="6998"/>
                    <a:pt x="1746" y="6613"/>
                    <a:pt x="1221" y="6020"/>
                  </a:cubicBezTo>
                  <a:cubicBezTo>
                    <a:pt x="1256" y="5979"/>
                    <a:pt x="1282" y="5962"/>
                    <a:pt x="1313" y="5962"/>
                  </a:cubicBezTo>
                  <a:close/>
                  <a:moveTo>
                    <a:pt x="3855" y="69"/>
                  </a:moveTo>
                  <a:cubicBezTo>
                    <a:pt x="3957" y="69"/>
                    <a:pt x="4057" y="74"/>
                    <a:pt x="4154" y="84"/>
                  </a:cubicBezTo>
                  <a:cubicBezTo>
                    <a:pt x="4143" y="117"/>
                    <a:pt x="4121" y="154"/>
                    <a:pt x="4121" y="187"/>
                  </a:cubicBezTo>
                  <a:cubicBezTo>
                    <a:pt x="4096" y="293"/>
                    <a:pt x="4121" y="375"/>
                    <a:pt x="4224" y="419"/>
                  </a:cubicBezTo>
                  <a:cubicBezTo>
                    <a:pt x="4249" y="433"/>
                    <a:pt x="4272" y="467"/>
                    <a:pt x="4283" y="503"/>
                  </a:cubicBezTo>
                  <a:cubicBezTo>
                    <a:pt x="4319" y="654"/>
                    <a:pt x="4434" y="746"/>
                    <a:pt x="4562" y="838"/>
                  </a:cubicBezTo>
                  <a:cubicBezTo>
                    <a:pt x="4589" y="857"/>
                    <a:pt x="4634" y="868"/>
                    <a:pt x="4678" y="868"/>
                  </a:cubicBezTo>
                  <a:cubicBezTo>
                    <a:pt x="4694" y="868"/>
                    <a:pt x="4709" y="866"/>
                    <a:pt x="4724" y="863"/>
                  </a:cubicBezTo>
                  <a:cubicBezTo>
                    <a:pt x="4819" y="852"/>
                    <a:pt x="4900" y="816"/>
                    <a:pt x="4992" y="794"/>
                  </a:cubicBezTo>
                  <a:cubicBezTo>
                    <a:pt x="5070" y="767"/>
                    <a:pt x="5145" y="755"/>
                    <a:pt x="5218" y="755"/>
                  </a:cubicBezTo>
                  <a:cubicBezTo>
                    <a:pt x="5367" y="755"/>
                    <a:pt x="5509" y="803"/>
                    <a:pt x="5657" y="875"/>
                  </a:cubicBezTo>
                  <a:cubicBezTo>
                    <a:pt x="5819" y="956"/>
                    <a:pt x="5889" y="1095"/>
                    <a:pt x="5925" y="1271"/>
                  </a:cubicBezTo>
                  <a:cubicBezTo>
                    <a:pt x="5959" y="1456"/>
                    <a:pt x="5948" y="1632"/>
                    <a:pt x="5856" y="1794"/>
                  </a:cubicBezTo>
                  <a:cubicBezTo>
                    <a:pt x="5829" y="1829"/>
                    <a:pt x="5810" y="1850"/>
                    <a:pt x="5778" y="1850"/>
                  </a:cubicBezTo>
                  <a:cubicBezTo>
                    <a:pt x="5767" y="1850"/>
                    <a:pt x="5754" y="1847"/>
                    <a:pt x="5738" y="1841"/>
                  </a:cubicBezTo>
                  <a:cubicBezTo>
                    <a:pt x="5701" y="1824"/>
                    <a:pt x="5663" y="1817"/>
                    <a:pt x="5626" y="1817"/>
                  </a:cubicBezTo>
                  <a:cubicBezTo>
                    <a:pt x="5537" y="1817"/>
                    <a:pt x="5451" y="1858"/>
                    <a:pt x="5378" y="1900"/>
                  </a:cubicBezTo>
                  <a:cubicBezTo>
                    <a:pt x="5272" y="1956"/>
                    <a:pt x="5261" y="2040"/>
                    <a:pt x="5319" y="2143"/>
                  </a:cubicBezTo>
                  <a:cubicBezTo>
                    <a:pt x="5342" y="2190"/>
                    <a:pt x="5353" y="2249"/>
                    <a:pt x="5367" y="2305"/>
                  </a:cubicBezTo>
                  <a:cubicBezTo>
                    <a:pt x="5378" y="2352"/>
                    <a:pt x="5389" y="2411"/>
                    <a:pt x="5459" y="2433"/>
                  </a:cubicBezTo>
                  <a:cubicBezTo>
                    <a:pt x="5469" y="2435"/>
                    <a:pt x="5478" y="2436"/>
                    <a:pt x="5488" y="2436"/>
                  </a:cubicBezTo>
                  <a:cubicBezTo>
                    <a:pt x="5536" y="2436"/>
                    <a:pt x="5582" y="2413"/>
                    <a:pt x="5610" y="2364"/>
                  </a:cubicBezTo>
                  <a:cubicBezTo>
                    <a:pt x="5632" y="2341"/>
                    <a:pt x="5680" y="2330"/>
                    <a:pt x="5702" y="2319"/>
                  </a:cubicBezTo>
                  <a:cubicBezTo>
                    <a:pt x="5761" y="2294"/>
                    <a:pt x="5819" y="2283"/>
                    <a:pt x="5856" y="2249"/>
                  </a:cubicBezTo>
                  <a:cubicBezTo>
                    <a:pt x="5975" y="2160"/>
                    <a:pt x="6037" y="2119"/>
                    <a:pt x="6109" y="2119"/>
                  </a:cubicBezTo>
                  <a:cubicBezTo>
                    <a:pt x="6170" y="2119"/>
                    <a:pt x="6238" y="2148"/>
                    <a:pt x="6356" y="2202"/>
                  </a:cubicBezTo>
                  <a:cubicBezTo>
                    <a:pt x="6459" y="2249"/>
                    <a:pt x="6565" y="2305"/>
                    <a:pt x="6657" y="2364"/>
                  </a:cubicBezTo>
                  <a:cubicBezTo>
                    <a:pt x="6750" y="2433"/>
                    <a:pt x="6764" y="2470"/>
                    <a:pt x="6705" y="2573"/>
                  </a:cubicBezTo>
                  <a:cubicBezTo>
                    <a:pt x="6657" y="2668"/>
                    <a:pt x="6599" y="2749"/>
                    <a:pt x="6529" y="2819"/>
                  </a:cubicBezTo>
                  <a:cubicBezTo>
                    <a:pt x="6470" y="2889"/>
                    <a:pt x="6437" y="2970"/>
                    <a:pt x="6437" y="3062"/>
                  </a:cubicBezTo>
                  <a:cubicBezTo>
                    <a:pt x="6448" y="3191"/>
                    <a:pt x="6437" y="3319"/>
                    <a:pt x="6437" y="3459"/>
                  </a:cubicBezTo>
                  <a:cubicBezTo>
                    <a:pt x="6425" y="3576"/>
                    <a:pt x="6437" y="3702"/>
                    <a:pt x="6470" y="3819"/>
                  </a:cubicBezTo>
                  <a:cubicBezTo>
                    <a:pt x="6495" y="3925"/>
                    <a:pt x="6518" y="4029"/>
                    <a:pt x="6540" y="4135"/>
                  </a:cubicBezTo>
                  <a:cubicBezTo>
                    <a:pt x="6568" y="4213"/>
                    <a:pt x="6627" y="4266"/>
                    <a:pt x="6701" y="4266"/>
                  </a:cubicBezTo>
                  <a:cubicBezTo>
                    <a:pt x="6724" y="4266"/>
                    <a:pt x="6749" y="4261"/>
                    <a:pt x="6775" y="4249"/>
                  </a:cubicBezTo>
                  <a:cubicBezTo>
                    <a:pt x="6825" y="4231"/>
                    <a:pt x="6869" y="4223"/>
                    <a:pt x="6914" y="4223"/>
                  </a:cubicBezTo>
                  <a:cubicBezTo>
                    <a:pt x="6951" y="4223"/>
                    <a:pt x="6987" y="4228"/>
                    <a:pt x="7029" y="4238"/>
                  </a:cubicBezTo>
                  <a:cubicBezTo>
                    <a:pt x="7048" y="4243"/>
                    <a:pt x="7066" y="4245"/>
                    <a:pt x="7084" y="4245"/>
                  </a:cubicBezTo>
                  <a:cubicBezTo>
                    <a:pt x="7151" y="4245"/>
                    <a:pt x="7203" y="4211"/>
                    <a:pt x="7238" y="4146"/>
                  </a:cubicBezTo>
                  <a:cubicBezTo>
                    <a:pt x="7252" y="4146"/>
                    <a:pt x="7264" y="4157"/>
                    <a:pt x="7264" y="4157"/>
                  </a:cubicBezTo>
                  <a:cubicBezTo>
                    <a:pt x="7275" y="4216"/>
                    <a:pt x="7297" y="4286"/>
                    <a:pt x="7297" y="4344"/>
                  </a:cubicBezTo>
                  <a:cubicBezTo>
                    <a:pt x="7297" y="4425"/>
                    <a:pt x="7322" y="4506"/>
                    <a:pt x="7367" y="4576"/>
                  </a:cubicBezTo>
                  <a:cubicBezTo>
                    <a:pt x="7378" y="4587"/>
                    <a:pt x="7378" y="4610"/>
                    <a:pt x="7378" y="4624"/>
                  </a:cubicBezTo>
                  <a:cubicBezTo>
                    <a:pt x="7275" y="5018"/>
                    <a:pt x="7099" y="5392"/>
                    <a:pt x="6856" y="5716"/>
                  </a:cubicBezTo>
                  <a:cubicBezTo>
                    <a:pt x="6856" y="5727"/>
                    <a:pt x="6845" y="5727"/>
                    <a:pt x="6845" y="5727"/>
                  </a:cubicBezTo>
                  <a:cubicBezTo>
                    <a:pt x="6819" y="5705"/>
                    <a:pt x="6797" y="5682"/>
                    <a:pt x="6775" y="5657"/>
                  </a:cubicBezTo>
                  <a:cubicBezTo>
                    <a:pt x="6764" y="5646"/>
                    <a:pt x="6750" y="5624"/>
                    <a:pt x="6738" y="5601"/>
                  </a:cubicBezTo>
                  <a:cubicBezTo>
                    <a:pt x="6738" y="5565"/>
                    <a:pt x="6738" y="5532"/>
                    <a:pt x="6727" y="5506"/>
                  </a:cubicBezTo>
                  <a:cubicBezTo>
                    <a:pt x="6716" y="5473"/>
                    <a:pt x="6680" y="5425"/>
                    <a:pt x="6646" y="5403"/>
                  </a:cubicBezTo>
                  <a:cubicBezTo>
                    <a:pt x="6637" y="5397"/>
                    <a:pt x="6629" y="5395"/>
                    <a:pt x="6620" y="5395"/>
                  </a:cubicBezTo>
                  <a:cubicBezTo>
                    <a:pt x="6594" y="5395"/>
                    <a:pt x="6568" y="5420"/>
                    <a:pt x="6540" y="5437"/>
                  </a:cubicBezTo>
                  <a:cubicBezTo>
                    <a:pt x="6507" y="5473"/>
                    <a:pt x="6470" y="5484"/>
                    <a:pt x="6437" y="5495"/>
                  </a:cubicBezTo>
                  <a:cubicBezTo>
                    <a:pt x="6367" y="5532"/>
                    <a:pt x="6286" y="5543"/>
                    <a:pt x="6216" y="5576"/>
                  </a:cubicBezTo>
                  <a:cubicBezTo>
                    <a:pt x="6099" y="5624"/>
                    <a:pt x="6076" y="5694"/>
                    <a:pt x="6121" y="5811"/>
                  </a:cubicBezTo>
                  <a:cubicBezTo>
                    <a:pt x="6146" y="5867"/>
                    <a:pt x="6135" y="5926"/>
                    <a:pt x="6099" y="5984"/>
                  </a:cubicBezTo>
                  <a:cubicBezTo>
                    <a:pt x="6051" y="6065"/>
                    <a:pt x="6099" y="6135"/>
                    <a:pt x="6191" y="6135"/>
                  </a:cubicBezTo>
                  <a:cubicBezTo>
                    <a:pt x="6208" y="6138"/>
                    <a:pt x="6225" y="6140"/>
                    <a:pt x="6242" y="6140"/>
                  </a:cubicBezTo>
                  <a:cubicBezTo>
                    <a:pt x="6283" y="6140"/>
                    <a:pt x="6322" y="6132"/>
                    <a:pt x="6356" y="6124"/>
                  </a:cubicBezTo>
                  <a:cubicBezTo>
                    <a:pt x="6367" y="6135"/>
                    <a:pt x="6367" y="6135"/>
                    <a:pt x="6367" y="6146"/>
                  </a:cubicBezTo>
                  <a:cubicBezTo>
                    <a:pt x="6344" y="6160"/>
                    <a:pt x="6331" y="6183"/>
                    <a:pt x="6297" y="6194"/>
                  </a:cubicBezTo>
                  <a:cubicBezTo>
                    <a:pt x="6146" y="6230"/>
                    <a:pt x="6018" y="6333"/>
                    <a:pt x="5856" y="6356"/>
                  </a:cubicBezTo>
                  <a:cubicBezTo>
                    <a:pt x="5819" y="6356"/>
                    <a:pt x="5772" y="6414"/>
                    <a:pt x="5749" y="6462"/>
                  </a:cubicBezTo>
                  <a:cubicBezTo>
                    <a:pt x="5727" y="6521"/>
                    <a:pt x="5691" y="6554"/>
                    <a:pt x="5632" y="6590"/>
                  </a:cubicBezTo>
                  <a:cubicBezTo>
                    <a:pt x="5551" y="6660"/>
                    <a:pt x="5459" y="6719"/>
                    <a:pt x="5378" y="6800"/>
                  </a:cubicBezTo>
                  <a:cubicBezTo>
                    <a:pt x="5319" y="6845"/>
                    <a:pt x="5308" y="6892"/>
                    <a:pt x="5319" y="6973"/>
                  </a:cubicBezTo>
                  <a:cubicBezTo>
                    <a:pt x="5143" y="7032"/>
                    <a:pt x="4970" y="7090"/>
                    <a:pt x="4783" y="7138"/>
                  </a:cubicBezTo>
                  <a:cubicBezTo>
                    <a:pt x="4497" y="7211"/>
                    <a:pt x="4208" y="7247"/>
                    <a:pt x="3917" y="7247"/>
                  </a:cubicBezTo>
                  <a:cubicBezTo>
                    <a:pt x="3710" y="7247"/>
                    <a:pt x="3502" y="7229"/>
                    <a:pt x="3294" y="7194"/>
                  </a:cubicBezTo>
                  <a:cubicBezTo>
                    <a:pt x="3246" y="7183"/>
                    <a:pt x="3224" y="7171"/>
                    <a:pt x="3224" y="7113"/>
                  </a:cubicBezTo>
                  <a:cubicBezTo>
                    <a:pt x="3213" y="7032"/>
                    <a:pt x="3165" y="6984"/>
                    <a:pt x="3084" y="6962"/>
                  </a:cubicBezTo>
                  <a:cubicBezTo>
                    <a:pt x="2933" y="6903"/>
                    <a:pt x="2897" y="6859"/>
                    <a:pt x="2897" y="6694"/>
                  </a:cubicBezTo>
                  <a:cubicBezTo>
                    <a:pt x="2897" y="6595"/>
                    <a:pt x="2849" y="6539"/>
                    <a:pt x="2780" y="6539"/>
                  </a:cubicBezTo>
                  <a:cubicBezTo>
                    <a:pt x="2759" y="6539"/>
                    <a:pt x="2736" y="6544"/>
                    <a:pt x="2713" y="6554"/>
                  </a:cubicBezTo>
                  <a:cubicBezTo>
                    <a:pt x="2675" y="6574"/>
                    <a:pt x="2636" y="6583"/>
                    <a:pt x="2596" y="6583"/>
                  </a:cubicBezTo>
                  <a:cubicBezTo>
                    <a:pt x="2562" y="6583"/>
                    <a:pt x="2527" y="6577"/>
                    <a:pt x="2489" y="6565"/>
                  </a:cubicBezTo>
                  <a:cubicBezTo>
                    <a:pt x="2386" y="6521"/>
                    <a:pt x="2280" y="6495"/>
                    <a:pt x="2176" y="6451"/>
                  </a:cubicBezTo>
                  <a:cubicBezTo>
                    <a:pt x="2095" y="6426"/>
                    <a:pt x="2025" y="6381"/>
                    <a:pt x="1956" y="6345"/>
                  </a:cubicBezTo>
                  <a:cubicBezTo>
                    <a:pt x="1897" y="6311"/>
                    <a:pt x="1849" y="6286"/>
                    <a:pt x="1805" y="6252"/>
                  </a:cubicBezTo>
                  <a:cubicBezTo>
                    <a:pt x="1746" y="6205"/>
                    <a:pt x="1687" y="6171"/>
                    <a:pt x="1651" y="6113"/>
                  </a:cubicBezTo>
                  <a:cubicBezTo>
                    <a:pt x="1570" y="6020"/>
                    <a:pt x="1467" y="5973"/>
                    <a:pt x="1372" y="5914"/>
                  </a:cubicBezTo>
                  <a:cubicBezTo>
                    <a:pt x="1353" y="5905"/>
                    <a:pt x="1334" y="5901"/>
                    <a:pt x="1315" y="5901"/>
                  </a:cubicBezTo>
                  <a:cubicBezTo>
                    <a:pt x="1266" y="5901"/>
                    <a:pt x="1220" y="5930"/>
                    <a:pt x="1187" y="5973"/>
                  </a:cubicBezTo>
                  <a:cubicBezTo>
                    <a:pt x="360" y="5054"/>
                    <a:pt x="0" y="3459"/>
                    <a:pt x="710" y="2051"/>
                  </a:cubicBezTo>
                  <a:cubicBezTo>
                    <a:pt x="1412" y="655"/>
                    <a:pt x="2758" y="69"/>
                    <a:pt x="3855" y="69"/>
                  </a:cubicBezTo>
                  <a:close/>
                  <a:moveTo>
                    <a:pt x="3702" y="0"/>
                  </a:moveTo>
                  <a:cubicBezTo>
                    <a:pt x="3677" y="0"/>
                    <a:pt x="3665" y="14"/>
                    <a:pt x="3654" y="14"/>
                  </a:cubicBezTo>
                  <a:cubicBezTo>
                    <a:pt x="3107" y="48"/>
                    <a:pt x="2584" y="199"/>
                    <a:pt x="2118" y="478"/>
                  </a:cubicBezTo>
                  <a:cubicBezTo>
                    <a:pt x="1129" y="1062"/>
                    <a:pt x="522" y="1922"/>
                    <a:pt x="313" y="3051"/>
                  </a:cubicBezTo>
                  <a:cubicBezTo>
                    <a:pt x="291" y="3179"/>
                    <a:pt x="279" y="3308"/>
                    <a:pt x="268" y="3436"/>
                  </a:cubicBezTo>
                  <a:lnTo>
                    <a:pt x="268" y="3878"/>
                  </a:lnTo>
                  <a:cubicBezTo>
                    <a:pt x="268" y="3889"/>
                    <a:pt x="279" y="3911"/>
                    <a:pt x="279" y="3925"/>
                  </a:cubicBezTo>
                  <a:cubicBezTo>
                    <a:pt x="302" y="4355"/>
                    <a:pt x="408" y="4763"/>
                    <a:pt x="581" y="5146"/>
                  </a:cubicBezTo>
                  <a:cubicBezTo>
                    <a:pt x="1129" y="6311"/>
                    <a:pt x="2048" y="7021"/>
                    <a:pt x="3316" y="7264"/>
                  </a:cubicBezTo>
                  <a:cubicBezTo>
                    <a:pt x="3445" y="7289"/>
                    <a:pt x="3573" y="7300"/>
                    <a:pt x="3702" y="7311"/>
                  </a:cubicBezTo>
                  <a:lnTo>
                    <a:pt x="4143" y="7311"/>
                  </a:lnTo>
                  <a:cubicBezTo>
                    <a:pt x="4154" y="7311"/>
                    <a:pt x="4179" y="7300"/>
                    <a:pt x="4191" y="7300"/>
                  </a:cubicBezTo>
                  <a:cubicBezTo>
                    <a:pt x="4738" y="7264"/>
                    <a:pt x="5249" y="7113"/>
                    <a:pt x="5716" y="6845"/>
                  </a:cubicBezTo>
                  <a:cubicBezTo>
                    <a:pt x="6716" y="6264"/>
                    <a:pt x="7322" y="5392"/>
                    <a:pt x="7532" y="4249"/>
                  </a:cubicBezTo>
                  <a:cubicBezTo>
                    <a:pt x="7543" y="4135"/>
                    <a:pt x="7554" y="4006"/>
                    <a:pt x="7576" y="3878"/>
                  </a:cubicBezTo>
                  <a:lnTo>
                    <a:pt x="7576" y="3436"/>
                  </a:lnTo>
                  <a:cubicBezTo>
                    <a:pt x="7576" y="3411"/>
                    <a:pt x="7565" y="3400"/>
                    <a:pt x="7565" y="3378"/>
                  </a:cubicBezTo>
                  <a:cubicBezTo>
                    <a:pt x="7532" y="2959"/>
                    <a:pt x="7437" y="2562"/>
                    <a:pt x="7264" y="2179"/>
                  </a:cubicBezTo>
                  <a:cubicBezTo>
                    <a:pt x="6716" y="1003"/>
                    <a:pt x="5797" y="293"/>
                    <a:pt x="4515" y="48"/>
                  </a:cubicBezTo>
                  <a:cubicBezTo>
                    <a:pt x="4400" y="25"/>
                    <a:pt x="4272" y="14"/>
                    <a:pt x="41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>
              <a:off x="5096621" y="4038208"/>
              <a:ext cx="170001" cy="200065"/>
            </a:xfrm>
            <a:custGeom>
              <a:rect b="b" l="l" r="r" t="t"/>
              <a:pathLst>
                <a:path extrusionOk="0" h="4219" w="3585">
                  <a:moveTo>
                    <a:pt x="1978" y="50"/>
                  </a:moveTo>
                  <a:cubicBezTo>
                    <a:pt x="2022" y="50"/>
                    <a:pt x="2065" y="53"/>
                    <a:pt x="2107" y="59"/>
                  </a:cubicBezTo>
                  <a:cubicBezTo>
                    <a:pt x="2422" y="104"/>
                    <a:pt x="2724" y="210"/>
                    <a:pt x="2886" y="523"/>
                  </a:cubicBezTo>
                  <a:cubicBezTo>
                    <a:pt x="2933" y="593"/>
                    <a:pt x="2992" y="651"/>
                    <a:pt x="3073" y="688"/>
                  </a:cubicBezTo>
                  <a:cubicBezTo>
                    <a:pt x="3154" y="732"/>
                    <a:pt x="3235" y="780"/>
                    <a:pt x="3305" y="827"/>
                  </a:cubicBezTo>
                  <a:cubicBezTo>
                    <a:pt x="3422" y="883"/>
                    <a:pt x="3459" y="989"/>
                    <a:pt x="3470" y="1118"/>
                  </a:cubicBezTo>
                  <a:cubicBezTo>
                    <a:pt x="3470" y="1151"/>
                    <a:pt x="3459" y="1188"/>
                    <a:pt x="3445" y="1221"/>
                  </a:cubicBezTo>
                  <a:cubicBezTo>
                    <a:pt x="3411" y="1338"/>
                    <a:pt x="3400" y="1467"/>
                    <a:pt x="3445" y="1582"/>
                  </a:cubicBezTo>
                  <a:cubicBezTo>
                    <a:pt x="3503" y="1746"/>
                    <a:pt x="3515" y="1908"/>
                    <a:pt x="3481" y="2084"/>
                  </a:cubicBezTo>
                  <a:cubicBezTo>
                    <a:pt x="3422" y="2386"/>
                    <a:pt x="3375" y="2699"/>
                    <a:pt x="3305" y="3004"/>
                  </a:cubicBezTo>
                  <a:cubicBezTo>
                    <a:pt x="3294" y="3073"/>
                    <a:pt x="3260" y="3143"/>
                    <a:pt x="3213" y="3213"/>
                  </a:cubicBezTo>
                  <a:cubicBezTo>
                    <a:pt x="3040" y="3456"/>
                    <a:pt x="2864" y="3691"/>
                    <a:pt x="2690" y="3934"/>
                  </a:cubicBezTo>
                  <a:cubicBezTo>
                    <a:pt x="2595" y="4051"/>
                    <a:pt x="2492" y="4121"/>
                    <a:pt x="2352" y="4143"/>
                  </a:cubicBezTo>
                  <a:cubicBezTo>
                    <a:pt x="2338" y="4147"/>
                    <a:pt x="2324" y="4148"/>
                    <a:pt x="2310" y="4148"/>
                  </a:cubicBezTo>
                  <a:cubicBezTo>
                    <a:pt x="2236" y="4148"/>
                    <a:pt x="2179" y="4101"/>
                    <a:pt x="2132" y="4051"/>
                  </a:cubicBezTo>
                  <a:cubicBezTo>
                    <a:pt x="1992" y="3886"/>
                    <a:pt x="1816" y="3724"/>
                    <a:pt x="1746" y="3504"/>
                  </a:cubicBezTo>
                  <a:cubicBezTo>
                    <a:pt x="1713" y="3411"/>
                    <a:pt x="1654" y="3342"/>
                    <a:pt x="1606" y="3247"/>
                  </a:cubicBezTo>
                  <a:cubicBezTo>
                    <a:pt x="1584" y="3177"/>
                    <a:pt x="1548" y="3107"/>
                    <a:pt x="1537" y="3026"/>
                  </a:cubicBezTo>
                  <a:cubicBezTo>
                    <a:pt x="1514" y="2934"/>
                    <a:pt x="1489" y="2839"/>
                    <a:pt x="1478" y="2746"/>
                  </a:cubicBezTo>
                  <a:cubicBezTo>
                    <a:pt x="1467" y="2654"/>
                    <a:pt x="1456" y="2559"/>
                    <a:pt x="1444" y="2467"/>
                  </a:cubicBezTo>
                  <a:cubicBezTo>
                    <a:pt x="1433" y="2375"/>
                    <a:pt x="1397" y="2327"/>
                    <a:pt x="1305" y="2316"/>
                  </a:cubicBezTo>
                  <a:cubicBezTo>
                    <a:pt x="1210" y="2305"/>
                    <a:pt x="1118" y="2305"/>
                    <a:pt x="1014" y="2305"/>
                  </a:cubicBezTo>
                  <a:cubicBezTo>
                    <a:pt x="944" y="2305"/>
                    <a:pt x="875" y="2294"/>
                    <a:pt x="791" y="2258"/>
                  </a:cubicBezTo>
                  <a:cubicBezTo>
                    <a:pt x="735" y="2235"/>
                    <a:pt x="665" y="2210"/>
                    <a:pt x="595" y="2199"/>
                  </a:cubicBezTo>
                  <a:cubicBezTo>
                    <a:pt x="559" y="2188"/>
                    <a:pt x="511" y="2177"/>
                    <a:pt x="478" y="2154"/>
                  </a:cubicBezTo>
                  <a:cubicBezTo>
                    <a:pt x="302" y="2001"/>
                    <a:pt x="140" y="1839"/>
                    <a:pt x="81" y="1596"/>
                  </a:cubicBezTo>
                  <a:cubicBezTo>
                    <a:pt x="70" y="1548"/>
                    <a:pt x="81" y="1489"/>
                    <a:pt x="92" y="1442"/>
                  </a:cubicBezTo>
                  <a:cubicBezTo>
                    <a:pt x="162" y="1291"/>
                    <a:pt x="221" y="1140"/>
                    <a:pt x="210" y="978"/>
                  </a:cubicBezTo>
                  <a:lnTo>
                    <a:pt x="210" y="953"/>
                  </a:lnTo>
                  <a:cubicBezTo>
                    <a:pt x="268" y="710"/>
                    <a:pt x="349" y="489"/>
                    <a:pt x="581" y="350"/>
                  </a:cubicBezTo>
                  <a:cubicBezTo>
                    <a:pt x="629" y="324"/>
                    <a:pt x="676" y="291"/>
                    <a:pt x="721" y="255"/>
                  </a:cubicBezTo>
                  <a:cubicBezTo>
                    <a:pt x="838" y="185"/>
                    <a:pt x="967" y="140"/>
                    <a:pt x="1106" y="140"/>
                  </a:cubicBezTo>
                  <a:cubicBezTo>
                    <a:pt x="1257" y="129"/>
                    <a:pt x="1408" y="104"/>
                    <a:pt x="1548" y="93"/>
                  </a:cubicBezTo>
                  <a:cubicBezTo>
                    <a:pt x="1690" y="76"/>
                    <a:pt x="1839" y="50"/>
                    <a:pt x="1978" y="50"/>
                  </a:cubicBezTo>
                  <a:close/>
                  <a:moveTo>
                    <a:pt x="2154" y="0"/>
                  </a:moveTo>
                  <a:cubicBezTo>
                    <a:pt x="1978" y="0"/>
                    <a:pt x="1805" y="0"/>
                    <a:pt x="1643" y="23"/>
                  </a:cubicBezTo>
                  <a:cubicBezTo>
                    <a:pt x="1489" y="34"/>
                    <a:pt x="1338" y="70"/>
                    <a:pt x="1187" y="93"/>
                  </a:cubicBezTo>
                  <a:cubicBezTo>
                    <a:pt x="1176" y="81"/>
                    <a:pt x="1176" y="70"/>
                    <a:pt x="1176" y="59"/>
                  </a:cubicBezTo>
                  <a:cubicBezTo>
                    <a:pt x="1070" y="81"/>
                    <a:pt x="944" y="93"/>
                    <a:pt x="849" y="140"/>
                  </a:cubicBezTo>
                  <a:cubicBezTo>
                    <a:pt x="606" y="243"/>
                    <a:pt x="397" y="419"/>
                    <a:pt x="268" y="651"/>
                  </a:cubicBezTo>
                  <a:cubicBezTo>
                    <a:pt x="210" y="743"/>
                    <a:pt x="162" y="861"/>
                    <a:pt x="151" y="967"/>
                  </a:cubicBezTo>
                  <a:cubicBezTo>
                    <a:pt x="140" y="1129"/>
                    <a:pt x="106" y="1280"/>
                    <a:pt x="36" y="1420"/>
                  </a:cubicBezTo>
                  <a:cubicBezTo>
                    <a:pt x="11" y="1489"/>
                    <a:pt x="0" y="1548"/>
                    <a:pt x="22" y="1618"/>
                  </a:cubicBezTo>
                  <a:cubicBezTo>
                    <a:pt x="81" y="1850"/>
                    <a:pt x="221" y="2026"/>
                    <a:pt x="397" y="2177"/>
                  </a:cubicBezTo>
                  <a:cubicBezTo>
                    <a:pt x="456" y="2224"/>
                    <a:pt x="525" y="2235"/>
                    <a:pt x="581" y="2258"/>
                  </a:cubicBezTo>
                  <a:cubicBezTo>
                    <a:pt x="640" y="2280"/>
                    <a:pt x="699" y="2280"/>
                    <a:pt x="746" y="2316"/>
                  </a:cubicBezTo>
                  <a:cubicBezTo>
                    <a:pt x="826" y="2357"/>
                    <a:pt x="912" y="2370"/>
                    <a:pt x="1001" y="2370"/>
                  </a:cubicBezTo>
                  <a:cubicBezTo>
                    <a:pt x="1040" y="2370"/>
                    <a:pt x="1079" y="2367"/>
                    <a:pt x="1118" y="2364"/>
                  </a:cubicBezTo>
                  <a:cubicBezTo>
                    <a:pt x="1176" y="2364"/>
                    <a:pt x="1235" y="2364"/>
                    <a:pt x="1294" y="2375"/>
                  </a:cubicBezTo>
                  <a:cubicBezTo>
                    <a:pt x="1349" y="2386"/>
                    <a:pt x="1386" y="2420"/>
                    <a:pt x="1386" y="2478"/>
                  </a:cubicBezTo>
                  <a:cubicBezTo>
                    <a:pt x="1408" y="2629"/>
                    <a:pt x="1433" y="2783"/>
                    <a:pt x="1456" y="2945"/>
                  </a:cubicBezTo>
                  <a:cubicBezTo>
                    <a:pt x="1467" y="3062"/>
                    <a:pt x="1467" y="3177"/>
                    <a:pt x="1537" y="3283"/>
                  </a:cubicBezTo>
                  <a:cubicBezTo>
                    <a:pt x="1606" y="3375"/>
                    <a:pt x="1665" y="3467"/>
                    <a:pt x="1713" y="3573"/>
                  </a:cubicBezTo>
                  <a:cubicBezTo>
                    <a:pt x="1794" y="3794"/>
                    <a:pt x="1956" y="3934"/>
                    <a:pt x="2095" y="4096"/>
                  </a:cubicBezTo>
                  <a:cubicBezTo>
                    <a:pt x="2155" y="4167"/>
                    <a:pt x="2230" y="4218"/>
                    <a:pt x="2317" y="4218"/>
                  </a:cubicBezTo>
                  <a:cubicBezTo>
                    <a:pt x="2332" y="4218"/>
                    <a:pt x="2348" y="4217"/>
                    <a:pt x="2364" y="4213"/>
                  </a:cubicBezTo>
                  <a:cubicBezTo>
                    <a:pt x="2514" y="4180"/>
                    <a:pt x="2632" y="4121"/>
                    <a:pt x="2724" y="3992"/>
                  </a:cubicBezTo>
                  <a:cubicBezTo>
                    <a:pt x="2911" y="3735"/>
                    <a:pt x="3096" y="3492"/>
                    <a:pt x="3272" y="3235"/>
                  </a:cubicBezTo>
                  <a:cubicBezTo>
                    <a:pt x="3319" y="3177"/>
                    <a:pt x="3353" y="3107"/>
                    <a:pt x="3364" y="3037"/>
                  </a:cubicBezTo>
                  <a:cubicBezTo>
                    <a:pt x="3422" y="2746"/>
                    <a:pt x="3470" y="2445"/>
                    <a:pt x="3540" y="2154"/>
                  </a:cubicBezTo>
                  <a:cubicBezTo>
                    <a:pt x="3573" y="1945"/>
                    <a:pt x="3584" y="1746"/>
                    <a:pt x="3492" y="1548"/>
                  </a:cubicBezTo>
                  <a:cubicBezTo>
                    <a:pt x="3459" y="1442"/>
                    <a:pt x="3470" y="1338"/>
                    <a:pt x="3503" y="1232"/>
                  </a:cubicBezTo>
                  <a:cubicBezTo>
                    <a:pt x="3562" y="1037"/>
                    <a:pt x="3492" y="838"/>
                    <a:pt x="3305" y="743"/>
                  </a:cubicBezTo>
                  <a:cubicBezTo>
                    <a:pt x="3235" y="699"/>
                    <a:pt x="3165" y="662"/>
                    <a:pt x="3096" y="629"/>
                  </a:cubicBezTo>
                  <a:cubicBezTo>
                    <a:pt x="3026" y="604"/>
                    <a:pt x="2970" y="548"/>
                    <a:pt x="2933" y="489"/>
                  </a:cubicBezTo>
                  <a:cubicBezTo>
                    <a:pt x="2886" y="419"/>
                    <a:pt x="2841" y="361"/>
                    <a:pt x="2794" y="313"/>
                  </a:cubicBezTo>
                  <a:cubicBezTo>
                    <a:pt x="2676" y="185"/>
                    <a:pt x="2537" y="140"/>
                    <a:pt x="2397" y="81"/>
                  </a:cubicBezTo>
                  <a:cubicBezTo>
                    <a:pt x="2316" y="45"/>
                    <a:pt x="2235" y="0"/>
                    <a:pt x="2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>
              <a:off x="5030898" y="4017154"/>
              <a:ext cx="42583" cy="87348"/>
            </a:xfrm>
            <a:custGeom>
              <a:rect b="b" l="l" r="r" t="t"/>
              <a:pathLst>
                <a:path extrusionOk="0" h="1842" w="898">
                  <a:moveTo>
                    <a:pt x="886" y="0"/>
                  </a:moveTo>
                  <a:cubicBezTo>
                    <a:pt x="875" y="0"/>
                    <a:pt x="850" y="14"/>
                    <a:pt x="839" y="25"/>
                  </a:cubicBezTo>
                  <a:cubicBezTo>
                    <a:pt x="805" y="70"/>
                    <a:pt x="758" y="129"/>
                    <a:pt x="710" y="187"/>
                  </a:cubicBezTo>
                  <a:cubicBezTo>
                    <a:pt x="327" y="654"/>
                    <a:pt x="95" y="1176"/>
                    <a:pt x="0" y="1771"/>
                  </a:cubicBezTo>
                  <a:cubicBezTo>
                    <a:pt x="0" y="1794"/>
                    <a:pt x="12" y="1816"/>
                    <a:pt x="12" y="1841"/>
                  </a:cubicBezTo>
                  <a:cubicBezTo>
                    <a:pt x="26" y="1816"/>
                    <a:pt x="48" y="1805"/>
                    <a:pt x="59" y="1782"/>
                  </a:cubicBezTo>
                  <a:cubicBezTo>
                    <a:pt x="70" y="1724"/>
                    <a:pt x="81" y="1654"/>
                    <a:pt x="95" y="1584"/>
                  </a:cubicBezTo>
                  <a:cubicBezTo>
                    <a:pt x="151" y="1305"/>
                    <a:pt x="221" y="1025"/>
                    <a:pt x="375" y="768"/>
                  </a:cubicBezTo>
                  <a:cubicBezTo>
                    <a:pt x="515" y="525"/>
                    <a:pt x="677" y="293"/>
                    <a:pt x="864" y="70"/>
                  </a:cubicBezTo>
                  <a:cubicBezTo>
                    <a:pt x="875" y="48"/>
                    <a:pt x="886" y="36"/>
                    <a:pt x="897" y="14"/>
                  </a:cubicBezTo>
                  <a:lnTo>
                    <a:pt x="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>
              <a:off x="5279800" y="4069837"/>
              <a:ext cx="24421" cy="30254"/>
            </a:xfrm>
            <a:custGeom>
              <a:rect b="b" l="l" r="r" t="t"/>
              <a:pathLst>
                <a:path extrusionOk="0" h="638" w="515">
                  <a:moveTo>
                    <a:pt x="262" y="51"/>
                  </a:moveTo>
                  <a:cubicBezTo>
                    <a:pt x="274" y="51"/>
                    <a:pt x="288" y="56"/>
                    <a:pt x="305" y="65"/>
                  </a:cubicBezTo>
                  <a:cubicBezTo>
                    <a:pt x="375" y="90"/>
                    <a:pt x="456" y="113"/>
                    <a:pt x="456" y="241"/>
                  </a:cubicBezTo>
                  <a:cubicBezTo>
                    <a:pt x="445" y="275"/>
                    <a:pt x="409" y="322"/>
                    <a:pt x="375" y="381"/>
                  </a:cubicBezTo>
                  <a:cubicBezTo>
                    <a:pt x="350" y="414"/>
                    <a:pt x="328" y="462"/>
                    <a:pt x="316" y="495"/>
                  </a:cubicBezTo>
                  <a:cubicBezTo>
                    <a:pt x="306" y="538"/>
                    <a:pt x="296" y="581"/>
                    <a:pt x="252" y="581"/>
                  </a:cubicBezTo>
                  <a:cubicBezTo>
                    <a:pt x="247" y="581"/>
                    <a:pt x="241" y="580"/>
                    <a:pt x="235" y="579"/>
                  </a:cubicBezTo>
                  <a:cubicBezTo>
                    <a:pt x="177" y="579"/>
                    <a:pt x="177" y="532"/>
                    <a:pt x="166" y="484"/>
                  </a:cubicBezTo>
                  <a:cubicBezTo>
                    <a:pt x="166" y="451"/>
                    <a:pt x="140" y="414"/>
                    <a:pt x="118" y="381"/>
                  </a:cubicBezTo>
                  <a:cubicBezTo>
                    <a:pt x="85" y="333"/>
                    <a:pt x="59" y="300"/>
                    <a:pt x="107" y="241"/>
                  </a:cubicBezTo>
                  <a:cubicBezTo>
                    <a:pt x="140" y="205"/>
                    <a:pt x="166" y="146"/>
                    <a:pt x="199" y="102"/>
                  </a:cubicBezTo>
                  <a:cubicBezTo>
                    <a:pt x="217" y="76"/>
                    <a:pt x="233" y="51"/>
                    <a:pt x="262" y="51"/>
                  </a:cubicBezTo>
                  <a:close/>
                  <a:moveTo>
                    <a:pt x="260" y="0"/>
                  </a:moveTo>
                  <a:cubicBezTo>
                    <a:pt x="213" y="0"/>
                    <a:pt x="170" y="36"/>
                    <a:pt x="140" y="102"/>
                  </a:cubicBezTo>
                  <a:cubicBezTo>
                    <a:pt x="118" y="135"/>
                    <a:pt x="96" y="171"/>
                    <a:pt x="59" y="205"/>
                  </a:cubicBezTo>
                  <a:cubicBezTo>
                    <a:pt x="1" y="300"/>
                    <a:pt x="1" y="345"/>
                    <a:pt x="71" y="426"/>
                  </a:cubicBezTo>
                  <a:cubicBezTo>
                    <a:pt x="96" y="451"/>
                    <a:pt x="107" y="473"/>
                    <a:pt x="118" y="509"/>
                  </a:cubicBezTo>
                  <a:cubicBezTo>
                    <a:pt x="129" y="590"/>
                    <a:pt x="166" y="635"/>
                    <a:pt x="235" y="635"/>
                  </a:cubicBezTo>
                  <a:cubicBezTo>
                    <a:pt x="244" y="637"/>
                    <a:pt x="252" y="638"/>
                    <a:pt x="259" y="638"/>
                  </a:cubicBezTo>
                  <a:cubicBezTo>
                    <a:pt x="316" y="638"/>
                    <a:pt x="353" y="593"/>
                    <a:pt x="375" y="532"/>
                  </a:cubicBezTo>
                  <a:cubicBezTo>
                    <a:pt x="386" y="495"/>
                    <a:pt x="397" y="451"/>
                    <a:pt x="420" y="440"/>
                  </a:cubicBezTo>
                  <a:cubicBezTo>
                    <a:pt x="504" y="381"/>
                    <a:pt x="490" y="286"/>
                    <a:pt x="515" y="205"/>
                  </a:cubicBezTo>
                  <a:cubicBezTo>
                    <a:pt x="515" y="113"/>
                    <a:pt x="434" y="43"/>
                    <a:pt x="294" y="7"/>
                  </a:cubicBezTo>
                  <a:cubicBezTo>
                    <a:pt x="283" y="2"/>
                    <a:pt x="271" y="0"/>
                    <a:pt x="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>
              <a:off x="5171163" y="4282085"/>
              <a:ext cx="74497" cy="10100"/>
            </a:xfrm>
            <a:custGeom>
              <a:rect b="b" l="l" r="r" t="t"/>
              <a:pathLst>
                <a:path extrusionOk="0" h="213" w="1571">
                  <a:moveTo>
                    <a:pt x="1560" y="0"/>
                  </a:moveTo>
                  <a:cubicBezTo>
                    <a:pt x="1398" y="37"/>
                    <a:pt x="1222" y="84"/>
                    <a:pt x="1060" y="107"/>
                  </a:cubicBezTo>
                  <a:cubicBezTo>
                    <a:pt x="884" y="140"/>
                    <a:pt x="711" y="154"/>
                    <a:pt x="523" y="154"/>
                  </a:cubicBezTo>
                  <a:cubicBezTo>
                    <a:pt x="474" y="157"/>
                    <a:pt x="424" y="159"/>
                    <a:pt x="374" y="159"/>
                  </a:cubicBezTo>
                  <a:cubicBezTo>
                    <a:pt x="250" y="159"/>
                    <a:pt x="125" y="150"/>
                    <a:pt x="1" y="140"/>
                  </a:cubicBezTo>
                  <a:lnTo>
                    <a:pt x="1" y="165"/>
                  </a:lnTo>
                  <a:cubicBezTo>
                    <a:pt x="34" y="176"/>
                    <a:pt x="57" y="188"/>
                    <a:pt x="93" y="188"/>
                  </a:cubicBezTo>
                  <a:cubicBezTo>
                    <a:pt x="228" y="204"/>
                    <a:pt x="362" y="212"/>
                    <a:pt x="496" y="212"/>
                  </a:cubicBezTo>
                  <a:cubicBezTo>
                    <a:pt x="839" y="212"/>
                    <a:pt x="1179" y="159"/>
                    <a:pt x="1512" y="59"/>
                  </a:cubicBezTo>
                  <a:cubicBezTo>
                    <a:pt x="1537" y="48"/>
                    <a:pt x="1549" y="37"/>
                    <a:pt x="1571" y="26"/>
                  </a:cubicBezTo>
                  <a:cubicBezTo>
                    <a:pt x="1571" y="14"/>
                    <a:pt x="1571" y="0"/>
                    <a:pt x="15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4"/>
            <p:cNvSpPr/>
            <p:nvPr/>
          </p:nvSpPr>
          <p:spPr>
            <a:xfrm>
              <a:off x="5230817" y="3997286"/>
              <a:ext cx="27598" cy="15127"/>
            </a:xfrm>
            <a:custGeom>
              <a:rect b="b" l="l" r="r" t="t"/>
              <a:pathLst>
                <a:path extrusionOk="0" h="319" w="582">
                  <a:moveTo>
                    <a:pt x="368" y="62"/>
                  </a:moveTo>
                  <a:cubicBezTo>
                    <a:pt x="419" y="62"/>
                    <a:pt x="459" y="87"/>
                    <a:pt x="511" y="140"/>
                  </a:cubicBezTo>
                  <a:cubicBezTo>
                    <a:pt x="489" y="154"/>
                    <a:pt x="464" y="165"/>
                    <a:pt x="453" y="165"/>
                  </a:cubicBezTo>
                  <a:cubicBezTo>
                    <a:pt x="394" y="187"/>
                    <a:pt x="335" y="198"/>
                    <a:pt x="291" y="235"/>
                  </a:cubicBezTo>
                  <a:cubicBezTo>
                    <a:pt x="259" y="250"/>
                    <a:pt x="230" y="256"/>
                    <a:pt x="201" y="256"/>
                  </a:cubicBezTo>
                  <a:cubicBezTo>
                    <a:pt x="166" y="256"/>
                    <a:pt x="131" y="247"/>
                    <a:pt x="92" y="235"/>
                  </a:cubicBezTo>
                  <a:cubicBezTo>
                    <a:pt x="81" y="224"/>
                    <a:pt x="70" y="210"/>
                    <a:pt x="70" y="198"/>
                  </a:cubicBezTo>
                  <a:cubicBezTo>
                    <a:pt x="70" y="187"/>
                    <a:pt x="81" y="165"/>
                    <a:pt x="92" y="154"/>
                  </a:cubicBezTo>
                  <a:cubicBezTo>
                    <a:pt x="162" y="129"/>
                    <a:pt x="243" y="95"/>
                    <a:pt x="313" y="70"/>
                  </a:cubicBezTo>
                  <a:cubicBezTo>
                    <a:pt x="333" y="64"/>
                    <a:pt x="351" y="62"/>
                    <a:pt x="368" y="62"/>
                  </a:cubicBezTo>
                  <a:close/>
                  <a:moveTo>
                    <a:pt x="372" y="0"/>
                  </a:moveTo>
                  <a:cubicBezTo>
                    <a:pt x="254" y="36"/>
                    <a:pt x="151" y="70"/>
                    <a:pt x="56" y="129"/>
                  </a:cubicBezTo>
                  <a:cubicBezTo>
                    <a:pt x="0" y="154"/>
                    <a:pt x="0" y="235"/>
                    <a:pt x="34" y="268"/>
                  </a:cubicBezTo>
                  <a:cubicBezTo>
                    <a:pt x="83" y="294"/>
                    <a:pt x="133" y="318"/>
                    <a:pt x="182" y="318"/>
                  </a:cubicBezTo>
                  <a:cubicBezTo>
                    <a:pt x="203" y="318"/>
                    <a:pt x="223" y="314"/>
                    <a:pt x="243" y="305"/>
                  </a:cubicBezTo>
                  <a:cubicBezTo>
                    <a:pt x="335" y="279"/>
                    <a:pt x="430" y="246"/>
                    <a:pt x="511" y="210"/>
                  </a:cubicBezTo>
                  <a:cubicBezTo>
                    <a:pt x="570" y="176"/>
                    <a:pt x="581" y="117"/>
                    <a:pt x="523" y="84"/>
                  </a:cubicBezTo>
                  <a:cubicBezTo>
                    <a:pt x="475" y="48"/>
                    <a:pt x="430" y="25"/>
                    <a:pt x="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4"/>
            <p:cNvSpPr/>
            <p:nvPr/>
          </p:nvSpPr>
          <p:spPr>
            <a:xfrm>
              <a:off x="5218061" y="4275399"/>
              <a:ext cx="23757" cy="6544"/>
            </a:xfrm>
            <a:custGeom>
              <a:rect b="b" l="l" r="r" t="t"/>
              <a:pathLst>
                <a:path extrusionOk="0" h="138" w="501">
                  <a:moveTo>
                    <a:pt x="491" y="1"/>
                  </a:moveTo>
                  <a:cubicBezTo>
                    <a:pt x="413" y="1"/>
                    <a:pt x="33" y="98"/>
                    <a:pt x="1" y="130"/>
                  </a:cubicBezTo>
                  <a:cubicBezTo>
                    <a:pt x="11" y="135"/>
                    <a:pt x="27" y="138"/>
                    <a:pt x="47" y="138"/>
                  </a:cubicBezTo>
                  <a:cubicBezTo>
                    <a:pt x="172" y="138"/>
                    <a:pt x="460" y="52"/>
                    <a:pt x="501" y="2"/>
                  </a:cubicBezTo>
                  <a:cubicBezTo>
                    <a:pt x="499" y="1"/>
                    <a:pt x="495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4"/>
            <p:cNvSpPr/>
            <p:nvPr/>
          </p:nvSpPr>
          <p:spPr>
            <a:xfrm>
              <a:off x="5036446" y="4087856"/>
              <a:ext cx="6686" cy="14890"/>
            </a:xfrm>
            <a:custGeom>
              <a:rect b="b" l="l" r="r" t="t"/>
              <a:pathLst>
                <a:path extrusionOk="0" h="314" w="141">
                  <a:moveTo>
                    <a:pt x="141" y="1"/>
                  </a:moveTo>
                  <a:lnTo>
                    <a:pt x="141" y="1"/>
                  </a:lnTo>
                  <a:cubicBezTo>
                    <a:pt x="59" y="34"/>
                    <a:pt x="1" y="244"/>
                    <a:pt x="59" y="314"/>
                  </a:cubicBezTo>
                  <a:cubicBezTo>
                    <a:pt x="82" y="210"/>
                    <a:pt x="118" y="104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>
              <a:off x="5079502" y="3995673"/>
              <a:ext cx="14368" cy="13847"/>
            </a:xfrm>
            <a:custGeom>
              <a:rect b="b" l="l" r="r" t="t"/>
              <a:pathLst>
                <a:path extrusionOk="0" h="292" w="303">
                  <a:moveTo>
                    <a:pt x="291" y="1"/>
                  </a:moveTo>
                  <a:cubicBezTo>
                    <a:pt x="210" y="23"/>
                    <a:pt x="1" y="232"/>
                    <a:pt x="1" y="291"/>
                  </a:cubicBezTo>
                  <a:cubicBezTo>
                    <a:pt x="104" y="199"/>
                    <a:pt x="199" y="104"/>
                    <a:pt x="302" y="23"/>
                  </a:cubicBezTo>
                  <a:cubicBezTo>
                    <a:pt x="291" y="12"/>
                    <a:pt x="291" y="12"/>
                    <a:pt x="2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4"/>
            <p:cNvSpPr/>
            <p:nvPr/>
          </p:nvSpPr>
          <p:spPr>
            <a:xfrm>
              <a:off x="5194920" y="4282749"/>
              <a:ext cx="15411" cy="2181"/>
            </a:xfrm>
            <a:custGeom>
              <a:rect b="b" l="l" r="r" t="t"/>
              <a:pathLst>
                <a:path extrusionOk="0" h="46" w="325">
                  <a:moveTo>
                    <a:pt x="34" y="0"/>
                  </a:moveTo>
                  <a:cubicBezTo>
                    <a:pt x="22" y="0"/>
                    <a:pt x="11" y="12"/>
                    <a:pt x="0" y="23"/>
                  </a:cubicBezTo>
                  <a:cubicBezTo>
                    <a:pt x="11" y="23"/>
                    <a:pt x="22" y="45"/>
                    <a:pt x="34" y="45"/>
                  </a:cubicBezTo>
                  <a:cubicBezTo>
                    <a:pt x="115" y="45"/>
                    <a:pt x="210" y="45"/>
                    <a:pt x="291" y="34"/>
                  </a:cubicBezTo>
                  <a:cubicBezTo>
                    <a:pt x="302" y="34"/>
                    <a:pt x="313" y="23"/>
                    <a:pt x="324" y="12"/>
                  </a:cubicBezTo>
                  <a:cubicBezTo>
                    <a:pt x="313" y="0"/>
                    <a:pt x="302" y="0"/>
                    <a:pt x="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4"/>
            <p:cNvSpPr/>
            <p:nvPr/>
          </p:nvSpPr>
          <p:spPr>
            <a:xfrm>
              <a:off x="5324042" y="4101133"/>
              <a:ext cx="6165" cy="15411"/>
            </a:xfrm>
            <a:custGeom>
              <a:rect b="b" l="l" r="r" t="t"/>
              <a:pathLst>
                <a:path extrusionOk="0" h="325" w="130">
                  <a:moveTo>
                    <a:pt x="129" y="0"/>
                  </a:moveTo>
                  <a:cubicBezTo>
                    <a:pt x="46" y="59"/>
                    <a:pt x="1" y="243"/>
                    <a:pt x="34" y="324"/>
                  </a:cubicBezTo>
                  <a:cubicBezTo>
                    <a:pt x="71" y="210"/>
                    <a:pt x="93" y="115"/>
                    <a:pt x="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>
              <a:off x="5226833" y="3966938"/>
              <a:ext cx="5074" cy="11713"/>
            </a:xfrm>
            <a:custGeom>
              <a:rect b="b" l="l" r="r" t="t"/>
              <a:pathLst>
                <a:path extrusionOk="0" h="247" w="107">
                  <a:moveTo>
                    <a:pt x="95" y="0"/>
                  </a:moveTo>
                  <a:lnTo>
                    <a:pt x="95" y="0"/>
                  </a:lnTo>
                  <a:cubicBezTo>
                    <a:pt x="37" y="48"/>
                    <a:pt x="0" y="188"/>
                    <a:pt x="37" y="246"/>
                  </a:cubicBezTo>
                  <a:cubicBezTo>
                    <a:pt x="84" y="165"/>
                    <a:pt x="106" y="95"/>
                    <a:pt x="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4"/>
            <p:cNvSpPr/>
            <p:nvPr/>
          </p:nvSpPr>
          <p:spPr>
            <a:xfrm>
              <a:off x="5321292" y="4126408"/>
              <a:ext cx="6639" cy="6165"/>
            </a:xfrm>
            <a:custGeom>
              <a:rect b="b" l="l" r="r" t="t"/>
              <a:pathLst>
                <a:path extrusionOk="0" h="130" w="140">
                  <a:moveTo>
                    <a:pt x="0" y="1"/>
                  </a:moveTo>
                  <a:cubicBezTo>
                    <a:pt x="0" y="60"/>
                    <a:pt x="70" y="129"/>
                    <a:pt x="140" y="129"/>
                  </a:cubicBezTo>
                  <a:cubicBezTo>
                    <a:pt x="129" y="60"/>
                    <a:pt x="59" y="15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4"/>
            <p:cNvSpPr/>
            <p:nvPr/>
          </p:nvSpPr>
          <p:spPr>
            <a:xfrm>
              <a:off x="5214220" y="3966274"/>
              <a:ext cx="7729" cy="3462"/>
            </a:xfrm>
            <a:custGeom>
              <a:rect b="b" l="l" r="r" t="t"/>
              <a:pathLst>
                <a:path extrusionOk="0" h="73" w="163">
                  <a:moveTo>
                    <a:pt x="68" y="1"/>
                  </a:moveTo>
                  <a:cubicBezTo>
                    <a:pt x="40" y="1"/>
                    <a:pt x="14" y="8"/>
                    <a:pt x="1" y="26"/>
                  </a:cubicBezTo>
                  <a:cubicBezTo>
                    <a:pt x="46" y="39"/>
                    <a:pt x="93" y="62"/>
                    <a:pt x="141" y="73"/>
                  </a:cubicBezTo>
                  <a:cubicBezTo>
                    <a:pt x="141" y="73"/>
                    <a:pt x="163" y="51"/>
                    <a:pt x="163" y="39"/>
                  </a:cubicBezTo>
                  <a:cubicBezTo>
                    <a:pt x="156" y="18"/>
                    <a:pt x="111" y="1"/>
                    <a:pt x="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4"/>
            <p:cNvSpPr/>
            <p:nvPr/>
          </p:nvSpPr>
          <p:spPr>
            <a:xfrm>
              <a:off x="5296350" y="4011701"/>
              <a:ext cx="5643" cy="4932"/>
            </a:xfrm>
            <a:custGeom>
              <a:rect b="b" l="l" r="r" t="t"/>
              <a:pathLst>
                <a:path extrusionOk="0" h="104" w="119">
                  <a:moveTo>
                    <a:pt x="15" y="1"/>
                  </a:moveTo>
                  <a:cubicBezTo>
                    <a:pt x="15" y="1"/>
                    <a:pt x="1" y="12"/>
                    <a:pt x="1" y="23"/>
                  </a:cubicBezTo>
                  <a:cubicBezTo>
                    <a:pt x="26" y="45"/>
                    <a:pt x="60" y="70"/>
                    <a:pt x="96" y="104"/>
                  </a:cubicBezTo>
                  <a:cubicBezTo>
                    <a:pt x="107" y="93"/>
                    <a:pt x="107" y="82"/>
                    <a:pt x="118" y="70"/>
                  </a:cubicBezTo>
                  <a:cubicBezTo>
                    <a:pt x="85" y="45"/>
                    <a:pt x="48" y="23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4"/>
            <p:cNvSpPr/>
            <p:nvPr/>
          </p:nvSpPr>
          <p:spPr>
            <a:xfrm>
              <a:off x="5125357" y="4114363"/>
              <a:ext cx="5453" cy="13325"/>
            </a:xfrm>
            <a:custGeom>
              <a:rect b="b" l="l" r="r" t="t"/>
              <a:pathLst>
                <a:path extrusionOk="0" h="281" w="115">
                  <a:moveTo>
                    <a:pt x="104" y="1"/>
                  </a:moveTo>
                  <a:cubicBezTo>
                    <a:pt x="81" y="12"/>
                    <a:pt x="70" y="12"/>
                    <a:pt x="59" y="23"/>
                  </a:cubicBezTo>
                  <a:cubicBezTo>
                    <a:pt x="34" y="71"/>
                    <a:pt x="23" y="115"/>
                    <a:pt x="0" y="174"/>
                  </a:cubicBezTo>
                  <a:lnTo>
                    <a:pt x="0" y="280"/>
                  </a:lnTo>
                  <a:cubicBezTo>
                    <a:pt x="23" y="255"/>
                    <a:pt x="34" y="255"/>
                    <a:pt x="34" y="244"/>
                  </a:cubicBezTo>
                  <a:cubicBezTo>
                    <a:pt x="59" y="174"/>
                    <a:pt x="93" y="104"/>
                    <a:pt x="115" y="34"/>
                  </a:cubicBezTo>
                  <a:cubicBezTo>
                    <a:pt x="115" y="23"/>
                    <a:pt x="104" y="12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4"/>
            <p:cNvSpPr/>
            <p:nvPr/>
          </p:nvSpPr>
          <p:spPr>
            <a:xfrm>
              <a:off x="5239020" y="4130913"/>
              <a:ext cx="6117" cy="14890"/>
            </a:xfrm>
            <a:custGeom>
              <a:rect b="b" l="l" r="r" t="t"/>
              <a:pathLst>
                <a:path extrusionOk="0" h="314" w="129">
                  <a:moveTo>
                    <a:pt x="129" y="1"/>
                  </a:moveTo>
                  <a:cubicBezTo>
                    <a:pt x="59" y="23"/>
                    <a:pt x="0" y="255"/>
                    <a:pt x="48" y="314"/>
                  </a:cubicBezTo>
                  <a:cubicBezTo>
                    <a:pt x="70" y="210"/>
                    <a:pt x="93" y="104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4"/>
            <p:cNvSpPr/>
            <p:nvPr/>
          </p:nvSpPr>
          <p:spPr>
            <a:xfrm>
              <a:off x="5226312" y="4105496"/>
              <a:ext cx="7160" cy="9437"/>
            </a:xfrm>
            <a:custGeom>
              <a:rect b="b" l="l" r="r" t="t"/>
              <a:pathLst>
                <a:path extrusionOk="0" h="199" w="151">
                  <a:moveTo>
                    <a:pt x="48" y="1"/>
                  </a:moveTo>
                  <a:cubicBezTo>
                    <a:pt x="36" y="1"/>
                    <a:pt x="11" y="12"/>
                    <a:pt x="11" y="23"/>
                  </a:cubicBezTo>
                  <a:cubicBezTo>
                    <a:pt x="0" y="59"/>
                    <a:pt x="95" y="188"/>
                    <a:pt x="140" y="199"/>
                  </a:cubicBezTo>
                  <a:cubicBezTo>
                    <a:pt x="151" y="151"/>
                    <a:pt x="81" y="12"/>
                    <a:pt x="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4"/>
            <p:cNvSpPr/>
            <p:nvPr/>
          </p:nvSpPr>
          <p:spPr>
            <a:xfrm>
              <a:off x="5114213" y="4107203"/>
              <a:ext cx="7872" cy="8820"/>
            </a:xfrm>
            <a:custGeom>
              <a:rect b="b" l="l" r="r" t="t"/>
              <a:pathLst>
                <a:path extrusionOk="0" h="186" w="166">
                  <a:moveTo>
                    <a:pt x="15" y="1"/>
                  </a:moveTo>
                  <a:cubicBezTo>
                    <a:pt x="1" y="82"/>
                    <a:pt x="85" y="185"/>
                    <a:pt x="166" y="185"/>
                  </a:cubicBezTo>
                  <a:cubicBezTo>
                    <a:pt x="118" y="127"/>
                    <a:pt x="71" y="7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4"/>
            <p:cNvSpPr/>
            <p:nvPr/>
          </p:nvSpPr>
          <p:spPr>
            <a:xfrm>
              <a:off x="5229584" y="4154622"/>
              <a:ext cx="5643" cy="4457"/>
            </a:xfrm>
            <a:custGeom>
              <a:rect b="b" l="l" r="r" t="t"/>
              <a:pathLst>
                <a:path extrusionOk="0" h="94" w="119">
                  <a:moveTo>
                    <a:pt x="26" y="1"/>
                  </a:moveTo>
                  <a:lnTo>
                    <a:pt x="1" y="23"/>
                  </a:lnTo>
                  <a:cubicBezTo>
                    <a:pt x="26" y="48"/>
                    <a:pt x="37" y="71"/>
                    <a:pt x="60" y="82"/>
                  </a:cubicBezTo>
                  <a:cubicBezTo>
                    <a:pt x="71" y="93"/>
                    <a:pt x="82" y="93"/>
                    <a:pt x="118" y="93"/>
                  </a:cubicBezTo>
                  <a:cubicBezTo>
                    <a:pt x="107" y="71"/>
                    <a:pt x="96" y="48"/>
                    <a:pt x="96" y="48"/>
                  </a:cubicBezTo>
                  <a:cubicBezTo>
                    <a:pt x="71" y="23"/>
                    <a:pt x="48" y="12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ld Geography Bundle for Middle School by Slidesgo">
  <a:themeElements>
    <a:clrScheme name="Simple Light">
      <a:dk1>
        <a:srgbClr val="3F2D1B"/>
      </a:dk1>
      <a:lt1>
        <a:srgbClr val="F4D0A4"/>
      </a:lt1>
      <a:dk2>
        <a:srgbClr val="FFFCF4"/>
      </a:dk2>
      <a:lt2>
        <a:srgbClr val="736357"/>
      </a:lt2>
      <a:accent1>
        <a:srgbClr val="A57B51"/>
      </a:accent1>
      <a:accent2>
        <a:srgbClr val="F3B6B3"/>
      </a:accent2>
      <a:accent3>
        <a:srgbClr val="F7E7CD"/>
      </a:accent3>
      <a:accent4>
        <a:srgbClr val="FFF3AE"/>
      </a:accent4>
      <a:accent5>
        <a:srgbClr val="B2D895"/>
      </a:accent5>
      <a:accent6>
        <a:srgbClr val="B8E8D1"/>
      </a:accent6>
      <a:hlink>
        <a:srgbClr val="3F2D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