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Poppins"/>
      <p:regular r:id="rId9"/>
      <p:bold r:id="rId10"/>
      <p:italic r:id="rId11"/>
      <p:boldItalic r:id="rId12"/>
    </p:embeddedFont>
    <p:embeddedFont>
      <p:font typeface="Poppins Medium"/>
      <p:regular r:id="rId13"/>
      <p:bold r:id="rId14"/>
      <p:italic r:id="rId15"/>
      <p:boldItalic r:id="rId16"/>
    </p:embeddedFont>
    <p:embeddedFont>
      <p:font typeface="Poppins SemiBold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oppinsSemiBold-boldItalic.fntdata"/><Relationship Id="rId11" Type="http://schemas.openxmlformats.org/officeDocument/2006/relationships/font" Target="fonts/Poppins-italic.fntdata"/><Relationship Id="rId10" Type="http://schemas.openxmlformats.org/officeDocument/2006/relationships/font" Target="fonts/Poppins-bold.fntdata"/><Relationship Id="rId13" Type="http://schemas.openxmlformats.org/officeDocument/2006/relationships/font" Target="fonts/PoppinsMedium-regular.fntdata"/><Relationship Id="rId12" Type="http://schemas.openxmlformats.org/officeDocument/2006/relationships/font" Target="fonts/Poppins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Poppins-regular.fntdata"/><Relationship Id="rId15" Type="http://schemas.openxmlformats.org/officeDocument/2006/relationships/font" Target="fonts/PoppinsMedium-italic.fntdata"/><Relationship Id="rId14" Type="http://schemas.openxmlformats.org/officeDocument/2006/relationships/font" Target="fonts/PoppinsMedium-bold.fntdata"/><Relationship Id="rId17" Type="http://schemas.openxmlformats.org/officeDocument/2006/relationships/font" Target="fonts/PoppinsSemiBold-regular.fntdata"/><Relationship Id="rId16" Type="http://schemas.openxmlformats.org/officeDocument/2006/relationships/font" Target="fonts/PoppinsMedium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PoppinsSemiBold-italic.fntdata"/><Relationship Id="rId6" Type="http://schemas.openxmlformats.org/officeDocument/2006/relationships/slide" Target="slides/slide1.xml"/><Relationship Id="rId18" Type="http://schemas.openxmlformats.org/officeDocument/2006/relationships/font" Target="fonts/PoppinsSemiBol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7b04df1ec8_0_3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7b04df1ec8_0_3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7b04df1ec8_0_3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7b04df1ec8_0_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hyperlink" Target="http://www.unity.com/es" TargetMode="External"/><Relationship Id="rId6" Type="http://schemas.openxmlformats.org/officeDocument/2006/relationships/hyperlink" Target="http://www.unity.com/download" TargetMode="External"/><Relationship Id="rId7" Type="http://schemas.openxmlformats.org/officeDocument/2006/relationships/image" Target="../media/image7.png"/><Relationship Id="rId8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1341900" y="649037"/>
            <a:ext cx="6460200" cy="178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latin typeface="Poppins"/>
                <a:ea typeface="Poppins"/>
                <a:cs typeface="Poppins"/>
                <a:sym typeface="Poppins"/>
              </a:rPr>
              <a:t>Introducción a Unity</a:t>
            </a:r>
            <a:endParaRPr b="1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990975"/>
            <a:ext cx="8520600" cy="5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I - Instalación</a:t>
            </a:r>
            <a:endParaRPr>
              <a:solidFill>
                <a:srgbClr val="000000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3">
            <a:alphaModFix/>
          </a:blip>
          <a:srcRect b="0" l="24483" r="24488" t="0"/>
          <a:stretch/>
        </p:blipFill>
        <p:spPr>
          <a:xfrm>
            <a:off x="79900" y="4455500"/>
            <a:ext cx="539684" cy="5948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7" name="Google Shape;57;p13"/>
          <p:cNvCxnSpPr/>
          <p:nvPr/>
        </p:nvCxnSpPr>
        <p:spPr>
          <a:xfrm flipH="1" rot="10800000">
            <a:off x="-22375" y="4360788"/>
            <a:ext cx="9202500" cy="20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" name="Google Shape;58;p13"/>
          <p:cNvSpPr txBox="1"/>
          <p:nvPr/>
        </p:nvSpPr>
        <p:spPr>
          <a:xfrm>
            <a:off x="830100" y="4552838"/>
            <a:ext cx="374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Diplomatura en Deportes Electrónicos</a:t>
            </a:r>
            <a:endParaRPr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7409575" y="4552850"/>
            <a:ext cx="74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1</a:t>
            </a:r>
            <a:r>
              <a:rPr lang="es-419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de 3</a:t>
            </a:r>
            <a:endParaRPr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pic>
        <p:nvPicPr>
          <p:cNvPr id="60" name="Google Shape;60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97900" y="4415975"/>
            <a:ext cx="673924" cy="673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idx="1" type="subTitle"/>
          </p:nvPr>
        </p:nvSpPr>
        <p:spPr>
          <a:xfrm>
            <a:off x="3406775" y="0"/>
            <a:ext cx="2344200" cy="5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Instalación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 rotWithShape="1">
          <a:blip r:embed="rId3">
            <a:alphaModFix/>
          </a:blip>
          <a:srcRect b="0" l="24483" r="24488" t="0"/>
          <a:stretch/>
        </p:blipFill>
        <p:spPr>
          <a:xfrm>
            <a:off x="69900" y="4455500"/>
            <a:ext cx="539684" cy="5948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7" name="Google Shape;67;p14"/>
          <p:cNvCxnSpPr/>
          <p:nvPr/>
        </p:nvCxnSpPr>
        <p:spPr>
          <a:xfrm flipH="1" rot="10800000">
            <a:off x="-22375" y="4360788"/>
            <a:ext cx="9202500" cy="207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8" name="Google Shape;68;p14"/>
          <p:cNvSpPr txBox="1"/>
          <p:nvPr/>
        </p:nvSpPr>
        <p:spPr>
          <a:xfrm>
            <a:off x="830100" y="4552838"/>
            <a:ext cx="374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Diplomatura en Deportes Electrónicos</a:t>
            </a:r>
            <a:endParaRPr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7409575" y="4552850"/>
            <a:ext cx="74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2</a:t>
            </a:r>
            <a:r>
              <a:rPr lang="es-419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de 3</a:t>
            </a:r>
            <a:endParaRPr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97900" y="4415975"/>
            <a:ext cx="673924" cy="6739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1" name="Google Shape;71;p14"/>
          <p:cNvCxnSpPr/>
          <p:nvPr/>
        </p:nvCxnSpPr>
        <p:spPr>
          <a:xfrm flipH="1" rot="10800000">
            <a:off x="-22375" y="594888"/>
            <a:ext cx="9202500" cy="207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2" name="Google Shape;72;p14"/>
          <p:cNvSpPr txBox="1"/>
          <p:nvPr/>
        </p:nvSpPr>
        <p:spPr>
          <a:xfrm>
            <a:off x="209325" y="857250"/>
            <a:ext cx="8682300" cy="20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 SemiBold"/>
              <a:buChar char="❏"/>
            </a:pPr>
            <a:r>
              <a:rPr lang="es-419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Registrarse en </a:t>
            </a:r>
            <a:r>
              <a:rPr b="1" lang="es-419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www.unity.com/es</a:t>
            </a:r>
            <a:endParaRPr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 SemiBold"/>
              <a:buChar char="❏"/>
            </a:pPr>
            <a:r>
              <a:rPr lang="es-419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Instalar Unity Hub en </a:t>
            </a:r>
            <a:r>
              <a:rPr b="1" lang="es-419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www.unity.com/download</a:t>
            </a:r>
            <a:endParaRPr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 SemiBold"/>
              <a:buChar char="❏"/>
            </a:pPr>
            <a:r>
              <a:rPr lang="es-419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Al abrir e iniciar sesión en Unity Hub, aceptar los términos y condiciones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 SemiBold"/>
              <a:buChar char="❏"/>
            </a:pPr>
            <a:r>
              <a:rPr lang="es-419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Si aparece una ventana recomendandonos instalar una versión de Unity, confirmar su instalación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 SemiBold"/>
              <a:buChar char="❏"/>
            </a:pPr>
            <a:r>
              <a:rPr lang="es-419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En caso contrario dirigirse a la pestaña de “Instalaciones”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61400" y="3043100"/>
            <a:ext cx="1402600" cy="114815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74" name="Google Shape;74;p14"/>
          <p:cNvSpPr txBox="1"/>
          <p:nvPr/>
        </p:nvSpPr>
        <p:spPr>
          <a:xfrm>
            <a:off x="1864000" y="3043100"/>
            <a:ext cx="72078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 SemiBold"/>
              <a:buChar char="❏"/>
            </a:pPr>
            <a:r>
              <a:rPr lang="es-419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Luego hacer click en “Instalar Editor”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 SemiBold"/>
              <a:buChar char="❏"/>
            </a:pPr>
            <a:r>
              <a:rPr lang="es-419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Instalar la versión (LTS) recomendada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pic>
        <p:nvPicPr>
          <p:cNvPr id="75" name="Google Shape;75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477925" y="2729412"/>
            <a:ext cx="2145173" cy="5949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idx="1" type="subTitle"/>
          </p:nvPr>
        </p:nvSpPr>
        <p:spPr>
          <a:xfrm>
            <a:off x="3406775" y="0"/>
            <a:ext cx="2344200" cy="5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Instalación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pic>
        <p:nvPicPr>
          <p:cNvPr id="81" name="Google Shape;81;p15"/>
          <p:cNvPicPr preferRelativeResize="0"/>
          <p:nvPr/>
        </p:nvPicPr>
        <p:blipFill rotWithShape="1">
          <a:blip r:embed="rId3">
            <a:alphaModFix/>
          </a:blip>
          <a:srcRect b="0" l="24483" r="24488" t="0"/>
          <a:stretch/>
        </p:blipFill>
        <p:spPr>
          <a:xfrm>
            <a:off x="83575" y="4455500"/>
            <a:ext cx="539684" cy="5949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2" name="Google Shape;82;p15"/>
          <p:cNvCxnSpPr/>
          <p:nvPr/>
        </p:nvCxnSpPr>
        <p:spPr>
          <a:xfrm flipH="1" rot="10800000">
            <a:off x="-22375" y="4360788"/>
            <a:ext cx="9202500" cy="207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3" name="Google Shape;83;p15"/>
          <p:cNvSpPr txBox="1"/>
          <p:nvPr/>
        </p:nvSpPr>
        <p:spPr>
          <a:xfrm>
            <a:off x="830100" y="4552838"/>
            <a:ext cx="374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Diplomatura en Deportes Electrónicos</a:t>
            </a:r>
            <a:endParaRPr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84" name="Google Shape;84;p15"/>
          <p:cNvSpPr txBox="1"/>
          <p:nvPr/>
        </p:nvSpPr>
        <p:spPr>
          <a:xfrm>
            <a:off x="7409575" y="4552850"/>
            <a:ext cx="74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3</a:t>
            </a:r>
            <a:r>
              <a:rPr lang="es-419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de 3</a:t>
            </a:r>
            <a:endParaRPr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pic>
        <p:nvPicPr>
          <p:cNvPr id="85" name="Google Shape;8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97900" y="4415975"/>
            <a:ext cx="673924" cy="6739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6" name="Google Shape;86;p15"/>
          <p:cNvCxnSpPr/>
          <p:nvPr/>
        </p:nvCxnSpPr>
        <p:spPr>
          <a:xfrm flipH="1" rot="10800000">
            <a:off x="-22375" y="594888"/>
            <a:ext cx="9202500" cy="207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7" name="Google Shape;87;p15"/>
          <p:cNvSpPr txBox="1"/>
          <p:nvPr/>
        </p:nvSpPr>
        <p:spPr>
          <a:xfrm>
            <a:off x="209325" y="857250"/>
            <a:ext cx="86823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 SemiBold"/>
              <a:buChar char="❏"/>
            </a:pPr>
            <a:r>
              <a:rPr lang="es-419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Una vez instalado, debería visualizarse la nueva versión dentro de nuestra lista de instalaciones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88" name="Google Shape;88;p15"/>
          <p:cNvSpPr txBox="1"/>
          <p:nvPr/>
        </p:nvSpPr>
        <p:spPr>
          <a:xfrm>
            <a:off x="237738" y="3468150"/>
            <a:ext cx="868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 SemiBold"/>
              <a:buChar char="❏"/>
            </a:pPr>
            <a:r>
              <a:rPr lang="es-419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Ya estamos </a:t>
            </a:r>
            <a:r>
              <a:rPr lang="es-419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en condiciones</a:t>
            </a:r>
            <a:r>
              <a:rPr lang="es-419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 de poder crear nuestros proyectos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pic>
        <p:nvPicPr>
          <p:cNvPr id="89" name="Google Shape;89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67974" y="1548873"/>
            <a:ext cx="5021850" cy="185795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