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  <p:embeddedFont>
      <p:font typeface="Poppins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PoppinsSemiBold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SemiBold-bold.fntdata"/><Relationship Id="rId6" Type="http://schemas.openxmlformats.org/officeDocument/2006/relationships/slide" Target="slides/slide1.xml"/><Relationship Id="rId18" Type="http://schemas.openxmlformats.org/officeDocument/2006/relationships/font" Target="fonts/Poppi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b070dcd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b070dcd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b070dcd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b070dcd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II - Crear Proyecto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Crear Proyecto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79900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09325" y="857250"/>
            <a:ext cx="6573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Abrir Unity Hub en la pestaña de “Proyectos”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Seleccionamos el botón “Nuevo Proyecto”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Nos aparecerán varias opciones de plantillas sugeridas. En este curso utilizaremos la plantilla “2D”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250" y="907175"/>
            <a:ext cx="1615275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88" y="2375925"/>
            <a:ext cx="7238824" cy="1491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Crear Proyecto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209325" y="857250"/>
            <a:ext cx="6573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Una vez seleccionado nos aparecerá a la izquierda un panel de “Configuración del Proyecto”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este panel le pondremos un nombre que identifique al proyecto y, si quisiéramos, podríamos cambiar la ubicación en la cual se va a almacenar.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Una vez que hayamos finalizado de configurarlos, haremos clic en “Crear Proyecto”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Luego empezará el proceso de creación del proyecto, el cual puede demorar varios minutos.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6113" y="650063"/>
            <a:ext cx="1707187" cy="367626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Crear Proyecto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209325" y="857250"/>
            <a:ext cx="874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Una vez creado el proyecto, este debería de abrirse automáticamente en el editor instalado en el paso I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También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podremos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visualizarlo y acceder a él desde Unity Hub en la pestaña de “Proyectos”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9600" y="2173000"/>
            <a:ext cx="6264799" cy="2123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