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b10a6a3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b10a6a3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b10a6a3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b10a6a3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b10a6a3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b10a6a3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b10a6a3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b10a6a3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b10a6a3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b10a6a3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b10a6a3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b10a6a3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b10a6a3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b10a6a3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III - 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487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09325" y="857250"/>
            <a:ext cx="8629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las distintas actualizaciones de Unity, también se fue actualizando su interfaz gráfica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 guía se centrará en explicar la interfaz gráfica de Unity V2022.3.35f1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 primero será reconocer visualmente las distintas ventanas que componen la interfaz de Unity por defecto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 interfaz luego podrá ser customizable a preferencia del desarrollador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75" y="701650"/>
            <a:ext cx="4392440" cy="35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24483" r="24488" t="0"/>
          <a:stretch/>
        </p:blipFill>
        <p:spPr>
          <a:xfrm>
            <a:off x="91875" y="4457475"/>
            <a:ext cx="542700" cy="59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2241575" y="842075"/>
            <a:ext cx="2267100" cy="106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241575" y="1084150"/>
            <a:ext cx="843900" cy="1842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241575" y="2926175"/>
            <a:ext cx="3519900" cy="1263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03800" y="1084150"/>
            <a:ext cx="2657700" cy="1788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779825" y="1054950"/>
            <a:ext cx="843900" cy="31344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206725" y="957425"/>
            <a:ext cx="542700" cy="129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11375" y="1764875"/>
            <a:ext cx="13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Jerarquía de Objetos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1175" y="77370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0. Menú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39450" y="3250025"/>
            <a:ext cx="13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Explorador de Archivos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416175" y="767825"/>
            <a:ext cx="13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Controles de la escena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409575" y="1822450"/>
            <a:ext cx="13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Inspector de Escena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409575" y="3187650"/>
            <a:ext cx="13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Inspector de Objetos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97" name="Google Shape;97;p15"/>
          <p:cNvCxnSpPr>
            <a:stCxn id="85" idx="1"/>
            <a:endCxn id="92" idx="3"/>
          </p:cNvCxnSpPr>
          <p:nvPr/>
        </p:nvCxnSpPr>
        <p:spPr>
          <a:xfrm flipH="1">
            <a:off x="1539875" y="895325"/>
            <a:ext cx="701700" cy="78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86" idx="1"/>
            <a:endCxn id="91" idx="3"/>
          </p:cNvCxnSpPr>
          <p:nvPr/>
        </p:nvCxnSpPr>
        <p:spPr>
          <a:xfrm flipH="1">
            <a:off x="1769675" y="2005150"/>
            <a:ext cx="471900" cy="67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87" idx="1"/>
            <a:endCxn id="93" idx="3"/>
          </p:cNvCxnSpPr>
          <p:nvPr/>
        </p:nvCxnSpPr>
        <p:spPr>
          <a:xfrm rot="10800000">
            <a:off x="1797875" y="3557825"/>
            <a:ext cx="443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0" idx="3"/>
            <a:endCxn id="94" idx="1"/>
          </p:cNvCxnSpPr>
          <p:nvPr/>
        </p:nvCxnSpPr>
        <p:spPr>
          <a:xfrm>
            <a:off x="4749425" y="1022375"/>
            <a:ext cx="2666700" cy="53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88" idx="3"/>
            <a:endCxn id="95" idx="1"/>
          </p:cNvCxnSpPr>
          <p:nvPr/>
        </p:nvCxnSpPr>
        <p:spPr>
          <a:xfrm>
            <a:off x="5761500" y="1978450"/>
            <a:ext cx="1648200" cy="151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89" idx="3"/>
            <a:endCxn id="96" idx="1"/>
          </p:cNvCxnSpPr>
          <p:nvPr/>
        </p:nvCxnSpPr>
        <p:spPr>
          <a:xfrm>
            <a:off x="6623725" y="2622150"/>
            <a:ext cx="786000" cy="873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6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 Menú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9675" y="1414375"/>
            <a:ext cx="680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Permite configurar las preferencias del jugador, como el editor de código por defecto o los colores de la interfaz.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Dentro de la pestaña “Ventana” podremos agregar o quitar paneles, ventanas, agregar paquetes, etc.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Dentro de la pestaña “Archivo” podremos guardar nuestro proyecto y exportarlo.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675" y="673975"/>
            <a:ext cx="1997425" cy="3628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7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Jerarquía de Objetos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49675" y="1414375"/>
            <a:ext cx="8748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Permite visualizar todos los objetos que componen una escena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da un indicio gráfico de las jerarquías que existen entre los distintos objetos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permiten seleccionar objetos de manera rápida, o buscarlos por nombre.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275" y="2446363"/>
            <a:ext cx="3038475" cy="1743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7"/>
          <p:cNvSpPr txBox="1"/>
          <p:nvPr/>
        </p:nvSpPr>
        <p:spPr>
          <a:xfrm>
            <a:off x="249675" y="2446375"/>
            <a:ext cx="5513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click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derecho podremos agregar objetos dentro de la escena de forma rápida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Podremos arrastrar objetos para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reorganizarlos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dentro de la jerarquía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8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Explorador de Archivos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49675" y="1320625"/>
            <a:ext cx="87480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Permite visualizar todos archivos que componen al proyecto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permite navegar por las distintas carpetas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 una buena práctica organizar los archivos del proyecto en carpetas separadas (Una carpeta para los Scripts, una para las Escenas, una para los Materiales, etc).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287" y="2571750"/>
            <a:ext cx="5609438" cy="168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9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Controles de la Escena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49675" y="1320625"/>
            <a:ext cx="874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Compuesta por los botones “Play”, “Pause” y “Step”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“Play” podremos ejecutar la escena actual, pudiendo experienciar cómo se verá dentro del producto final.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“Pause” podremos pausar la ejecución de la escena.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“Step” podremos ejecutar la escena actual de a 1 frame por vez, es muy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útil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para debuggear.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275" y="3496725"/>
            <a:ext cx="1915194" cy="46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0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0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Inspector de la Escena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49675" y="1320625"/>
            <a:ext cx="8748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permite navegar por la escena actual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Podremos usar distintos controles (Llamados gizmos) para desplazar, rotar, y escalar el objeto que tengamos seleccionado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Podemos seleccionar objetos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haciendoles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click en la escena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2986" y="2597550"/>
            <a:ext cx="3298026" cy="159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Interfaz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62487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1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9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1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lang="es-419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Inspector de Objetos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49675" y="1401613"/>
            <a:ext cx="6791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 tener un objeto seleccionado, nos mostrará todas sus propiedades y los componentes del mismo.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permite modificar su nombre, si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está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activo o no, las propiedades de sus componentes, su Tag, entre otros.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el botón “Agregar Componente”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podremos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agregar componentes al objeto actual que modifiquen su estado y comportamiento.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También nos servirá para inspeccionar Materiales, Sprites, Scripts y archivos de Audio si los seleccionamos desde el inspector de archivos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975" y="724500"/>
            <a:ext cx="1711200" cy="35273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