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oppins"/>
      <p:regular r:id="rId10"/>
      <p:bold r:id="rId11"/>
      <p:italic r:id="rId12"/>
      <p:boldItalic r:id="rId13"/>
    </p:embeddedFont>
    <p:embeddedFont>
      <p:font typeface="Poppins Medium"/>
      <p:regular r:id="rId14"/>
      <p:bold r:id="rId15"/>
      <p:italic r:id="rId16"/>
      <p:boldItalic r:id="rId17"/>
    </p:embeddedFont>
    <p:embeddedFont>
      <p:font typeface="Poppins SemiBold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SemiBold-italic.fntdata"/><Relationship Id="rId11" Type="http://schemas.openxmlformats.org/officeDocument/2006/relationships/font" Target="fonts/Poppins-bold.fntdata"/><Relationship Id="rId10" Type="http://schemas.openxmlformats.org/officeDocument/2006/relationships/font" Target="fonts/Poppins-regular.fntdata"/><Relationship Id="rId21" Type="http://schemas.openxmlformats.org/officeDocument/2006/relationships/font" Target="fonts/PoppinsSemiBold-boldItalic.fntdata"/><Relationship Id="rId13" Type="http://schemas.openxmlformats.org/officeDocument/2006/relationships/font" Target="fonts/Poppins-boldItalic.fntdata"/><Relationship Id="rId12" Type="http://schemas.openxmlformats.org/officeDocument/2006/relationships/font" Target="fonts/Poppi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Medium-bold.fntdata"/><Relationship Id="rId14" Type="http://schemas.openxmlformats.org/officeDocument/2006/relationships/font" Target="fonts/PoppinsMedium-regular.fntdata"/><Relationship Id="rId17" Type="http://schemas.openxmlformats.org/officeDocument/2006/relationships/font" Target="fonts/PoppinsMedium-boldItalic.fntdata"/><Relationship Id="rId16" Type="http://schemas.openxmlformats.org/officeDocument/2006/relationships/font" Target="fonts/PoppinsMedium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SemiBold-bold.fntdata"/><Relationship Id="rId6" Type="http://schemas.openxmlformats.org/officeDocument/2006/relationships/slide" Target="slides/slide1.xml"/><Relationship Id="rId18" Type="http://schemas.openxmlformats.org/officeDocument/2006/relationships/font" Target="fonts/Poppins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7b04df1ec8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7b04df1ec8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a0ed204e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a0ed204e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a0ed204e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a0ed204e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6.jpg"/><Relationship Id="rId6" Type="http://schemas.openxmlformats.org/officeDocument/2006/relationships/image" Target="../media/image1.png"/><Relationship Id="rId7" Type="http://schemas.openxmlformats.org/officeDocument/2006/relationships/image" Target="../media/image12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1.jpg"/><Relationship Id="rId6" Type="http://schemas.openxmlformats.org/officeDocument/2006/relationships/image" Target="../media/image10.png"/><Relationship Id="rId7" Type="http://schemas.openxmlformats.org/officeDocument/2006/relationships/image" Target="../media/image7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8.jpg"/><Relationship Id="rId6" Type="http://schemas.openxmlformats.org/officeDocument/2006/relationships/image" Target="../media/image5.gif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341900" y="649037"/>
            <a:ext cx="6460200" cy="17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Poppins"/>
                <a:ea typeface="Poppins"/>
                <a:cs typeface="Poppins"/>
                <a:sym typeface="Poppins"/>
              </a:rPr>
              <a:t>Introducción a Unity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90975"/>
            <a:ext cx="85206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VI - Ejemplos</a:t>
            </a:r>
            <a:endParaRPr>
              <a:solidFill>
                <a:srgbClr val="00000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24483" r="24488" t="0"/>
          <a:stretch/>
        </p:blipFill>
        <p:spPr>
          <a:xfrm>
            <a:off x="79900" y="4455500"/>
            <a:ext cx="539684" cy="594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 flipH="1" rot="10800000">
            <a:off x="-22375" y="43607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 txBox="1"/>
          <p:nvPr/>
        </p:nvSpPr>
        <p:spPr>
          <a:xfrm>
            <a:off x="830100" y="4552838"/>
            <a:ext cx="37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Diplomatura en Deportes Electrónicos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7409575" y="4552850"/>
            <a:ext cx="7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de 4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7900" y="4415975"/>
            <a:ext cx="673924" cy="67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406775" y="0"/>
            <a:ext cx="23442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Among Us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24483" r="24488" t="0"/>
          <a:stretch/>
        </p:blipFill>
        <p:spPr>
          <a:xfrm>
            <a:off x="69900" y="4455500"/>
            <a:ext cx="539684" cy="594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4"/>
          <p:cNvCxnSpPr/>
          <p:nvPr/>
        </p:nvCxnSpPr>
        <p:spPr>
          <a:xfrm flipH="1" rot="10800000">
            <a:off x="-22375" y="43607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4"/>
          <p:cNvSpPr txBox="1"/>
          <p:nvPr/>
        </p:nvSpPr>
        <p:spPr>
          <a:xfrm>
            <a:off x="830100" y="4552838"/>
            <a:ext cx="37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Diplomatura en Deportes Electrónicos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7409575" y="4552850"/>
            <a:ext cx="7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de 4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7900" y="4415975"/>
            <a:ext cx="673924" cy="673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4"/>
          <p:cNvCxnSpPr/>
          <p:nvPr/>
        </p:nvCxnSpPr>
        <p:spPr>
          <a:xfrm flipH="1" rot="10800000">
            <a:off x="-22375" y="5948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275" y="1548499"/>
            <a:ext cx="3948224" cy="1974099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41399" y="1116513"/>
            <a:ext cx="1719212" cy="2798538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50400" y="2006200"/>
            <a:ext cx="1131100" cy="11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3406775" y="0"/>
            <a:ext cx="23442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Cuphead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0" l="24483" r="24488" t="0"/>
          <a:stretch/>
        </p:blipFill>
        <p:spPr>
          <a:xfrm>
            <a:off x="69900" y="4455500"/>
            <a:ext cx="539684" cy="594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5"/>
          <p:cNvCxnSpPr/>
          <p:nvPr/>
        </p:nvCxnSpPr>
        <p:spPr>
          <a:xfrm flipH="1" rot="10800000">
            <a:off x="-22375" y="43607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5"/>
          <p:cNvSpPr txBox="1"/>
          <p:nvPr/>
        </p:nvSpPr>
        <p:spPr>
          <a:xfrm>
            <a:off x="830100" y="4552838"/>
            <a:ext cx="37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Diplomatura en Deportes Electrónicos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409575" y="4552850"/>
            <a:ext cx="7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de 4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7900" y="4415975"/>
            <a:ext cx="673924" cy="673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5"/>
          <p:cNvCxnSpPr/>
          <p:nvPr/>
        </p:nvCxnSpPr>
        <p:spPr>
          <a:xfrm flipH="1" rot="10800000">
            <a:off x="-22375" y="5948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6" name="Google Shape;8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200" y="1026488"/>
            <a:ext cx="3962425" cy="1981213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7750" y="3435701"/>
            <a:ext cx="8522243" cy="755587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33450" y="767988"/>
            <a:ext cx="2498213" cy="2498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2855250" y="0"/>
            <a:ext cx="37419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Hollow Knight</a:t>
            </a:r>
            <a:endParaRPr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 b="0" l="24483" r="24488" t="0"/>
          <a:stretch/>
        </p:blipFill>
        <p:spPr>
          <a:xfrm>
            <a:off x="69900" y="4455500"/>
            <a:ext cx="539684" cy="594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6"/>
          <p:cNvCxnSpPr/>
          <p:nvPr/>
        </p:nvCxnSpPr>
        <p:spPr>
          <a:xfrm flipH="1" rot="10800000">
            <a:off x="-22375" y="43607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6"/>
          <p:cNvSpPr txBox="1"/>
          <p:nvPr/>
        </p:nvSpPr>
        <p:spPr>
          <a:xfrm>
            <a:off x="830100" y="4552838"/>
            <a:ext cx="37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Diplomatura en Deportes Electrónicos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7409575" y="4552850"/>
            <a:ext cx="8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r>
              <a:rPr lang="es-41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de 4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7900" y="4415975"/>
            <a:ext cx="673924" cy="673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6"/>
          <p:cNvCxnSpPr/>
          <p:nvPr/>
        </p:nvCxnSpPr>
        <p:spPr>
          <a:xfrm flipH="1" rot="10800000">
            <a:off x="-22375" y="594888"/>
            <a:ext cx="9202500" cy="20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0" name="Google Shape;100;p16"/>
          <p:cNvPicPr preferRelativeResize="0"/>
          <p:nvPr/>
        </p:nvPicPr>
        <p:blipFill rotWithShape="1">
          <a:blip r:embed="rId5">
            <a:alphaModFix/>
          </a:blip>
          <a:srcRect b="0" l="3262" r="3262" t="0"/>
          <a:stretch/>
        </p:blipFill>
        <p:spPr>
          <a:xfrm>
            <a:off x="543200" y="1026488"/>
            <a:ext cx="3962425" cy="1981213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1" name="Google Shape;101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76450" y="897249"/>
            <a:ext cx="2239722" cy="22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73250" y="3303250"/>
            <a:ext cx="5810250" cy="7620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