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Fira Code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FiraCode-bold.fntdata"/><Relationship Id="rId10" Type="http://schemas.openxmlformats.org/officeDocument/2006/relationships/font" Target="fonts/FiraCod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e7b51334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e7b51334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e7f9c668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e7f9c668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e7b3cc9d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e7b3cc9d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e7f9c668d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e7f9c668d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e7f9c668d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e7f9c668d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"/>
          <p:cNvSpPr txBox="1"/>
          <p:nvPr>
            <p:ph hasCustomPrompt="1" type="title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9" name="Google Shape;169;p1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0" name="Google Shape;170;p1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"/>
          <p:cNvSpPr txBox="1"/>
          <p:nvPr>
            <p:ph hasCustomPrompt="1"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/>
          <p:nvPr>
            <p:ph idx="1" type="subTitle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13"/>
          <p:cNvSpPr txBox="1"/>
          <p:nvPr>
            <p:ph idx="2" type="subTitle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13"/>
          <p:cNvSpPr txBox="1"/>
          <p:nvPr>
            <p:ph hasCustomPrompt="1" idx="3" type="title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/>
          <p:nvPr>
            <p:ph idx="4" type="subTitle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13"/>
          <p:cNvSpPr txBox="1"/>
          <p:nvPr>
            <p:ph idx="5" type="subTitle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13"/>
          <p:cNvSpPr txBox="1"/>
          <p:nvPr>
            <p:ph hasCustomPrompt="1" idx="6" type="title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/>
          <p:nvPr>
            <p:ph idx="7" type="subTitle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13"/>
          <p:cNvSpPr txBox="1"/>
          <p:nvPr>
            <p:ph idx="8" type="subTitle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/>
          <p:nvPr>
            <p:ph idx="9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4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4"/>
          <p:cNvSpPr txBox="1"/>
          <p:nvPr>
            <p:ph type="title"/>
          </p:nvPr>
        </p:nvSpPr>
        <p:spPr>
          <a:xfrm>
            <a:off x="1752950" y="3005100"/>
            <a:ext cx="6109200" cy="3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5" name="Google Shape;215;p14"/>
          <p:cNvSpPr txBox="1"/>
          <p:nvPr>
            <p:ph idx="1" type="subTitle"/>
          </p:nvPr>
        </p:nvSpPr>
        <p:spPr>
          <a:xfrm>
            <a:off x="1752950" y="1764900"/>
            <a:ext cx="6109200" cy="12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6" name="Google Shape;216;p1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7" name="Google Shape;217;p1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2" name="Google Shape;222;p1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5" name="Google Shape;225;p1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6" name="Google Shape;226;p1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7" name="Google Shape;227;p1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8" name="Google Shape;228;p1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9" name="Google Shape;229;p1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5"/>
          <p:cNvSpPr txBox="1"/>
          <p:nvPr>
            <p:ph idx="1" type="subTitle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4" name="Google Shape;234;p15"/>
          <p:cNvSpPr txBox="1"/>
          <p:nvPr>
            <p:ph idx="2" type="subTitle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5" name="Google Shape;235;p15"/>
          <p:cNvSpPr txBox="1"/>
          <p:nvPr>
            <p:ph idx="3" type="subTitle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6" name="Google Shape;236;p15"/>
          <p:cNvSpPr txBox="1"/>
          <p:nvPr>
            <p:ph idx="4" type="subTitle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7" name="Google Shape;237;p15"/>
          <p:cNvSpPr txBox="1"/>
          <p:nvPr>
            <p:ph idx="5" type="subTitle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8" name="Google Shape;238;p15"/>
          <p:cNvSpPr txBox="1"/>
          <p:nvPr>
            <p:ph idx="6" type="subTitle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9" name="Google Shape;239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15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6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6"/>
          <p:cNvSpPr txBox="1"/>
          <p:nvPr>
            <p:ph idx="1" type="subTitle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8" name="Google Shape;258;p16"/>
          <p:cNvSpPr txBox="1"/>
          <p:nvPr>
            <p:ph idx="2" type="subTitle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9" name="Google Shape;259;p16"/>
          <p:cNvSpPr txBox="1"/>
          <p:nvPr>
            <p:ph idx="3" type="subTitle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0" name="Google Shape;260;p16"/>
          <p:cNvSpPr txBox="1"/>
          <p:nvPr>
            <p:ph idx="4" type="subTitle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1" name="Google Shape;261;p16"/>
          <p:cNvSpPr txBox="1"/>
          <p:nvPr>
            <p:ph idx="5" type="subTitle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2" name="Google Shape;262;p16"/>
          <p:cNvSpPr txBox="1"/>
          <p:nvPr>
            <p:ph idx="6" type="subTitle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3" name="Google Shape;263;p16"/>
          <p:cNvSpPr txBox="1"/>
          <p:nvPr>
            <p:ph idx="7" type="subTitle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4" name="Google Shape;264;p16"/>
          <p:cNvSpPr txBox="1"/>
          <p:nvPr>
            <p:ph idx="8" type="subTitle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5" name="Google Shape;265;p1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1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1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8" name="Google Shape;268;p1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9" name="Google Shape;269;p1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0" name="Google Shape;270;p1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4" name="Google Shape;274;p1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7" name="Google Shape;277;p1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8" name="Google Shape;278;p1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9" name="Google Shape;279;p1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7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7"/>
          <p:cNvSpPr txBox="1"/>
          <p:nvPr>
            <p:ph idx="1" type="subTitle"/>
          </p:nvPr>
        </p:nvSpPr>
        <p:spPr>
          <a:xfrm>
            <a:off x="1679425" y="1587644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4" name="Google Shape;284;p17"/>
          <p:cNvSpPr txBox="1"/>
          <p:nvPr>
            <p:ph idx="2" type="subTitle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5" name="Google Shape;285;p17"/>
          <p:cNvSpPr txBox="1"/>
          <p:nvPr>
            <p:ph idx="3" type="subTitle"/>
          </p:nvPr>
        </p:nvSpPr>
        <p:spPr>
          <a:xfrm>
            <a:off x="2536285" y="3541351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6" name="Google Shape;286;p17"/>
          <p:cNvSpPr txBox="1"/>
          <p:nvPr>
            <p:ph idx="4" type="subTitle"/>
          </p:nvPr>
        </p:nvSpPr>
        <p:spPr>
          <a:xfrm>
            <a:off x="2536286" y="322145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7" name="Google Shape;287;p17"/>
          <p:cNvSpPr txBox="1"/>
          <p:nvPr>
            <p:ph idx="5" type="subTitle"/>
          </p:nvPr>
        </p:nvSpPr>
        <p:spPr>
          <a:xfrm>
            <a:off x="4994100" y="1577676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8" name="Google Shape;288;p17"/>
          <p:cNvSpPr txBox="1"/>
          <p:nvPr>
            <p:ph idx="6" type="subTitle"/>
          </p:nvPr>
        </p:nvSpPr>
        <p:spPr>
          <a:xfrm>
            <a:off x="4994100" y="12577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9" name="Google Shape;289;p17"/>
          <p:cNvSpPr txBox="1"/>
          <p:nvPr>
            <p:ph idx="7" type="subTitle"/>
          </p:nvPr>
        </p:nvSpPr>
        <p:spPr>
          <a:xfrm>
            <a:off x="2099975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0" name="Google Shape;290;p17"/>
          <p:cNvSpPr txBox="1"/>
          <p:nvPr>
            <p:ph idx="8" type="subTitle"/>
          </p:nvPr>
        </p:nvSpPr>
        <p:spPr>
          <a:xfrm>
            <a:off x="2099975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1" name="Google Shape;291;p17"/>
          <p:cNvSpPr txBox="1"/>
          <p:nvPr>
            <p:ph idx="9" type="subTitle"/>
          </p:nvPr>
        </p:nvSpPr>
        <p:spPr>
          <a:xfrm>
            <a:off x="5414650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2" name="Google Shape;292;p17"/>
          <p:cNvSpPr txBox="1"/>
          <p:nvPr>
            <p:ph idx="13" type="subTitle"/>
          </p:nvPr>
        </p:nvSpPr>
        <p:spPr>
          <a:xfrm>
            <a:off x="5414650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3" name="Google Shape;293;p17"/>
          <p:cNvSpPr txBox="1"/>
          <p:nvPr>
            <p:ph idx="14" type="subTitle"/>
          </p:nvPr>
        </p:nvSpPr>
        <p:spPr>
          <a:xfrm>
            <a:off x="5846735" y="355131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4" name="Google Shape;294;p17"/>
          <p:cNvSpPr txBox="1"/>
          <p:nvPr>
            <p:ph idx="15" type="subTitle"/>
          </p:nvPr>
        </p:nvSpPr>
        <p:spPr>
          <a:xfrm>
            <a:off x="5846736" y="32335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5" name="Google Shape;295;p1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6" name="Google Shape;296;p1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7" name="Google Shape;297;p1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8" name="Google Shape;298;p1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9" name="Google Shape;299;p1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0" name="Google Shape;300;p1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1" name="Google Shape;301;p1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2" name="Google Shape;302;p1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6" name="Google Shape;306;p1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9" name="Google Shape;309;p17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7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8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8"/>
          <p:cNvSpPr txBox="1"/>
          <p:nvPr>
            <p:ph hasCustomPrompt="1" type="title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4" name="Google Shape;314;p18"/>
          <p:cNvSpPr txBox="1"/>
          <p:nvPr>
            <p:ph idx="1" type="subTitle"/>
          </p:nvPr>
        </p:nvSpPr>
        <p:spPr>
          <a:xfrm>
            <a:off x="1664475" y="1323750"/>
            <a:ext cx="48108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5" name="Google Shape;315;p1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7" name="Google Shape;327;p1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8" name="Google Shape;328;p1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9" name="Google Shape;329;p18"/>
          <p:cNvSpPr txBox="1"/>
          <p:nvPr>
            <p:ph hasCustomPrompt="1" idx="2" type="title"/>
          </p:nvPr>
        </p:nvSpPr>
        <p:spPr>
          <a:xfrm>
            <a:off x="2100875" y="2016175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0" name="Google Shape;330;p18"/>
          <p:cNvSpPr txBox="1"/>
          <p:nvPr>
            <p:ph idx="3" type="subTitle"/>
          </p:nvPr>
        </p:nvSpPr>
        <p:spPr>
          <a:xfrm>
            <a:off x="2100875" y="2506366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1" name="Google Shape;331;p18"/>
          <p:cNvSpPr txBox="1"/>
          <p:nvPr>
            <p:ph hasCustomPrompt="1" idx="4" type="title"/>
          </p:nvPr>
        </p:nvSpPr>
        <p:spPr>
          <a:xfrm>
            <a:off x="2100875" y="3013959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2" name="Google Shape;332;p18"/>
          <p:cNvSpPr txBox="1"/>
          <p:nvPr>
            <p:ph idx="5" type="subTitle"/>
          </p:nvPr>
        </p:nvSpPr>
        <p:spPr>
          <a:xfrm>
            <a:off x="2100875" y="3504150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8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9"/>
          <p:cNvSpPr txBox="1"/>
          <p:nvPr>
            <p:ph idx="1" type="body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37" name="Google Shape;337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19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2" name="Google Shape;352;p19"/>
          <p:cNvSpPr txBox="1"/>
          <p:nvPr>
            <p:ph hasCustomPrompt="1" idx="2" type="title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3" name="Google Shape;353;p19"/>
          <p:cNvSpPr txBox="1"/>
          <p:nvPr>
            <p:ph idx="3" type="body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54" name="Google Shape;354;p19"/>
          <p:cNvSpPr txBox="1"/>
          <p:nvPr>
            <p:ph hasCustomPrompt="1" idx="4" type="title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5" name="Google Shape;355;p19"/>
          <p:cNvSpPr txBox="1"/>
          <p:nvPr>
            <p:ph idx="5" type="subTitle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9_1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0"/>
          <p:cNvSpPr txBox="1"/>
          <p:nvPr>
            <p:ph idx="1" type="subTitle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0" name="Google Shape;360;p20"/>
          <p:cNvSpPr txBox="1"/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1" name="Google Shape;361;p2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2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2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2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2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2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2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 txBox="1"/>
          <p:nvPr>
            <p:ph hasCustomPrompt="1"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3"/>
          <p:cNvSpPr txBox="1"/>
          <p:nvPr>
            <p:ph idx="1" type="subTitle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_1_1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1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9" name="Google Shape;379;p2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1" name="Google Shape;381;p2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2" name="Google Shape;382;p2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3" name="Google Shape;383;p2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4" name="Google Shape;384;p2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5" name="Google Shape;385;p2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6" name="Google Shape;386;p2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7" name="Google Shape;387;p2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8" name="Google Shape;388;p2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9" name="Google Shape;389;p2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2" name="Google Shape;392;p21"/>
          <p:cNvSpPr txBox="1"/>
          <p:nvPr>
            <p:ph idx="1" type="body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000">
                <a:solidFill>
                  <a:schemeClr val="accent3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>
                <a:solidFill>
                  <a:schemeClr val="accent3"/>
                </a:solidFill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3" name="Google Shape;393;p21"/>
          <p:cNvSpPr txBox="1"/>
          <p:nvPr>
            <p:ph idx="2" type="subTitle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4" name="Google Shape;394;p21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2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2"/>
          <p:cNvSpPr txBox="1"/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99" name="Google Shape;399;p22"/>
          <p:cNvSpPr txBox="1"/>
          <p:nvPr>
            <p:ph idx="1" type="subTitle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0" name="Google Shape;400;p22"/>
          <p:cNvSpPr txBox="1"/>
          <p:nvPr>
            <p:ph idx="2" type="subTitle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1" name="Google Shape;401;p2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3" name="Google Shape;413;p2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4" name="Google Shape;414;p2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5" name="Google Shape;415;p22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 u="sng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9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CUSTOM_9_2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" type="body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"/>
          <p:cNvSpPr txBox="1"/>
          <p:nvPr>
            <p:ph idx="1" type="subTitle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1" name="Google Shape;71;p5"/>
          <p:cNvSpPr txBox="1"/>
          <p:nvPr>
            <p:ph idx="2" type="subTitle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2" name="Google Shape;72;p5"/>
          <p:cNvSpPr txBox="1"/>
          <p:nvPr>
            <p:ph idx="3" type="subTitle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 txBox="1"/>
          <p:nvPr>
            <p:ph idx="1" type="subTitle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7"/>
          <p:cNvSpPr txBox="1"/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5" name="Google Shape;115;p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7" name="Google Shape;117;p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"/>
          <p:cNvSpPr txBox="1"/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9" name="Google Shape;129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"/>
          <p:cNvSpPr txBox="1"/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7" name="Google Shape;147;p9"/>
          <p:cNvSpPr txBox="1"/>
          <p:nvPr>
            <p:ph idx="1" type="subTitle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5"/>
          <p:cNvSpPr txBox="1"/>
          <p:nvPr>
            <p:ph type="ctrTitle"/>
          </p:nvPr>
        </p:nvSpPr>
        <p:spPr>
          <a:xfrm>
            <a:off x="1413525" y="1144250"/>
            <a:ext cx="73998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Seminario de lenguaje</a:t>
            </a:r>
            <a:r>
              <a:rPr lang="en" sz="2900"/>
              <a:t> </a:t>
            </a:r>
            <a:r>
              <a:rPr lang="en" sz="2900">
                <a:solidFill>
                  <a:schemeClr val="accent2"/>
                </a:solidFill>
              </a:rPr>
              <a:t>‘</a:t>
            </a:r>
            <a:r>
              <a:rPr lang="en" sz="2900">
                <a:solidFill>
                  <a:schemeClr val="accent2"/>
                </a:solidFill>
              </a:rPr>
              <a:t>Python</a:t>
            </a:r>
            <a:r>
              <a:rPr lang="en" sz="2900">
                <a:solidFill>
                  <a:schemeClr val="accent2"/>
                </a:solidFill>
              </a:rPr>
              <a:t>’ </a:t>
            </a:r>
            <a:r>
              <a:rPr lang="en" sz="2900">
                <a:solidFill>
                  <a:schemeClr val="accent3"/>
                </a:solidFill>
              </a:rPr>
              <a:t>{</a:t>
            </a:r>
            <a:endParaRPr sz="2900">
              <a:solidFill>
                <a:schemeClr val="accent3"/>
              </a:solidFill>
            </a:endParaRPr>
          </a:p>
        </p:txBody>
      </p:sp>
      <p:sp>
        <p:nvSpPr>
          <p:cNvPr id="455" name="Google Shape;455;p25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Cecilia Marfia</a:t>
            </a:r>
            <a:r>
              <a:rPr lang="en"/>
              <a:t> &gt;</a:t>
            </a:r>
            <a:endParaRPr/>
          </a:p>
        </p:txBody>
      </p:sp>
      <p:sp>
        <p:nvSpPr>
          <p:cNvPr id="456" name="Google Shape;456;p25"/>
          <p:cNvSpPr txBox="1"/>
          <p:nvPr>
            <p:ph idx="1" type="subTitle"/>
          </p:nvPr>
        </p:nvSpPr>
        <p:spPr>
          <a:xfrm>
            <a:off x="710125" y="4694725"/>
            <a:ext cx="5517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(venv) Seminario de lenguaje - Opción Python</a:t>
            </a:r>
            <a:endParaRPr sz="1400"/>
          </a:p>
        </p:txBody>
      </p:sp>
      <p:sp>
        <p:nvSpPr>
          <p:cNvPr id="457" name="Google Shape;457;p25"/>
          <p:cNvSpPr txBox="1"/>
          <p:nvPr>
            <p:ph idx="2" type="subTitle"/>
          </p:nvPr>
        </p:nvSpPr>
        <p:spPr>
          <a:xfrm>
            <a:off x="1788725" y="1761800"/>
            <a:ext cx="6202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Actividad #6 </a:t>
            </a:r>
            <a:r>
              <a:rPr lang="en">
                <a:solidFill>
                  <a:schemeClr val="lt2"/>
                </a:solidFill>
              </a:rPr>
              <a:t>Python plus</a:t>
            </a:r>
            <a:r>
              <a:rPr lang="en">
                <a:solidFill>
                  <a:schemeClr val="accent6"/>
                </a:solidFill>
              </a:rPr>
              <a:t>] 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58" name="Google Shape;458;p25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59" name="Google Shape;459;p25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60" name="Google Shape;460;p25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1" name="Google Shape;461;p25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act6PythonPlus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ipynb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2" name="Google Shape;462;p25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presentacionFinal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py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Enunciado #2</a:t>
            </a:r>
            <a:r>
              <a:rPr lang="en"/>
              <a:t> </a:t>
            </a:r>
            <a:r>
              <a:rPr lang="en">
                <a:solidFill>
                  <a:schemeClr val="accent2"/>
                </a:solidFill>
              </a:rPr>
              <a:t>‘Utilizando Pandas’;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68" name="Google Shape;468;p26"/>
          <p:cNvSpPr txBox="1"/>
          <p:nvPr>
            <p:ph idx="1" type="body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</a:rPr>
              <a:t>Explicá qué hace el siguiente código. </a:t>
            </a:r>
            <a:endParaRPr sz="18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</a:rPr>
              <a:t>Propone</a:t>
            </a:r>
            <a:r>
              <a:rPr lang="en" sz="1800">
                <a:solidFill>
                  <a:schemeClr val="accent3"/>
                </a:solidFill>
              </a:rPr>
              <a:t> una mejora </a:t>
            </a:r>
            <a:r>
              <a:rPr b="1" lang="en" sz="1800">
                <a:solidFill>
                  <a:schemeClr val="accent3"/>
                </a:solidFill>
              </a:rPr>
              <a:t>utilizando pandas</a:t>
            </a:r>
            <a:r>
              <a:rPr lang="en" sz="1800">
                <a:solidFill>
                  <a:schemeClr val="accent3"/>
                </a:solidFill>
              </a:rPr>
              <a:t> y </a:t>
            </a:r>
            <a:r>
              <a:rPr lang="en" sz="1800">
                <a:solidFill>
                  <a:schemeClr val="accent3"/>
                </a:solidFill>
              </a:rPr>
              <a:t>explica</a:t>
            </a:r>
            <a:r>
              <a:rPr lang="en" sz="1800">
                <a:solidFill>
                  <a:schemeClr val="accent3"/>
                </a:solidFill>
              </a:rPr>
              <a:t> cuál es dicha mejora. Si considerás que este código es el más adecuado, decinos por qué.</a:t>
            </a:r>
            <a:endParaRPr sz="1800">
              <a:solidFill>
                <a:schemeClr val="accent3"/>
              </a:solidFill>
            </a:endParaRPr>
          </a:p>
        </p:txBody>
      </p:sp>
      <p:sp>
        <p:nvSpPr>
          <p:cNvPr id="469" name="Google Shape;469;p26"/>
          <p:cNvSpPr txBox="1"/>
          <p:nvPr>
            <p:ph idx="4294967295" type="subTitle"/>
          </p:nvPr>
        </p:nvSpPr>
        <p:spPr>
          <a:xfrm>
            <a:off x="710125" y="4694725"/>
            <a:ext cx="5342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(venv) </a:t>
            </a:r>
            <a:r>
              <a:rPr lang="en">
                <a:solidFill>
                  <a:schemeClr val="accent3"/>
                </a:solidFill>
              </a:rPr>
              <a:t>Seminario de lenguaje - Opción Python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70" name="Google Shape;470;p26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act6PythonPlus.ipynb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71" name="Google Shape;471;p26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presentacionFinal.py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472" name="Google Shape;4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7300" y="2459075"/>
            <a:ext cx="6234699" cy="19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/>
          <p:nvPr>
            <p:ph idx="9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Resolució</a:t>
            </a:r>
            <a:r>
              <a:rPr lang="en"/>
              <a:t>n  </a:t>
            </a:r>
            <a:r>
              <a:rPr lang="en">
                <a:solidFill>
                  <a:schemeClr val="accent2"/>
                </a:solidFill>
              </a:rPr>
              <a:t>‘Ejercicio 2’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78" name="Google Shape;478;p27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79" name="Google Shape;479;p27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80" name="Google Shape;480;p27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81" name="Google Shape;481;p27"/>
          <p:cNvSpPr txBox="1"/>
          <p:nvPr>
            <p:ph idx="1" type="subTitle"/>
          </p:nvPr>
        </p:nvSpPr>
        <p:spPr>
          <a:xfrm>
            <a:off x="710125" y="4694725"/>
            <a:ext cx="55752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(venv) Seminario de lenguaje - Opción Python</a:t>
            </a:r>
            <a:endParaRPr/>
          </a:p>
        </p:txBody>
      </p:sp>
      <p:sp>
        <p:nvSpPr>
          <p:cNvPr id="482" name="Google Shape;482;p27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act6PythonPlus.ipynb</a:t>
            </a:r>
            <a:endParaRPr/>
          </a:p>
        </p:txBody>
      </p:sp>
      <p:sp>
        <p:nvSpPr>
          <p:cNvPr id="483" name="Google Shape;483;p27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presentacionFinal.py</a:t>
            </a:r>
            <a:endParaRPr/>
          </a:p>
        </p:txBody>
      </p:sp>
      <p:pic>
        <p:nvPicPr>
          <p:cNvPr id="484" name="Google Shape;4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425" y="1123900"/>
            <a:ext cx="4443407" cy="326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8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r>
              <a:rPr lang="en"/>
              <a:t>;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490" name="Google Shape;490;p28"/>
          <p:cNvSpPr txBox="1"/>
          <p:nvPr>
            <p:ph idx="1" type="subTitle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Pandas está escrito en Cython y C, que son significativamente más rápidos que Python &gt;</a:t>
            </a:r>
            <a:endParaRPr/>
          </a:p>
        </p:txBody>
      </p:sp>
      <p:sp>
        <p:nvSpPr>
          <p:cNvPr id="491" name="Google Shape;491;p28"/>
          <p:cNvSpPr txBox="1"/>
          <p:nvPr>
            <p:ph idx="2" type="subTitle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El uso de pandas contiene funciones más específicas &gt;</a:t>
            </a:r>
            <a:endParaRPr/>
          </a:p>
        </p:txBody>
      </p:sp>
      <p:sp>
        <p:nvSpPr>
          <p:cNvPr id="492" name="Google Shape;492;p28"/>
          <p:cNvSpPr txBox="1"/>
          <p:nvPr>
            <p:ph idx="3" type="subTitle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Legibilidad</a:t>
            </a:r>
            <a:endParaRPr/>
          </a:p>
        </p:txBody>
      </p:sp>
      <p:sp>
        <p:nvSpPr>
          <p:cNvPr id="493" name="Google Shape;493;p28"/>
          <p:cNvSpPr txBox="1"/>
          <p:nvPr>
            <p:ph idx="4" type="subTitle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Las operaciones se realizan de forma más sencilla y en una sola línea de código&gt;</a:t>
            </a:r>
            <a:endParaRPr/>
          </a:p>
        </p:txBody>
      </p:sp>
      <p:sp>
        <p:nvSpPr>
          <p:cNvPr id="494" name="Google Shape;494;p28"/>
          <p:cNvSpPr txBox="1"/>
          <p:nvPr>
            <p:ph idx="5" type="subTitle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Simplicidad</a:t>
            </a:r>
            <a:endParaRPr/>
          </a:p>
        </p:txBody>
      </p:sp>
      <p:sp>
        <p:nvSpPr>
          <p:cNvPr id="495" name="Google Shape;495;p28"/>
          <p:cNvSpPr txBox="1"/>
          <p:nvPr>
            <p:ph idx="6" type="subTitle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Escalabilidad</a:t>
            </a:r>
            <a:endParaRPr/>
          </a:p>
        </p:txBody>
      </p:sp>
      <p:grpSp>
        <p:nvGrpSpPr>
          <p:cNvPr id="496" name="Google Shape;496;p28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497" name="Google Shape;497;p28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8" name="Google Shape;498;p28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99" name="Google Shape;499;p28"/>
          <p:cNvGrpSpPr/>
          <p:nvPr/>
        </p:nvGrpSpPr>
        <p:grpSpPr>
          <a:xfrm>
            <a:off x="1877950" y="1628855"/>
            <a:ext cx="365774" cy="320040"/>
            <a:chOff x="5618463" y="1291725"/>
            <a:chExt cx="515175" cy="452225"/>
          </a:xfrm>
        </p:grpSpPr>
        <p:sp>
          <p:nvSpPr>
            <p:cNvPr id="500" name="Google Shape;500;p28"/>
            <p:cNvSpPr/>
            <p:nvPr/>
          </p:nvSpPr>
          <p:spPr>
            <a:xfrm>
              <a:off x="5977188" y="1594800"/>
              <a:ext cx="146500" cy="140500"/>
            </a:xfrm>
            <a:custGeom>
              <a:rect b="b" l="l" r="r" t="t"/>
              <a:pathLst>
                <a:path extrusionOk="0" h="5620" w="5860">
                  <a:moveTo>
                    <a:pt x="1384" y="0"/>
                  </a:moveTo>
                  <a:lnTo>
                    <a:pt x="0" y="1403"/>
                  </a:lnTo>
                  <a:cubicBezTo>
                    <a:pt x="531" y="2010"/>
                    <a:pt x="1024" y="2636"/>
                    <a:pt x="1460" y="3319"/>
                  </a:cubicBezTo>
                  <a:lnTo>
                    <a:pt x="2522" y="4968"/>
                  </a:lnTo>
                  <a:cubicBezTo>
                    <a:pt x="2874" y="5401"/>
                    <a:pt x="3381" y="5620"/>
                    <a:pt x="3887" y="5620"/>
                  </a:cubicBezTo>
                  <a:cubicBezTo>
                    <a:pt x="4334" y="5620"/>
                    <a:pt x="4781" y="5448"/>
                    <a:pt x="5120" y="5101"/>
                  </a:cubicBezTo>
                  <a:cubicBezTo>
                    <a:pt x="5859" y="4361"/>
                    <a:pt x="5802" y="3148"/>
                    <a:pt x="5006" y="2484"/>
                  </a:cubicBezTo>
                  <a:lnTo>
                    <a:pt x="3262" y="1403"/>
                  </a:lnTo>
                  <a:cubicBezTo>
                    <a:pt x="2617" y="967"/>
                    <a:pt x="1991" y="512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8"/>
            <p:cNvSpPr/>
            <p:nvPr/>
          </p:nvSpPr>
          <p:spPr>
            <a:xfrm>
              <a:off x="5937838" y="1555925"/>
              <a:ext cx="74450" cy="73500"/>
            </a:xfrm>
            <a:custGeom>
              <a:rect b="b" l="l" r="r" t="t"/>
              <a:pathLst>
                <a:path extrusionOk="0" h="2940" w="2978">
                  <a:moveTo>
                    <a:pt x="1271" y="0"/>
                  </a:moveTo>
                  <a:cubicBezTo>
                    <a:pt x="911" y="475"/>
                    <a:pt x="474" y="892"/>
                    <a:pt x="0" y="1252"/>
                  </a:cubicBezTo>
                  <a:cubicBezTo>
                    <a:pt x="493" y="1726"/>
                    <a:pt x="1043" y="2333"/>
                    <a:pt x="1574" y="2940"/>
                  </a:cubicBezTo>
                  <a:lnTo>
                    <a:pt x="2977" y="1555"/>
                  </a:lnTo>
                  <a:cubicBezTo>
                    <a:pt x="2352" y="1024"/>
                    <a:pt x="1745" y="475"/>
                    <a:pt x="1271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8"/>
            <p:cNvSpPr/>
            <p:nvPr/>
          </p:nvSpPr>
          <p:spPr>
            <a:xfrm>
              <a:off x="5630188" y="1300900"/>
              <a:ext cx="371675" cy="317875"/>
            </a:xfrm>
            <a:custGeom>
              <a:rect b="b" l="l" r="r" t="t"/>
              <a:pathLst>
                <a:path extrusionOk="0" h="12715" w="14867">
                  <a:moveTo>
                    <a:pt x="8530" y="0"/>
                  </a:moveTo>
                  <a:cubicBezTo>
                    <a:pt x="8518" y="0"/>
                    <a:pt x="8507" y="0"/>
                    <a:pt x="8495" y="0"/>
                  </a:cubicBezTo>
                  <a:cubicBezTo>
                    <a:pt x="2826" y="0"/>
                    <a:pt x="0" y="6845"/>
                    <a:pt x="4001" y="10846"/>
                  </a:cubicBezTo>
                  <a:cubicBezTo>
                    <a:pt x="5220" y="12065"/>
                    <a:pt x="6855" y="12714"/>
                    <a:pt x="8515" y="12714"/>
                  </a:cubicBezTo>
                  <a:cubicBezTo>
                    <a:pt x="9333" y="12714"/>
                    <a:pt x="10158" y="12556"/>
                    <a:pt x="10941" y="12230"/>
                  </a:cubicBezTo>
                  <a:cubicBezTo>
                    <a:pt x="13311" y="11244"/>
                    <a:pt x="14866" y="8931"/>
                    <a:pt x="14866" y="6352"/>
                  </a:cubicBezTo>
                  <a:cubicBezTo>
                    <a:pt x="14866" y="2856"/>
                    <a:pt x="12041" y="0"/>
                    <a:pt x="85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8"/>
            <p:cNvSpPr/>
            <p:nvPr/>
          </p:nvSpPr>
          <p:spPr>
            <a:xfrm>
              <a:off x="5860088" y="1372000"/>
              <a:ext cx="53125" cy="158825"/>
            </a:xfrm>
            <a:custGeom>
              <a:rect b="b" l="l" r="r" t="t"/>
              <a:pathLst>
                <a:path extrusionOk="0" h="6353" w="2125">
                  <a:moveTo>
                    <a:pt x="1" y="0"/>
                  </a:moveTo>
                  <a:lnTo>
                    <a:pt x="1" y="6353"/>
                  </a:lnTo>
                  <a:lnTo>
                    <a:pt x="2124" y="6353"/>
                  </a:lnTo>
                  <a:lnTo>
                    <a:pt x="2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8"/>
            <p:cNvSpPr/>
            <p:nvPr/>
          </p:nvSpPr>
          <p:spPr>
            <a:xfrm>
              <a:off x="5807463" y="1425100"/>
              <a:ext cx="52650" cy="105725"/>
            </a:xfrm>
            <a:custGeom>
              <a:rect b="b" l="l" r="r" t="t"/>
              <a:pathLst>
                <a:path extrusionOk="0" h="4229" w="2106">
                  <a:moveTo>
                    <a:pt x="1" y="0"/>
                  </a:moveTo>
                  <a:lnTo>
                    <a:pt x="1" y="4229"/>
                  </a:lnTo>
                  <a:lnTo>
                    <a:pt x="2106" y="4229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8"/>
            <p:cNvSpPr/>
            <p:nvPr/>
          </p:nvSpPr>
          <p:spPr>
            <a:xfrm>
              <a:off x="5754388" y="1478175"/>
              <a:ext cx="53100" cy="52650"/>
            </a:xfrm>
            <a:custGeom>
              <a:rect b="b" l="l" r="r" t="t"/>
              <a:pathLst>
                <a:path extrusionOk="0" h="2106" w="2124">
                  <a:moveTo>
                    <a:pt x="0" y="1"/>
                  </a:moveTo>
                  <a:lnTo>
                    <a:pt x="0" y="2106"/>
                  </a:lnTo>
                  <a:lnTo>
                    <a:pt x="2124" y="2106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8"/>
            <p:cNvSpPr/>
            <p:nvPr/>
          </p:nvSpPr>
          <p:spPr>
            <a:xfrm>
              <a:off x="5720513" y="1326975"/>
              <a:ext cx="133925" cy="84575"/>
            </a:xfrm>
            <a:custGeom>
              <a:rect b="b" l="l" r="r" t="t"/>
              <a:pathLst>
                <a:path extrusionOk="0" h="3383" w="5357">
                  <a:moveTo>
                    <a:pt x="4882" y="0"/>
                  </a:moveTo>
                  <a:cubicBezTo>
                    <a:pt x="2891" y="0"/>
                    <a:pt x="1071" y="1119"/>
                    <a:pt x="161" y="2901"/>
                  </a:cubicBezTo>
                  <a:cubicBezTo>
                    <a:pt x="1" y="3128"/>
                    <a:pt x="299" y="3382"/>
                    <a:pt x="544" y="3382"/>
                  </a:cubicBezTo>
                  <a:cubicBezTo>
                    <a:pt x="647" y="3382"/>
                    <a:pt x="741" y="3336"/>
                    <a:pt x="786" y="3224"/>
                  </a:cubicBezTo>
                  <a:cubicBezTo>
                    <a:pt x="1556" y="1684"/>
                    <a:pt x="3126" y="720"/>
                    <a:pt x="4832" y="720"/>
                  </a:cubicBezTo>
                  <a:cubicBezTo>
                    <a:pt x="4849" y="720"/>
                    <a:pt x="4865" y="720"/>
                    <a:pt x="4882" y="721"/>
                  </a:cubicBezTo>
                  <a:cubicBezTo>
                    <a:pt x="5356" y="721"/>
                    <a:pt x="5356" y="0"/>
                    <a:pt x="4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8"/>
            <p:cNvSpPr/>
            <p:nvPr/>
          </p:nvSpPr>
          <p:spPr>
            <a:xfrm>
              <a:off x="5710288" y="1426975"/>
              <a:ext cx="15675" cy="13450"/>
            </a:xfrm>
            <a:custGeom>
              <a:rect b="b" l="l" r="r" t="t"/>
              <a:pathLst>
                <a:path extrusionOk="0" h="538" w="627">
                  <a:moveTo>
                    <a:pt x="361" y="1"/>
                  </a:moveTo>
                  <a:cubicBezTo>
                    <a:pt x="115" y="1"/>
                    <a:pt x="1" y="285"/>
                    <a:pt x="171" y="456"/>
                  </a:cubicBezTo>
                  <a:cubicBezTo>
                    <a:pt x="221" y="512"/>
                    <a:pt x="288" y="538"/>
                    <a:pt x="354" y="538"/>
                  </a:cubicBezTo>
                  <a:cubicBezTo>
                    <a:pt x="490" y="538"/>
                    <a:pt x="627" y="432"/>
                    <a:pt x="627" y="266"/>
                  </a:cubicBezTo>
                  <a:cubicBezTo>
                    <a:pt x="608" y="115"/>
                    <a:pt x="494" y="1"/>
                    <a:pt x="3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8"/>
            <p:cNvSpPr/>
            <p:nvPr/>
          </p:nvSpPr>
          <p:spPr>
            <a:xfrm>
              <a:off x="5618463" y="1291725"/>
              <a:ext cx="515175" cy="452225"/>
            </a:xfrm>
            <a:custGeom>
              <a:rect b="b" l="l" r="r" t="t"/>
              <a:pathLst>
                <a:path extrusionOk="0" h="18089" w="20607">
                  <a:moveTo>
                    <a:pt x="8963" y="714"/>
                  </a:moveTo>
                  <a:cubicBezTo>
                    <a:pt x="11160" y="714"/>
                    <a:pt x="13248" y="1913"/>
                    <a:pt x="14311" y="3951"/>
                  </a:cubicBezTo>
                  <a:cubicBezTo>
                    <a:pt x="15676" y="6568"/>
                    <a:pt x="14937" y="9772"/>
                    <a:pt x="12567" y="11536"/>
                  </a:cubicBezTo>
                  <a:cubicBezTo>
                    <a:pt x="11524" y="12313"/>
                    <a:pt x="10272" y="12730"/>
                    <a:pt x="8983" y="12730"/>
                  </a:cubicBezTo>
                  <a:cubicBezTo>
                    <a:pt x="6044" y="12730"/>
                    <a:pt x="3522" y="10587"/>
                    <a:pt x="3048" y="7667"/>
                  </a:cubicBezTo>
                  <a:cubicBezTo>
                    <a:pt x="2593" y="4766"/>
                    <a:pt x="4300" y="1941"/>
                    <a:pt x="7087" y="1012"/>
                  </a:cubicBezTo>
                  <a:cubicBezTo>
                    <a:pt x="7707" y="811"/>
                    <a:pt x="8340" y="714"/>
                    <a:pt x="8963" y="714"/>
                  </a:cubicBezTo>
                  <a:close/>
                  <a:moveTo>
                    <a:pt x="14065" y="11080"/>
                  </a:moveTo>
                  <a:cubicBezTo>
                    <a:pt x="14425" y="11422"/>
                    <a:pt x="14823" y="11782"/>
                    <a:pt x="15221" y="12123"/>
                  </a:cubicBezTo>
                  <a:lnTo>
                    <a:pt x="14368" y="12996"/>
                  </a:lnTo>
                  <a:cubicBezTo>
                    <a:pt x="14027" y="12597"/>
                    <a:pt x="13667" y="12199"/>
                    <a:pt x="13306" y="11839"/>
                  </a:cubicBezTo>
                  <a:cubicBezTo>
                    <a:pt x="13572" y="11611"/>
                    <a:pt x="13837" y="11346"/>
                    <a:pt x="14065" y="11080"/>
                  </a:cubicBezTo>
                  <a:close/>
                  <a:moveTo>
                    <a:pt x="15771" y="12578"/>
                  </a:moveTo>
                  <a:cubicBezTo>
                    <a:pt x="16302" y="13015"/>
                    <a:pt x="16852" y="13413"/>
                    <a:pt x="17440" y="13792"/>
                  </a:cubicBezTo>
                  <a:lnTo>
                    <a:pt x="19146" y="14892"/>
                  </a:lnTo>
                  <a:cubicBezTo>
                    <a:pt x="19696" y="15385"/>
                    <a:pt x="19772" y="16219"/>
                    <a:pt x="19336" y="16826"/>
                  </a:cubicBezTo>
                  <a:cubicBezTo>
                    <a:pt x="19051" y="17179"/>
                    <a:pt x="18630" y="17360"/>
                    <a:pt x="18207" y="17360"/>
                  </a:cubicBezTo>
                  <a:cubicBezTo>
                    <a:pt x="17814" y="17360"/>
                    <a:pt x="17420" y="17203"/>
                    <a:pt x="17137" y="16883"/>
                  </a:cubicBezTo>
                  <a:lnTo>
                    <a:pt x="16094" y="15233"/>
                  </a:lnTo>
                  <a:cubicBezTo>
                    <a:pt x="15714" y="14645"/>
                    <a:pt x="15278" y="14076"/>
                    <a:pt x="14823" y="13526"/>
                  </a:cubicBezTo>
                  <a:lnTo>
                    <a:pt x="15771" y="12578"/>
                  </a:lnTo>
                  <a:close/>
                  <a:moveTo>
                    <a:pt x="8922" y="0"/>
                  </a:moveTo>
                  <a:cubicBezTo>
                    <a:pt x="7272" y="0"/>
                    <a:pt x="5590" y="612"/>
                    <a:pt x="4224" y="1979"/>
                  </a:cubicBezTo>
                  <a:cubicBezTo>
                    <a:pt x="1" y="6202"/>
                    <a:pt x="2983" y="13432"/>
                    <a:pt x="8960" y="13432"/>
                  </a:cubicBezTo>
                  <a:cubicBezTo>
                    <a:pt x="8967" y="13432"/>
                    <a:pt x="8975" y="13432"/>
                    <a:pt x="8983" y="13432"/>
                  </a:cubicBezTo>
                  <a:cubicBezTo>
                    <a:pt x="9012" y="13432"/>
                    <a:pt x="9042" y="13432"/>
                    <a:pt x="9071" y="13432"/>
                  </a:cubicBezTo>
                  <a:cubicBezTo>
                    <a:pt x="10386" y="13432"/>
                    <a:pt x="11662" y="13017"/>
                    <a:pt x="12737" y="12294"/>
                  </a:cubicBezTo>
                  <a:cubicBezTo>
                    <a:pt x="13761" y="13318"/>
                    <a:pt x="14690" y="14437"/>
                    <a:pt x="15506" y="15631"/>
                  </a:cubicBezTo>
                  <a:lnTo>
                    <a:pt x="16568" y="17300"/>
                  </a:lnTo>
                  <a:cubicBezTo>
                    <a:pt x="16587" y="17300"/>
                    <a:pt x="16587" y="17319"/>
                    <a:pt x="16606" y="17338"/>
                  </a:cubicBezTo>
                  <a:cubicBezTo>
                    <a:pt x="17025" y="17836"/>
                    <a:pt x="17622" y="18089"/>
                    <a:pt x="18221" y="18089"/>
                  </a:cubicBezTo>
                  <a:cubicBezTo>
                    <a:pt x="18761" y="18089"/>
                    <a:pt x="19302" y="17884"/>
                    <a:pt x="19715" y="17470"/>
                  </a:cubicBezTo>
                  <a:cubicBezTo>
                    <a:pt x="20606" y="16579"/>
                    <a:pt x="20531" y="15138"/>
                    <a:pt x="19583" y="14342"/>
                  </a:cubicBezTo>
                  <a:lnTo>
                    <a:pt x="19545" y="14323"/>
                  </a:lnTo>
                  <a:lnTo>
                    <a:pt x="17800" y="13204"/>
                  </a:lnTo>
                  <a:cubicBezTo>
                    <a:pt x="16625" y="12408"/>
                    <a:pt x="15525" y="11517"/>
                    <a:pt x="14501" y="10531"/>
                  </a:cubicBezTo>
                  <a:cubicBezTo>
                    <a:pt x="15278" y="9412"/>
                    <a:pt x="15695" y="8085"/>
                    <a:pt x="15695" y="6738"/>
                  </a:cubicBezTo>
                  <a:cubicBezTo>
                    <a:pt x="15695" y="2683"/>
                    <a:pt x="12378" y="0"/>
                    <a:pt x="89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8"/>
            <p:cNvSpPr/>
            <p:nvPr/>
          </p:nvSpPr>
          <p:spPr>
            <a:xfrm>
              <a:off x="5724988" y="1363475"/>
              <a:ext cx="217600" cy="176350"/>
            </a:xfrm>
            <a:custGeom>
              <a:rect b="b" l="l" r="r" t="t"/>
              <a:pathLst>
                <a:path extrusionOk="0" h="7054" w="8704">
                  <a:moveTo>
                    <a:pt x="2940" y="4949"/>
                  </a:moveTo>
                  <a:lnTo>
                    <a:pt x="2940" y="6352"/>
                  </a:lnTo>
                  <a:lnTo>
                    <a:pt x="1518" y="6352"/>
                  </a:lnTo>
                  <a:lnTo>
                    <a:pt x="1518" y="4949"/>
                  </a:lnTo>
                  <a:close/>
                  <a:moveTo>
                    <a:pt x="5063" y="2825"/>
                  </a:moveTo>
                  <a:lnTo>
                    <a:pt x="5063" y="6352"/>
                  </a:lnTo>
                  <a:lnTo>
                    <a:pt x="3641" y="6352"/>
                  </a:lnTo>
                  <a:lnTo>
                    <a:pt x="3641" y="2825"/>
                  </a:lnTo>
                  <a:close/>
                  <a:moveTo>
                    <a:pt x="7187" y="702"/>
                  </a:moveTo>
                  <a:lnTo>
                    <a:pt x="7187" y="6352"/>
                  </a:lnTo>
                  <a:lnTo>
                    <a:pt x="5765" y="6352"/>
                  </a:lnTo>
                  <a:lnTo>
                    <a:pt x="5765" y="702"/>
                  </a:lnTo>
                  <a:close/>
                  <a:moveTo>
                    <a:pt x="5405" y="0"/>
                  </a:moveTo>
                  <a:cubicBezTo>
                    <a:pt x="5215" y="0"/>
                    <a:pt x="5063" y="152"/>
                    <a:pt x="5063" y="341"/>
                  </a:cubicBezTo>
                  <a:lnTo>
                    <a:pt x="5063" y="2105"/>
                  </a:lnTo>
                  <a:lnTo>
                    <a:pt x="3300" y="2105"/>
                  </a:lnTo>
                  <a:cubicBezTo>
                    <a:pt x="3091" y="2105"/>
                    <a:pt x="2940" y="2276"/>
                    <a:pt x="2940" y="2465"/>
                  </a:cubicBezTo>
                  <a:lnTo>
                    <a:pt x="2940" y="4229"/>
                  </a:lnTo>
                  <a:lnTo>
                    <a:pt x="1176" y="4229"/>
                  </a:lnTo>
                  <a:cubicBezTo>
                    <a:pt x="987" y="4229"/>
                    <a:pt x="816" y="4380"/>
                    <a:pt x="816" y="4589"/>
                  </a:cubicBezTo>
                  <a:lnTo>
                    <a:pt x="816" y="6352"/>
                  </a:lnTo>
                  <a:lnTo>
                    <a:pt x="475" y="6352"/>
                  </a:lnTo>
                  <a:cubicBezTo>
                    <a:pt x="1" y="6352"/>
                    <a:pt x="1" y="7054"/>
                    <a:pt x="475" y="7054"/>
                  </a:cubicBezTo>
                  <a:lnTo>
                    <a:pt x="8230" y="7054"/>
                  </a:lnTo>
                  <a:cubicBezTo>
                    <a:pt x="8704" y="7054"/>
                    <a:pt x="8704" y="6352"/>
                    <a:pt x="8230" y="6352"/>
                  </a:cubicBezTo>
                  <a:lnTo>
                    <a:pt x="7889" y="6352"/>
                  </a:lnTo>
                  <a:lnTo>
                    <a:pt x="7889" y="341"/>
                  </a:lnTo>
                  <a:cubicBezTo>
                    <a:pt x="7889" y="152"/>
                    <a:pt x="7718" y="0"/>
                    <a:pt x="7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0" name="Google Shape;510;p28"/>
          <p:cNvGrpSpPr/>
          <p:nvPr/>
        </p:nvGrpSpPr>
        <p:grpSpPr>
          <a:xfrm>
            <a:off x="1771675" y="1545125"/>
            <a:ext cx="578325" cy="487500"/>
            <a:chOff x="4764875" y="1706700"/>
            <a:chExt cx="578325" cy="487500"/>
          </a:xfrm>
        </p:grpSpPr>
        <p:sp>
          <p:nvSpPr>
            <p:cNvPr id="511" name="Google Shape;511;p28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3" name="Google Shape;513;p28"/>
          <p:cNvGrpSpPr/>
          <p:nvPr/>
        </p:nvGrpSpPr>
        <p:grpSpPr>
          <a:xfrm>
            <a:off x="2198188" y="2528038"/>
            <a:ext cx="578325" cy="487500"/>
            <a:chOff x="4764875" y="1706700"/>
            <a:chExt cx="578325" cy="487500"/>
          </a:xfrm>
        </p:grpSpPr>
        <p:sp>
          <p:nvSpPr>
            <p:cNvPr id="514" name="Google Shape;514;p28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6" name="Google Shape;516;p28"/>
          <p:cNvGrpSpPr/>
          <p:nvPr/>
        </p:nvGrpSpPr>
        <p:grpSpPr>
          <a:xfrm>
            <a:off x="2624725" y="3510950"/>
            <a:ext cx="578325" cy="487500"/>
            <a:chOff x="4764875" y="1706700"/>
            <a:chExt cx="578325" cy="487500"/>
          </a:xfrm>
        </p:grpSpPr>
        <p:sp>
          <p:nvSpPr>
            <p:cNvPr id="517" name="Google Shape;517;p28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9" name="Google Shape;519;p28"/>
          <p:cNvSpPr txBox="1"/>
          <p:nvPr>
            <p:ph idx="4" type="subTitle"/>
          </p:nvPr>
        </p:nvSpPr>
        <p:spPr>
          <a:xfrm>
            <a:off x="710125" y="4694725"/>
            <a:ext cx="54489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(venv) Seminario de lenguaje - Opción Python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20" name="Google Shape;520;p28"/>
          <p:cNvSpPr txBox="1"/>
          <p:nvPr>
            <p:ph idx="4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act6PythonPlus.ipynb</a:t>
            </a:r>
            <a:endParaRPr/>
          </a:p>
        </p:txBody>
      </p:sp>
      <p:sp>
        <p:nvSpPr>
          <p:cNvPr id="521" name="Google Shape;521;p28"/>
          <p:cNvSpPr txBox="1"/>
          <p:nvPr>
            <p:ph idx="4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presentacionFinal.py</a:t>
            </a:r>
            <a:endParaRPr/>
          </a:p>
        </p:txBody>
      </p:sp>
      <p:grpSp>
        <p:nvGrpSpPr>
          <p:cNvPr id="522" name="Google Shape;522;p28"/>
          <p:cNvGrpSpPr/>
          <p:nvPr/>
        </p:nvGrpSpPr>
        <p:grpSpPr>
          <a:xfrm>
            <a:off x="2304499" y="2588921"/>
            <a:ext cx="365736" cy="365741"/>
            <a:chOff x="6559538" y="4194875"/>
            <a:chExt cx="532600" cy="528375"/>
          </a:xfrm>
        </p:grpSpPr>
        <p:sp>
          <p:nvSpPr>
            <p:cNvPr id="523" name="Google Shape;523;p28"/>
            <p:cNvSpPr/>
            <p:nvPr/>
          </p:nvSpPr>
          <p:spPr>
            <a:xfrm>
              <a:off x="6728063" y="4223800"/>
              <a:ext cx="334700" cy="335175"/>
            </a:xfrm>
            <a:custGeom>
              <a:rect b="b" l="l" r="r" t="t"/>
              <a:pathLst>
                <a:path extrusionOk="0" h="13407" w="13388">
                  <a:moveTo>
                    <a:pt x="10220" y="1"/>
                  </a:moveTo>
                  <a:cubicBezTo>
                    <a:pt x="8267" y="588"/>
                    <a:pt x="5916" y="1631"/>
                    <a:pt x="4096" y="3452"/>
                  </a:cubicBezTo>
                  <a:cubicBezTo>
                    <a:pt x="3337" y="4210"/>
                    <a:pt x="2655" y="4987"/>
                    <a:pt x="2010" y="5822"/>
                  </a:cubicBezTo>
                  <a:cubicBezTo>
                    <a:pt x="1233" y="6808"/>
                    <a:pt x="569" y="7870"/>
                    <a:pt x="0" y="9007"/>
                  </a:cubicBezTo>
                  <a:cubicBezTo>
                    <a:pt x="2029" y="9747"/>
                    <a:pt x="3641" y="11358"/>
                    <a:pt x="4399" y="13406"/>
                  </a:cubicBezTo>
                  <a:cubicBezTo>
                    <a:pt x="5518" y="12837"/>
                    <a:pt x="6580" y="12155"/>
                    <a:pt x="7566" y="11377"/>
                  </a:cubicBezTo>
                  <a:cubicBezTo>
                    <a:pt x="8400" y="10733"/>
                    <a:pt x="9178" y="10050"/>
                    <a:pt x="9936" y="9292"/>
                  </a:cubicBezTo>
                  <a:cubicBezTo>
                    <a:pt x="11756" y="7471"/>
                    <a:pt x="12799" y="5139"/>
                    <a:pt x="13387" y="3167"/>
                  </a:cubicBezTo>
                  <a:lnTo>
                    <a:pt x="10239" y="20"/>
                  </a:lnTo>
                  <a:lnTo>
                    <a:pt x="10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6678763" y="4509175"/>
              <a:ext cx="101000" cy="100525"/>
            </a:xfrm>
            <a:custGeom>
              <a:rect b="b" l="l" r="r" t="t"/>
              <a:pathLst>
                <a:path extrusionOk="0" h="4021" w="4040">
                  <a:moveTo>
                    <a:pt x="1839" y="0"/>
                  </a:moveTo>
                  <a:cubicBezTo>
                    <a:pt x="1593" y="152"/>
                    <a:pt x="1384" y="323"/>
                    <a:pt x="1176" y="531"/>
                  </a:cubicBezTo>
                  <a:cubicBezTo>
                    <a:pt x="209" y="1479"/>
                    <a:pt x="0" y="4020"/>
                    <a:pt x="0" y="4020"/>
                  </a:cubicBezTo>
                  <a:cubicBezTo>
                    <a:pt x="0" y="4020"/>
                    <a:pt x="2541" y="3812"/>
                    <a:pt x="3508" y="2864"/>
                  </a:cubicBezTo>
                  <a:cubicBezTo>
                    <a:pt x="3717" y="2655"/>
                    <a:pt x="3887" y="2427"/>
                    <a:pt x="4039" y="2181"/>
                  </a:cubicBezTo>
                  <a:lnTo>
                    <a:pt x="18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6891588" y="4298475"/>
              <a:ext cx="110950" cy="82725"/>
            </a:xfrm>
            <a:custGeom>
              <a:rect b="b" l="l" r="r" t="t"/>
              <a:pathLst>
                <a:path extrusionOk="0" h="3309" w="4438">
                  <a:moveTo>
                    <a:pt x="2229" y="0"/>
                  </a:moveTo>
                  <a:cubicBezTo>
                    <a:pt x="1807" y="0"/>
                    <a:pt x="1385" y="161"/>
                    <a:pt x="1063" y="484"/>
                  </a:cubicBezTo>
                  <a:cubicBezTo>
                    <a:pt x="1" y="1526"/>
                    <a:pt x="740" y="3309"/>
                    <a:pt x="2219" y="3309"/>
                  </a:cubicBezTo>
                  <a:cubicBezTo>
                    <a:pt x="3698" y="3309"/>
                    <a:pt x="4438" y="1526"/>
                    <a:pt x="3395" y="484"/>
                  </a:cubicBezTo>
                  <a:cubicBezTo>
                    <a:pt x="3073" y="161"/>
                    <a:pt x="2651" y="0"/>
                    <a:pt x="2229" y="0"/>
                  </a:cubicBezTo>
                  <a:close/>
                </a:path>
              </a:pathLst>
            </a:custGeom>
            <a:solidFill>
              <a:srgbClr val="A5CF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6984038" y="4205325"/>
              <a:ext cx="97675" cy="97675"/>
            </a:xfrm>
            <a:custGeom>
              <a:rect b="b" l="l" r="r" t="t"/>
              <a:pathLst>
                <a:path extrusionOk="0" h="3907" w="3907">
                  <a:moveTo>
                    <a:pt x="3907" y="0"/>
                  </a:moveTo>
                  <a:lnTo>
                    <a:pt x="3907" y="0"/>
                  </a:lnTo>
                  <a:cubicBezTo>
                    <a:pt x="2579" y="114"/>
                    <a:pt x="1271" y="360"/>
                    <a:pt x="0" y="759"/>
                  </a:cubicBezTo>
                  <a:lnTo>
                    <a:pt x="3148" y="3906"/>
                  </a:lnTo>
                  <a:cubicBezTo>
                    <a:pt x="3546" y="2636"/>
                    <a:pt x="3793" y="1327"/>
                    <a:pt x="39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6826663" y="4508225"/>
              <a:ext cx="109525" cy="204325"/>
            </a:xfrm>
            <a:custGeom>
              <a:rect b="b" l="l" r="r" t="t"/>
              <a:pathLst>
                <a:path extrusionOk="0" h="8173" w="4381">
                  <a:moveTo>
                    <a:pt x="3641" y="0"/>
                  </a:moveTo>
                  <a:cubicBezTo>
                    <a:pt x="2655" y="778"/>
                    <a:pt x="1593" y="1442"/>
                    <a:pt x="474" y="2010"/>
                  </a:cubicBezTo>
                  <a:cubicBezTo>
                    <a:pt x="1214" y="4039"/>
                    <a:pt x="1043" y="6296"/>
                    <a:pt x="0" y="8173"/>
                  </a:cubicBezTo>
                  <a:cubicBezTo>
                    <a:pt x="2882" y="6580"/>
                    <a:pt x="4380" y="3262"/>
                    <a:pt x="3641" y="38"/>
                  </a:cubicBezTo>
                  <a:lnTo>
                    <a:pt x="3641" y="0"/>
                  </a:lnTo>
                  <a:close/>
                </a:path>
              </a:pathLst>
            </a:custGeom>
            <a:solidFill>
              <a:srgbClr val="A5CF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6573988" y="4364700"/>
              <a:ext cx="204350" cy="96150"/>
            </a:xfrm>
            <a:custGeom>
              <a:rect b="b" l="l" r="r" t="t"/>
              <a:pathLst>
                <a:path extrusionOk="0" h="3846" w="8174">
                  <a:moveTo>
                    <a:pt x="6502" y="0"/>
                  </a:moveTo>
                  <a:cubicBezTo>
                    <a:pt x="4549" y="0"/>
                    <a:pt x="2658" y="771"/>
                    <a:pt x="1252" y="2177"/>
                  </a:cubicBezTo>
                  <a:cubicBezTo>
                    <a:pt x="759" y="2670"/>
                    <a:pt x="342" y="3220"/>
                    <a:pt x="1" y="3845"/>
                  </a:cubicBezTo>
                  <a:cubicBezTo>
                    <a:pt x="1105" y="3221"/>
                    <a:pt x="2341" y="2904"/>
                    <a:pt x="3584" y="2904"/>
                  </a:cubicBezTo>
                  <a:cubicBezTo>
                    <a:pt x="4454" y="2904"/>
                    <a:pt x="5328" y="3059"/>
                    <a:pt x="6163" y="3371"/>
                  </a:cubicBezTo>
                  <a:cubicBezTo>
                    <a:pt x="6732" y="2234"/>
                    <a:pt x="7396" y="1172"/>
                    <a:pt x="8173" y="186"/>
                  </a:cubicBezTo>
                  <a:lnTo>
                    <a:pt x="8154" y="167"/>
                  </a:lnTo>
                  <a:lnTo>
                    <a:pt x="8154" y="186"/>
                  </a:lnTo>
                  <a:cubicBezTo>
                    <a:pt x="7605" y="61"/>
                    <a:pt x="7051" y="0"/>
                    <a:pt x="65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8"/>
            <p:cNvSpPr/>
            <p:nvPr/>
          </p:nvSpPr>
          <p:spPr>
            <a:xfrm>
              <a:off x="6711938" y="4448975"/>
              <a:ext cx="126125" cy="124450"/>
            </a:xfrm>
            <a:custGeom>
              <a:rect b="b" l="l" r="r" t="t"/>
              <a:pathLst>
                <a:path extrusionOk="0" h="4978" w="5045">
                  <a:moveTo>
                    <a:pt x="645" y="0"/>
                  </a:moveTo>
                  <a:cubicBezTo>
                    <a:pt x="418" y="436"/>
                    <a:pt x="228" y="910"/>
                    <a:pt x="95" y="1384"/>
                  </a:cubicBezTo>
                  <a:cubicBezTo>
                    <a:pt x="1" y="1669"/>
                    <a:pt x="95" y="1972"/>
                    <a:pt x="304" y="2181"/>
                  </a:cubicBezTo>
                  <a:lnTo>
                    <a:pt x="2845" y="4741"/>
                  </a:lnTo>
                  <a:cubicBezTo>
                    <a:pt x="3000" y="4896"/>
                    <a:pt x="3209" y="4978"/>
                    <a:pt x="3423" y="4978"/>
                  </a:cubicBezTo>
                  <a:cubicBezTo>
                    <a:pt x="3495" y="4978"/>
                    <a:pt x="3569" y="4968"/>
                    <a:pt x="3641" y="4949"/>
                  </a:cubicBezTo>
                  <a:cubicBezTo>
                    <a:pt x="4134" y="4798"/>
                    <a:pt x="4589" y="4627"/>
                    <a:pt x="5044" y="4399"/>
                  </a:cubicBezTo>
                  <a:cubicBezTo>
                    <a:pt x="4286" y="2351"/>
                    <a:pt x="2674" y="740"/>
                    <a:pt x="6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6846088" y="4329500"/>
              <a:ext cx="24200" cy="20675"/>
            </a:xfrm>
            <a:custGeom>
              <a:rect b="b" l="l" r="r" t="t"/>
              <a:pathLst>
                <a:path extrusionOk="0" h="827" w="968">
                  <a:moveTo>
                    <a:pt x="551" y="1"/>
                  </a:moveTo>
                  <a:cubicBezTo>
                    <a:pt x="171" y="1"/>
                    <a:pt x="1" y="437"/>
                    <a:pt x="247" y="703"/>
                  </a:cubicBezTo>
                  <a:cubicBezTo>
                    <a:pt x="333" y="789"/>
                    <a:pt x="439" y="827"/>
                    <a:pt x="544" y="827"/>
                  </a:cubicBezTo>
                  <a:cubicBezTo>
                    <a:pt x="760" y="827"/>
                    <a:pt x="968" y="661"/>
                    <a:pt x="968" y="418"/>
                  </a:cubicBezTo>
                  <a:cubicBezTo>
                    <a:pt x="968" y="172"/>
                    <a:pt x="778" y="1"/>
                    <a:pt x="5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773288" y="4359650"/>
              <a:ext cx="69975" cy="77250"/>
            </a:xfrm>
            <a:custGeom>
              <a:rect b="b" l="l" r="r" t="t"/>
              <a:pathLst>
                <a:path extrusionOk="0" h="3090" w="2799">
                  <a:moveTo>
                    <a:pt x="2329" y="0"/>
                  </a:moveTo>
                  <a:cubicBezTo>
                    <a:pt x="2215" y="0"/>
                    <a:pt x="2104" y="48"/>
                    <a:pt x="2021" y="141"/>
                  </a:cubicBezTo>
                  <a:cubicBezTo>
                    <a:pt x="1377" y="881"/>
                    <a:pt x="789" y="1639"/>
                    <a:pt x="239" y="2436"/>
                  </a:cubicBezTo>
                  <a:cubicBezTo>
                    <a:pt x="1" y="2753"/>
                    <a:pt x="289" y="3089"/>
                    <a:pt x="582" y="3089"/>
                  </a:cubicBezTo>
                  <a:cubicBezTo>
                    <a:pt x="708" y="3089"/>
                    <a:pt x="836" y="3026"/>
                    <a:pt x="922" y="2872"/>
                  </a:cubicBezTo>
                  <a:cubicBezTo>
                    <a:pt x="1453" y="2113"/>
                    <a:pt x="2021" y="1374"/>
                    <a:pt x="2647" y="672"/>
                  </a:cubicBezTo>
                  <a:cubicBezTo>
                    <a:pt x="2799" y="502"/>
                    <a:pt x="2780" y="255"/>
                    <a:pt x="2609" y="103"/>
                  </a:cubicBezTo>
                  <a:cubicBezTo>
                    <a:pt x="2523" y="34"/>
                    <a:pt x="2424" y="0"/>
                    <a:pt x="23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6878338" y="4288150"/>
              <a:ext cx="137950" cy="103000"/>
            </a:xfrm>
            <a:custGeom>
              <a:rect b="b" l="l" r="r" t="t"/>
              <a:pathLst>
                <a:path extrusionOk="0" h="4120" w="5518">
                  <a:moveTo>
                    <a:pt x="2759" y="825"/>
                  </a:moveTo>
                  <a:cubicBezTo>
                    <a:pt x="3077" y="825"/>
                    <a:pt x="3394" y="944"/>
                    <a:pt x="3641" y="1181"/>
                  </a:cubicBezTo>
                  <a:cubicBezTo>
                    <a:pt x="4418" y="1958"/>
                    <a:pt x="3868" y="3305"/>
                    <a:pt x="2749" y="3305"/>
                  </a:cubicBezTo>
                  <a:cubicBezTo>
                    <a:pt x="1650" y="3305"/>
                    <a:pt x="1100" y="1958"/>
                    <a:pt x="1877" y="1181"/>
                  </a:cubicBezTo>
                  <a:cubicBezTo>
                    <a:pt x="2124" y="944"/>
                    <a:pt x="2441" y="825"/>
                    <a:pt x="2759" y="825"/>
                  </a:cubicBezTo>
                  <a:close/>
                  <a:moveTo>
                    <a:pt x="2757" y="1"/>
                  </a:moveTo>
                  <a:cubicBezTo>
                    <a:pt x="2228" y="1"/>
                    <a:pt x="1697" y="204"/>
                    <a:pt x="1289" y="612"/>
                  </a:cubicBezTo>
                  <a:cubicBezTo>
                    <a:pt x="0" y="1901"/>
                    <a:pt x="910" y="4120"/>
                    <a:pt x="2749" y="4120"/>
                  </a:cubicBezTo>
                  <a:cubicBezTo>
                    <a:pt x="4589" y="4120"/>
                    <a:pt x="5518" y="1901"/>
                    <a:pt x="4209" y="612"/>
                  </a:cubicBezTo>
                  <a:cubicBezTo>
                    <a:pt x="3811" y="204"/>
                    <a:pt x="3285" y="1"/>
                    <a:pt x="27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6559538" y="4637825"/>
              <a:ext cx="93450" cy="85200"/>
            </a:xfrm>
            <a:custGeom>
              <a:rect b="b" l="l" r="r" t="t"/>
              <a:pathLst>
                <a:path extrusionOk="0" h="3408" w="3738">
                  <a:moveTo>
                    <a:pt x="3153" y="1"/>
                  </a:moveTo>
                  <a:cubicBezTo>
                    <a:pt x="3059" y="1"/>
                    <a:pt x="2961" y="38"/>
                    <a:pt x="2873" y="126"/>
                  </a:cubicBezTo>
                  <a:lnTo>
                    <a:pt x="294" y="2704"/>
                  </a:lnTo>
                  <a:cubicBezTo>
                    <a:pt x="0" y="2999"/>
                    <a:pt x="277" y="3407"/>
                    <a:pt x="601" y="3407"/>
                  </a:cubicBezTo>
                  <a:cubicBezTo>
                    <a:pt x="695" y="3407"/>
                    <a:pt x="793" y="3373"/>
                    <a:pt x="882" y="3292"/>
                  </a:cubicBezTo>
                  <a:lnTo>
                    <a:pt x="3461" y="713"/>
                  </a:lnTo>
                  <a:cubicBezTo>
                    <a:pt x="3738" y="408"/>
                    <a:pt x="3466" y="1"/>
                    <a:pt x="31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6663538" y="4638225"/>
              <a:ext cx="92025" cy="84400"/>
            </a:xfrm>
            <a:custGeom>
              <a:rect b="b" l="l" r="r" t="t"/>
              <a:pathLst>
                <a:path extrusionOk="0" h="3376" w="3681">
                  <a:moveTo>
                    <a:pt x="3114" y="0"/>
                  </a:moveTo>
                  <a:cubicBezTo>
                    <a:pt x="3025" y="0"/>
                    <a:pt x="2932" y="33"/>
                    <a:pt x="2847" y="110"/>
                  </a:cubicBezTo>
                  <a:lnTo>
                    <a:pt x="268" y="2688"/>
                  </a:lnTo>
                  <a:cubicBezTo>
                    <a:pt x="0" y="2986"/>
                    <a:pt x="269" y="3376"/>
                    <a:pt x="580" y="3376"/>
                  </a:cubicBezTo>
                  <a:cubicBezTo>
                    <a:pt x="665" y="3376"/>
                    <a:pt x="755" y="3346"/>
                    <a:pt x="837" y="3276"/>
                  </a:cubicBezTo>
                  <a:lnTo>
                    <a:pt x="3416" y="697"/>
                  </a:lnTo>
                  <a:cubicBezTo>
                    <a:pt x="3680" y="389"/>
                    <a:pt x="3420" y="0"/>
                    <a:pt x="31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8"/>
            <p:cNvSpPr/>
            <p:nvPr/>
          </p:nvSpPr>
          <p:spPr>
            <a:xfrm>
              <a:off x="6559638" y="4534775"/>
              <a:ext cx="90225" cy="85350"/>
            </a:xfrm>
            <a:custGeom>
              <a:rect b="b" l="l" r="r" t="t"/>
              <a:pathLst>
                <a:path extrusionOk="0" h="3414" w="3609">
                  <a:moveTo>
                    <a:pt x="3163" y="0"/>
                  </a:moveTo>
                  <a:cubicBezTo>
                    <a:pt x="3059" y="0"/>
                    <a:pt x="2954" y="38"/>
                    <a:pt x="2869" y="114"/>
                  </a:cubicBezTo>
                  <a:lnTo>
                    <a:pt x="290" y="2693"/>
                  </a:lnTo>
                  <a:cubicBezTo>
                    <a:pt x="0" y="2998"/>
                    <a:pt x="276" y="3413"/>
                    <a:pt x="592" y="3413"/>
                  </a:cubicBezTo>
                  <a:cubicBezTo>
                    <a:pt x="689" y="3413"/>
                    <a:pt x="789" y="3374"/>
                    <a:pt x="878" y="3281"/>
                  </a:cubicBezTo>
                  <a:lnTo>
                    <a:pt x="3457" y="702"/>
                  </a:lnTo>
                  <a:cubicBezTo>
                    <a:pt x="3609" y="550"/>
                    <a:pt x="3609" y="285"/>
                    <a:pt x="3457" y="114"/>
                  </a:cubicBezTo>
                  <a:cubicBezTo>
                    <a:pt x="3372" y="38"/>
                    <a:pt x="3267" y="0"/>
                    <a:pt x="31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6561088" y="4194875"/>
              <a:ext cx="531050" cy="528375"/>
            </a:xfrm>
            <a:custGeom>
              <a:rect b="b" l="l" r="r" t="t"/>
              <a:pathLst>
                <a:path extrusionOk="0" h="21135" w="21242">
                  <a:moveTo>
                    <a:pt x="20369" y="854"/>
                  </a:moveTo>
                  <a:cubicBezTo>
                    <a:pt x="20275" y="1764"/>
                    <a:pt x="20104" y="2656"/>
                    <a:pt x="19857" y="3528"/>
                  </a:cubicBezTo>
                  <a:lnTo>
                    <a:pt x="17696" y="1366"/>
                  </a:lnTo>
                  <a:cubicBezTo>
                    <a:pt x="18587" y="1139"/>
                    <a:pt x="19478" y="968"/>
                    <a:pt x="20369" y="854"/>
                  </a:cubicBezTo>
                  <a:close/>
                  <a:moveTo>
                    <a:pt x="7010" y="7196"/>
                  </a:moveTo>
                  <a:cubicBezTo>
                    <a:pt x="7329" y="7196"/>
                    <a:pt x="7649" y="7218"/>
                    <a:pt x="7969" y="7263"/>
                  </a:cubicBezTo>
                  <a:cubicBezTo>
                    <a:pt x="7419" y="8022"/>
                    <a:pt x="6907" y="8818"/>
                    <a:pt x="6471" y="9652"/>
                  </a:cubicBezTo>
                  <a:cubicBezTo>
                    <a:pt x="5701" y="9408"/>
                    <a:pt x="4898" y="9285"/>
                    <a:pt x="4095" y="9285"/>
                  </a:cubicBezTo>
                  <a:cubicBezTo>
                    <a:pt x="3277" y="9285"/>
                    <a:pt x="2458" y="9413"/>
                    <a:pt x="1673" y="9671"/>
                  </a:cubicBezTo>
                  <a:cubicBezTo>
                    <a:pt x="1806" y="9520"/>
                    <a:pt x="1939" y="9387"/>
                    <a:pt x="2072" y="9254"/>
                  </a:cubicBezTo>
                  <a:cubicBezTo>
                    <a:pt x="3380" y="7929"/>
                    <a:pt x="5171" y="7196"/>
                    <a:pt x="7010" y="7196"/>
                  </a:cubicBezTo>
                  <a:close/>
                  <a:moveTo>
                    <a:pt x="16805" y="1632"/>
                  </a:moveTo>
                  <a:lnTo>
                    <a:pt x="19611" y="4438"/>
                  </a:lnTo>
                  <a:cubicBezTo>
                    <a:pt x="18853" y="6808"/>
                    <a:pt x="17753" y="8742"/>
                    <a:pt x="16331" y="10164"/>
                  </a:cubicBezTo>
                  <a:cubicBezTo>
                    <a:pt x="14833" y="11662"/>
                    <a:pt x="13145" y="12952"/>
                    <a:pt x="11287" y="13994"/>
                  </a:cubicBezTo>
                  <a:cubicBezTo>
                    <a:pt x="10509" y="12174"/>
                    <a:pt x="9068" y="10733"/>
                    <a:pt x="7248" y="9937"/>
                  </a:cubicBezTo>
                  <a:cubicBezTo>
                    <a:pt x="8272" y="8097"/>
                    <a:pt x="9561" y="6410"/>
                    <a:pt x="11078" y="4912"/>
                  </a:cubicBezTo>
                  <a:cubicBezTo>
                    <a:pt x="12500" y="3490"/>
                    <a:pt x="14434" y="2371"/>
                    <a:pt x="16805" y="1632"/>
                  </a:cubicBezTo>
                  <a:close/>
                  <a:moveTo>
                    <a:pt x="6888" y="10676"/>
                  </a:moveTo>
                  <a:cubicBezTo>
                    <a:pt x="7703" y="11037"/>
                    <a:pt x="8443" y="11530"/>
                    <a:pt x="9068" y="12174"/>
                  </a:cubicBezTo>
                  <a:cubicBezTo>
                    <a:pt x="9694" y="12781"/>
                    <a:pt x="10206" y="13539"/>
                    <a:pt x="10547" y="14355"/>
                  </a:cubicBezTo>
                  <a:cubicBezTo>
                    <a:pt x="10225" y="14487"/>
                    <a:pt x="9903" y="14620"/>
                    <a:pt x="9561" y="14715"/>
                  </a:cubicBezTo>
                  <a:lnTo>
                    <a:pt x="9580" y="14715"/>
                  </a:lnTo>
                  <a:cubicBezTo>
                    <a:pt x="9542" y="14725"/>
                    <a:pt x="9504" y="14729"/>
                    <a:pt x="9467" y="14729"/>
                  </a:cubicBezTo>
                  <a:cubicBezTo>
                    <a:pt x="9356" y="14729"/>
                    <a:pt x="9253" y="14687"/>
                    <a:pt x="9182" y="14601"/>
                  </a:cubicBezTo>
                  <a:lnTo>
                    <a:pt x="6622" y="12060"/>
                  </a:lnTo>
                  <a:cubicBezTo>
                    <a:pt x="6528" y="11966"/>
                    <a:pt x="6490" y="11814"/>
                    <a:pt x="6528" y="11662"/>
                  </a:cubicBezTo>
                  <a:cubicBezTo>
                    <a:pt x="6622" y="11340"/>
                    <a:pt x="6736" y="10999"/>
                    <a:pt x="6888" y="10676"/>
                  </a:cubicBezTo>
                  <a:close/>
                  <a:moveTo>
                    <a:pt x="6509" y="13103"/>
                  </a:moveTo>
                  <a:lnTo>
                    <a:pt x="8215" y="14810"/>
                  </a:lnTo>
                  <a:cubicBezTo>
                    <a:pt x="8120" y="14924"/>
                    <a:pt x="8025" y="15037"/>
                    <a:pt x="7931" y="15132"/>
                  </a:cubicBezTo>
                  <a:cubicBezTo>
                    <a:pt x="7362" y="15701"/>
                    <a:pt x="6035" y="16004"/>
                    <a:pt x="5200" y="16118"/>
                  </a:cubicBezTo>
                  <a:cubicBezTo>
                    <a:pt x="5314" y="15284"/>
                    <a:pt x="5617" y="13957"/>
                    <a:pt x="6186" y="13388"/>
                  </a:cubicBezTo>
                  <a:cubicBezTo>
                    <a:pt x="6281" y="13274"/>
                    <a:pt x="6395" y="13179"/>
                    <a:pt x="6509" y="13103"/>
                  </a:cubicBezTo>
                  <a:close/>
                  <a:moveTo>
                    <a:pt x="13979" y="13255"/>
                  </a:moveTo>
                  <a:cubicBezTo>
                    <a:pt x="14283" y="15436"/>
                    <a:pt x="13562" y="17635"/>
                    <a:pt x="11988" y="19171"/>
                  </a:cubicBezTo>
                  <a:cubicBezTo>
                    <a:pt x="11856" y="19304"/>
                    <a:pt x="11723" y="19436"/>
                    <a:pt x="11571" y="19550"/>
                  </a:cubicBezTo>
                  <a:cubicBezTo>
                    <a:pt x="12083" y="17995"/>
                    <a:pt x="12083" y="16327"/>
                    <a:pt x="11590" y="14753"/>
                  </a:cubicBezTo>
                  <a:cubicBezTo>
                    <a:pt x="12425" y="14317"/>
                    <a:pt x="13221" y="13805"/>
                    <a:pt x="13979" y="13255"/>
                  </a:cubicBezTo>
                  <a:close/>
                  <a:moveTo>
                    <a:pt x="20806" y="1"/>
                  </a:moveTo>
                  <a:cubicBezTo>
                    <a:pt x="18701" y="115"/>
                    <a:pt x="13695" y="1120"/>
                    <a:pt x="10490" y="4343"/>
                  </a:cubicBezTo>
                  <a:cubicBezTo>
                    <a:pt x="9789" y="5026"/>
                    <a:pt x="9144" y="5746"/>
                    <a:pt x="8537" y="6524"/>
                  </a:cubicBezTo>
                  <a:cubicBezTo>
                    <a:pt x="8032" y="6423"/>
                    <a:pt x="7525" y="6374"/>
                    <a:pt x="7023" y="6374"/>
                  </a:cubicBezTo>
                  <a:cubicBezTo>
                    <a:pt x="4212" y="6374"/>
                    <a:pt x="1556" y="7904"/>
                    <a:pt x="156" y="10430"/>
                  </a:cubicBezTo>
                  <a:cubicBezTo>
                    <a:pt x="1" y="10726"/>
                    <a:pt x="242" y="11047"/>
                    <a:pt x="533" y="11047"/>
                  </a:cubicBezTo>
                  <a:cubicBezTo>
                    <a:pt x="596" y="11047"/>
                    <a:pt x="661" y="11032"/>
                    <a:pt x="725" y="10999"/>
                  </a:cubicBezTo>
                  <a:cubicBezTo>
                    <a:pt x="1777" y="10418"/>
                    <a:pt x="2945" y="10123"/>
                    <a:pt x="4120" y="10123"/>
                  </a:cubicBezTo>
                  <a:cubicBezTo>
                    <a:pt x="4788" y="10123"/>
                    <a:pt x="5458" y="10218"/>
                    <a:pt x="6110" y="10411"/>
                  </a:cubicBezTo>
                  <a:cubicBezTo>
                    <a:pt x="5959" y="10752"/>
                    <a:pt x="5826" y="11093"/>
                    <a:pt x="5731" y="11435"/>
                  </a:cubicBezTo>
                  <a:cubicBezTo>
                    <a:pt x="5617" y="11814"/>
                    <a:pt x="5693" y="12212"/>
                    <a:pt x="5921" y="12515"/>
                  </a:cubicBezTo>
                  <a:cubicBezTo>
                    <a:pt x="5807" y="12610"/>
                    <a:pt x="5693" y="12705"/>
                    <a:pt x="5598" y="12800"/>
                  </a:cubicBezTo>
                  <a:cubicBezTo>
                    <a:pt x="4537" y="13862"/>
                    <a:pt x="4309" y="16459"/>
                    <a:pt x="4309" y="16573"/>
                  </a:cubicBezTo>
                  <a:cubicBezTo>
                    <a:pt x="4290" y="16801"/>
                    <a:pt x="4480" y="17009"/>
                    <a:pt x="4726" y="17009"/>
                  </a:cubicBezTo>
                  <a:lnTo>
                    <a:pt x="4745" y="17009"/>
                  </a:lnTo>
                  <a:cubicBezTo>
                    <a:pt x="4859" y="17009"/>
                    <a:pt x="7457" y="16782"/>
                    <a:pt x="8518" y="15720"/>
                  </a:cubicBezTo>
                  <a:cubicBezTo>
                    <a:pt x="8613" y="15606"/>
                    <a:pt x="8727" y="15492"/>
                    <a:pt x="8822" y="15379"/>
                  </a:cubicBezTo>
                  <a:cubicBezTo>
                    <a:pt x="9008" y="15503"/>
                    <a:pt x="9226" y="15570"/>
                    <a:pt x="9450" y="15570"/>
                  </a:cubicBezTo>
                  <a:cubicBezTo>
                    <a:pt x="9569" y="15570"/>
                    <a:pt x="9690" y="15551"/>
                    <a:pt x="9808" y="15511"/>
                  </a:cubicBezTo>
                  <a:cubicBezTo>
                    <a:pt x="10149" y="15417"/>
                    <a:pt x="10509" y="15284"/>
                    <a:pt x="10832" y="15132"/>
                  </a:cubicBezTo>
                  <a:lnTo>
                    <a:pt x="10832" y="15132"/>
                  </a:lnTo>
                  <a:cubicBezTo>
                    <a:pt x="11382" y="16934"/>
                    <a:pt x="11173" y="18868"/>
                    <a:pt x="10263" y="20517"/>
                  </a:cubicBezTo>
                  <a:cubicBezTo>
                    <a:pt x="10092" y="20813"/>
                    <a:pt x="10330" y="21135"/>
                    <a:pt x="10620" y="21135"/>
                  </a:cubicBezTo>
                  <a:cubicBezTo>
                    <a:pt x="10683" y="21135"/>
                    <a:pt x="10749" y="21120"/>
                    <a:pt x="10813" y="21086"/>
                  </a:cubicBezTo>
                  <a:cubicBezTo>
                    <a:pt x="13790" y="19436"/>
                    <a:pt x="15383" y="16042"/>
                    <a:pt x="14719" y="12705"/>
                  </a:cubicBezTo>
                  <a:cubicBezTo>
                    <a:pt x="15496" y="12098"/>
                    <a:pt x="16217" y="11454"/>
                    <a:pt x="16899" y="10752"/>
                  </a:cubicBezTo>
                  <a:cubicBezTo>
                    <a:pt x="18492" y="9178"/>
                    <a:pt x="19687" y="7055"/>
                    <a:pt x="20464" y="4457"/>
                  </a:cubicBezTo>
                  <a:cubicBezTo>
                    <a:pt x="20862" y="3149"/>
                    <a:pt x="21109" y="1802"/>
                    <a:pt x="21242" y="437"/>
                  </a:cubicBezTo>
                  <a:cubicBezTo>
                    <a:pt x="21242" y="323"/>
                    <a:pt x="21204" y="210"/>
                    <a:pt x="21109" y="134"/>
                  </a:cubicBezTo>
                  <a:cubicBezTo>
                    <a:pt x="21033" y="39"/>
                    <a:pt x="20919" y="1"/>
                    <a:pt x="208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28"/>
          <p:cNvGrpSpPr/>
          <p:nvPr/>
        </p:nvGrpSpPr>
        <p:grpSpPr>
          <a:xfrm>
            <a:off x="2768523" y="3571831"/>
            <a:ext cx="290724" cy="365751"/>
            <a:chOff x="5177013" y="5225925"/>
            <a:chExt cx="281600" cy="360275"/>
          </a:xfrm>
        </p:grpSpPr>
        <p:sp>
          <p:nvSpPr>
            <p:cNvPr id="538" name="Google Shape;538;p28"/>
            <p:cNvSpPr/>
            <p:nvPr/>
          </p:nvSpPr>
          <p:spPr>
            <a:xfrm>
              <a:off x="5226313" y="5275225"/>
              <a:ext cx="225175" cy="303875"/>
            </a:xfrm>
            <a:custGeom>
              <a:rect b="b" l="l" r="r" t="t"/>
              <a:pathLst>
                <a:path extrusionOk="0" h="12155" w="9007">
                  <a:moveTo>
                    <a:pt x="7319" y="0"/>
                  </a:moveTo>
                  <a:lnTo>
                    <a:pt x="0" y="10296"/>
                  </a:lnTo>
                  <a:lnTo>
                    <a:pt x="0" y="11586"/>
                  </a:lnTo>
                  <a:cubicBezTo>
                    <a:pt x="0" y="11908"/>
                    <a:pt x="266" y="12154"/>
                    <a:pt x="569" y="12154"/>
                  </a:cubicBezTo>
                  <a:lnTo>
                    <a:pt x="8457" y="12154"/>
                  </a:lnTo>
                  <a:cubicBezTo>
                    <a:pt x="8760" y="12154"/>
                    <a:pt x="9007" y="11908"/>
                    <a:pt x="9007" y="11586"/>
                  </a:cubicBezTo>
                  <a:lnTo>
                    <a:pt x="9007" y="569"/>
                  </a:lnTo>
                  <a:cubicBezTo>
                    <a:pt x="9007" y="247"/>
                    <a:pt x="8760" y="0"/>
                    <a:pt x="84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5184113" y="5233025"/>
              <a:ext cx="225200" cy="299625"/>
            </a:xfrm>
            <a:custGeom>
              <a:rect b="b" l="l" r="r" t="t"/>
              <a:pathLst>
                <a:path extrusionOk="0" h="11985" w="9008">
                  <a:moveTo>
                    <a:pt x="3622" y="1"/>
                  </a:moveTo>
                  <a:cubicBezTo>
                    <a:pt x="3527" y="1"/>
                    <a:pt x="3452" y="19"/>
                    <a:pt x="3376" y="57"/>
                  </a:cubicBezTo>
                  <a:lnTo>
                    <a:pt x="57" y="3376"/>
                  </a:lnTo>
                  <a:cubicBezTo>
                    <a:pt x="20" y="3433"/>
                    <a:pt x="1" y="3527"/>
                    <a:pt x="20" y="3603"/>
                  </a:cubicBezTo>
                  <a:lnTo>
                    <a:pt x="20" y="11434"/>
                  </a:lnTo>
                  <a:cubicBezTo>
                    <a:pt x="1" y="11738"/>
                    <a:pt x="266" y="11984"/>
                    <a:pt x="569" y="11984"/>
                  </a:cubicBezTo>
                  <a:lnTo>
                    <a:pt x="8457" y="11984"/>
                  </a:lnTo>
                  <a:cubicBezTo>
                    <a:pt x="8761" y="11984"/>
                    <a:pt x="9007" y="11738"/>
                    <a:pt x="9007" y="11434"/>
                  </a:cubicBezTo>
                  <a:lnTo>
                    <a:pt x="9007" y="569"/>
                  </a:lnTo>
                  <a:cubicBezTo>
                    <a:pt x="9007" y="247"/>
                    <a:pt x="8761" y="1"/>
                    <a:pt x="8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5310688" y="5275225"/>
              <a:ext cx="56425" cy="42200"/>
            </a:xfrm>
            <a:custGeom>
              <a:rect b="b" l="l" r="r" t="t"/>
              <a:pathLst>
                <a:path extrusionOk="0" h="1688" w="2257">
                  <a:moveTo>
                    <a:pt x="0" y="0"/>
                  </a:moveTo>
                  <a:lnTo>
                    <a:pt x="0" y="1688"/>
                  </a:lnTo>
                  <a:lnTo>
                    <a:pt x="2257" y="1688"/>
                  </a:lnTo>
                  <a:lnTo>
                    <a:pt x="2257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5185538" y="5233975"/>
              <a:ext cx="83450" cy="83450"/>
            </a:xfrm>
            <a:custGeom>
              <a:rect b="b" l="l" r="r" t="t"/>
              <a:pathLst>
                <a:path extrusionOk="0" h="3338" w="3338">
                  <a:moveTo>
                    <a:pt x="3338" y="0"/>
                  </a:moveTo>
                  <a:cubicBezTo>
                    <a:pt x="3281" y="38"/>
                    <a:pt x="3224" y="76"/>
                    <a:pt x="3167" y="114"/>
                  </a:cubicBezTo>
                  <a:lnTo>
                    <a:pt x="114" y="3167"/>
                  </a:lnTo>
                  <a:cubicBezTo>
                    <a:pt x="76" y="3205"/>
                    <a:pt x="38" y="3262"/>
                    <a:pt x="0" y="3338"/>
                  </a:cubicBezTo>
                  <a:lnTo>
                    <a:pt x="3319" y="3338"/>
                  </a:lnTo>
                  <a:lnTo>
                    <a:pt x="3319" y="19"/>
                  </a:lnTo>
                  <a:lnTo>
                    <a:pt x="33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5219188" y="5352450"/>
              <a:ext cx="16625" cy="14275"/>
            </a:xfrm>
            <a:custGeom>
              <a:rect b="b" l="l" r="r" t="t"/>
              <a:pathLst>
                <a:path extrusionOk="0" h="571" w="665">
                  <a:moveTo>
                    <a:pt x="304" y="1"/>
                  </a:moveTo>
                  <a:cubicBezTo>
                    <a:pt x="153" y="1"/>
                    <a:pt x="1" y="117"/>
                    <a:pt x="1" y="286"/>
                  </a:cubicBezTo>
                  <a:cubicBezTo>
                    <a:pt x="1" y="438"/>
                    <a:pt x="133" y="571"/>
                    <a:pt x="285" y="571"/>
                  </a:cubicBezTo>
                  <a:cubicBezTo>
                    <a:pt x="551" y="571"/>
                    <a:pt x="664" y="267"/>
                    <a:pt x="494" y="78"/>
                  </a:cubicBezTo>
                  <a:cubicBezTo>
                    <a:pt x="441" y="24"/>
                    <a:pt x="373" y="1"/>
                    <a:pt x="3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5177013" y="5225925"/>
              <a:ext cx="281600" cy="360275"/>
            </a:xfrm>
            <a:custGeom>
              <a:rect b="b" l="l" r="r" t="t"/>
              <a:pathLst>
                <a:path extrusionOk="0" h="14411" w="11264">
                  <a:moveTo>
                    <a:pt x="3394" y="967"/>
                  </a:moveTo>
                  <a:lnTo>
                    <a:pt x="3394" y="3375"/>
                  </a:lnTo>
                  <a:lnTo>
                    <a:pt x="967" y="3375"/>
                  </a:lnTo>
                  <a:lnTo>
                    <a:pt x="3394" y="967"/>
                  </a:lnTo>
                  <a:close/>
                  <a:moveTo>
                    <a:pt x="8741" y="569"/>
                  </a:moveTo>
                  <a:cubicBezTo>
                    <a:pt x="8893" y="569"/>
                    <a:pt x="9007" y="683"/>
                    <a:pt x="9007" y="853"/>
                  </a:cubicBezTo>
                  <a:lnTo>
                    <a:pt x="9007" y="11699"/>
                  </a:lnTo>
                  <a:cubicBezTo>
                    <a:pt x="9007" y="11851"/>
                    <a:pt x="8893" y="11984"/>
                    <a:pt x="8741" y="11984"/>
                  </a:cubicBezTo>
                  <a:lnTo>
                    <a:pt x="853" y="11984"/>
                  </a:lnTo>
                  <a:cubicBezTo>
                    <a:pt x="702" y="11984"/>
                    <a:pt x="569" y="11851"/>
                    <a:pt x="569" y="11699"/>
                  </a:cubicBezTo>
                  <a:lnTo>
                    <a:pt x="569" y="3944"/>
                  </a:lnTo>
                  <a:lnTo>
                    <a:pt x="3660" y="3944"/>
                  </a:lnTo>
                  <a:cubicBezTo>
                    <a:pt x="3830" y="3944"/>
                    <a:pt x="3944" y="3811"/>
                    <a:pt x="3944" y="3660"/>
                  </a:cubicBezTo>
                  <a:lnTo>
                    <a:pt x="3944" y="569"/>
                  </a:lnTo>
                  <a:close/>
                  <a:moveTo>
                    <a:pt x="10410" y="2257"/>
                  </a:moveTo>
                  <a:cubicBezTo>
                    <a:pt x="10581" y="2257"/>
                    <a:pt x="10694" y="2370"/>
                    <a:pt x="10694" y="2541"/>
                  </a:cubicBezTo>
                  <a:lnTo>
                    <a:pt x="10694" y="13558"/>
                  </a:lnTo>
                  <a:cubicBezTo>
                    <a:pt x="10694" y="13709"/>
                    <a:pt x="10581" y="13842"/>
                    <a:pt x="10429" y="13842"/>
                  </a:cubicBezTo>
                  <a:lnTo>
                    <a:pt x="2541" y="13842"/>
                  </a:lnTo>
                  <a:cubicBezTo>
                    <a:pt x="2389" y="13842"/>
                    <a:pt x="2257" y="13709"/>
                    <a:pt x="2257" y="13558"/>
                  </a:cubicBezTo>
                  <a:lnTo>
                    <a:pt x="2257" y="12553"/>
                  </a:lnTo>
                  <a:lnTo>
                    <a:pt x="8741" y="12553"/>
                  </a:lnTo>
                  <a:cubicBezTo>
                    <a:pt x="9196" y="12553"/>
                    <a:pt x="9576" y="12173"/>
                    <a:pt x="9576" y="11699"/>
                  </a:cubicBezTo>
                  <a:lnTo>
                    <a:pt x="9576" y="2257"/>
                  </a:lnTo>
                  <a:close/>
                  <a:moveTo>
                    <a:pt x="3906" y="0"/>
                  </a:moveTo>
                  <a:cubicBezTo>
                    <a:pt x="3679" y="0"/>
                    <a:pt x="3470" y="76"/>
                    <a:pt x="3299" y="247"/>
                  </a:cubicBezTo>
                  <a:lnTo>
                    <a:pt x="247" y="3299"/>
                  </a:lnTo>
                  <a:cubicBezTo>
                    <a:pt x="95" y="3451"/>
                    <a:pt x="0" y="3660"/>
                    <a:pt x="19" y="3887"/>
                  </a:cubicBezTo>
                  <a:lnTo>
                    <a:pt x="19" y="11718"/>
                  </a:lnTo>
                  <a:cubicBezTo>
                    <a:pt x="19" y="12173"/>
                    <a:pt x="379" y="12553"/>
                    <a:pt x="853" y="12553"/>
                  </a:cubicBezTo>
                  <a:lnTo>
                    <a:pt x="1688" y="12553"/>
                  </a:lnTo>
                  <a:lnTo>
                    <a:pt x="1688" y="13577"/>
                  </a:lnTo>
                  <a:cubicBezTo>
                    <a:pt x="1707" y="14032"/>
                    <a:pt x="2067" y="14411"/>
                    <a:pt x="2541" y="14411"/>
                  </a:cubicBezTo>
                  <a:lnTo>
                    <a:pt x="10410" y="14411"/>
                  </a:lnTo>
                  <a:cubicBezTo>
                    <a:pt x="10884" y="14411"/>
                    <a:pt x="11263" y="14032"/>
                    <a:pt x="11263" y="13577"/>
                  </a:cubicBezTo>
                  <a:lnTo>
                    <a:pt x="11263" y="2541"/>
                  </a:lnTo>
                  <a:cubicBezTo>
                    <a:pt x="11263" y="2067"/>
                    <a:pt x="10884" y="1688"/>
                    <a:pt x="10429" y="1688"/>
                  </a:cubicBezTo>
                  <a:lnTo>
                    <a:pt x="9576" y="1688"/>
                  </a:lnTo>
                  <a:lnTo>
                    <a:pt x="9576" y="853"/>
                  </a:lnTo>
                  <a:cubicBezTo>
                    <a:pt x="9576" y="379"/>
                    <a:pt x="9196" y="0"/>
                    <a:pt x="87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5304038" y="5268100"/>
              <a:ext cx="70200" cy="56450"/>
            </a:xfrm>
            <a:custGeom>
              <a:rect b="b" l="l" r="r" t="t"/>
              <a:pathLst>
                <a:path extrusionOk="0" h="2258" w="2808">
                  <a:moveTo>
                    <a:pt x="2238" y="570"/>
                  </a:moveTo>
                  <a:lnTo>
                    <a:pt x="2238" y="1688"/>
                  </a:lnTo>
                  <a:lnTo>
                    <a:pt x="551" y="1688"/>
                  </a:lnTo>
                  <a:lnTo>
                    <a:pt x="551" y="570"/>
                  </a:lnTo>
                  <a:close/>
                  <a:moveTo>
                    <a:pt x="266" y="1"/>
                  </a:moveTo>
                  <a:cubicBezTo>
                    <a:pt x="115" y="1"/>
                    <a:pt x="1" y="133"/>
                    <a:pt x="1" y="285"/>
                  </a:cubicBezTo>
                  <a:lnTo>
                    <a:pt x="1" y="1973"/>
                  </a:lnTo>
                  <a:cubicBezTo>
                    <a:pt x="1" y="2124"/>
                    <a:pt x="115" y="2257"/>
                    <a:pt x="266" y="2257"/>
                  </a:cubicBezTo>
                  <a:lnTo>
                    <a:pt x="2523" y="2257"/>
                  </a:lnTo>
                  <a:cubicBezTo>
                    <a:pt x="2674" y="2257"/>
                    <a:pt x="2807" y="2124"/>
                    <a:pt x="2807" y="1973"/>
                  </a:cubicBezTo>
                  <a:lnTo>
                    <a:pt x="2807" y="285"/>
                  </a:lnTo>
                  <a:cubicBezTo>
                    <a:pt x="2807" y="133"/>
                    <a:pt x="2674" y="1"/>
                    <a:pt x="25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5244613" y="5352450"/>
              <a:ext cx="132650" cy="14325"/>
            </a:xfrm>
            <a:custGeom>
              <a:rect b="b" l="l" r="r" t="t"/>
              <a:pathLst>
                <a:path extrusionOk="0" h="573" w="5306">
                  <a:moveTo>
                    <a:pt x="371" y="0"/>
                  </a:moveTo>
                  <a:cubicBezTo>
                    <a:pt x="0" y="0"/>
                    <a:pt x="0" y="572"/>
                    <a:pt x="371" y="572"/>
                  </a:cubicBezTo>
                  <a:cubicBezTo>
                    <a:pt x="382" y="572"/>
                    <a:pt x="394" y="572"/>
                    <a:pt x="406" y="571"/>
                  </a:cubicBezTo>
                  <a:lnTo>
                    <a:pt x="4900" y="571"/>
                  </a:lnTo>
                  <a:cubicBezTo>
                    <a:pt x="4912" y="572"/>
                    <a:pt x="4923" y="572"/>
                    <a:pt x="4934" y="572"/>
                  </a:cubicBezTo>
                  <a:cubicBezTo>
                    <a:pt x="5305" y="572"/>
                    <a:pt x="5305" y="0"/>
                    <a:pt x="4934" y="0"/>
                  </a:cubicBezTo>
                  <a:cubicBezTo>
                    <a:pt x="4923" y="0"/>
                    <a:pt x="4912" y="1"/>
                    <a:pt x="4900" y="2"/>
                  </a:cubicBezTo>
                  <a:lnTo>
                    <a:pt x="406" y="2"/>
                  </a:lnTo>
                  <a:cubicBezTo>
                    <a:pt x="394" y="1"/>
                    <a:pt x="382" y="0"/>
                    <a:pt x="3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5216638" y="5394625"/>
              <a:ext cx="160625" cy="14325"/>
            </a:xfrm>
            <a:custGeom>
              <a:rect b="b" l="l" r="r" t="t"/>
              <a:pathLst>
                <a:path extrusionOk="0" h="573" w="6425">
                  <a:moveTo>
                    <a:pt x="354" y="1"/>
                  </a:moveTo>
                  <a:cubicBezTo>
                    <a:pt x="0" y="1"/>
                    <a:pt x="0" y="573"/>
                    <a:pt x="354" y="573"/>
                  </a:cubicBezTo>
                  <a:cubicBezTo>
                    <a:pt x="365" y="573"/>
                    <a:pt x="376" y="572"/>
                    <a:pt x="387" y="571"/>
                  </a:cubicBezTo>
                  <a:lnTo>
                    <a:pt x="6019" y="571"/>
                  </a:lnTo>
                  <a:cubicBezTo>
                    <a:pt x="6031" y="572"/>
                    <a:pt x="6042" y="573"/>
                    <a:pt x="6053" y="573"/>
                  </a:cubicBezTo>
                  <a:cubicBezTo>
                    <a:pt x="6424" y="573"/>
                    <a:pt x="6424" y="1"/>
                    <a:pt x="6053" y="1"/>
                  </a:cubicBezTo>
                  <a:cubicBezTo>
                    <a:pt x="6042" y="1"/>
                    <a:pt x="6031" y="1"/>
                    <a:pt x="6019" y="2"/>
                  </a:cubicBezTo>
                  <a:lnTo>
                    <a:pt x="387" y="2"/>
                  </a:lnTo>
                  <a:cubicBezTo>
                    <a:pt x="376" y="1"/>
                    <a:pt x="365" y="1"/>
                    <a:pt x="3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5217288" y="5436850"/>
              <a:ext cx="159300" cy="14250"/>
            </a:xfrm>
            <a:custGeom>
              <a:rect b="b" l="l" r="r" t="t"/>
              <a:pathLst>
                <a:path extrusionOk="0" h="570" w="6372">
                  <a:moveTo>
                    <a:pt x="361" y="1"/>
                  </a:moveTo>
                  <a:cubicBezTo>
                    <a:pt x="1" y="1"/>
                    <a:pt x="1" y="570"/>
                    <a:pt x="361" y="570"/>
                  </a:cubicBezTo>
                  <a:lnTo>
                    <a:pt x="5993" y="570"/>
                  </a:lnTo>
                  <a:cubicBezTo>
                    <a:pt x="6372" y="570"/>
                    <a:pt x="6372" y="1"/>
                    <a:pt x="59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5217288" y="5479050"/>
              <a:ext cx="159300" cy="14250"/>
            </a:xfrm>
            <a:custGeom>
              <a:rect b="b" l="l" r="r" t="t"/>
              <a:pathLst>
                <a:path extrusionOk="0" h="570" w="6372">
                  <a:moveTo>
                    <a:pt x="361" y="1"/>
                  </a:moveTo>
                  <a:cubicBezTo>
                    <a:pt x="1" y="1"/>
                    <a:pt x="1" y="569"/>
                    <a:pt x="361" y="569"/>
                  </a:cubicBezTo>
                  <a:lnTo>
                    <a:pt x="5993" y="569"/>
                  </a:lnTo>
                  <a:cubicBezTo>
                    <a:pt x="6372" y="569"/>
                    <a:pt x="6372" y="1"/>
                    <a:pt x="59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9"/>
          <p:cNvSpPr txBox="1"/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FIN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54" name="Google Shape;554;p29"/>
          <p:cNvSpPr txBox="1"/>
          <p:nvPr>
            <p:ph idx="2" type="title"/>
          </p:nvPr>
        </p:nvSpPr>
        <p:spPr>
          <a:xfrm>
            <a:off x="2576613" y="230402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muchas gracias!</a:t>
            </a:r>
            <a:r>
              <a:rPr lang="en">
                <a:solidFill>
                  <a:schemeClr val="accent6"/>
                </a:solidFill>
              </a:rPr>
              <a:t>]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55" name="Google Shape;555;p29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56" name="Google Shape;556;p29"/>
          <p:cNvCxnSpPr>
            <a:endCxn id="555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7" name="Google Shape;557;p29"/>
          <p:cNvSpPr txBox="1"/>
          <p:nvPr>
            <p:ph idx="4294967295" type="subTitle"/>
          </p:nvPr>
        </p:nvSpPr>
        <p:spPr>
          <a:xfrm>
            <a:off x="710125" y="4694725"/>
            <a:ext cx="53772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(venv) Seminario de lenguaje - Opción Python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58" name="Google Shape;558;p29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act6PythonPlus.ipynb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59" name="Google Shape;559;p29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presentacionFinal.py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