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60" r:id="rId6"/>
    <p:sldId id="259" r:id="rId7"/>
    <p:sldId id="261" r:id="rId8"/>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9D9"/>
    <a:srgbClr val="FFCCCC"/>
    <a:srgbClr val="007E00"/>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116" d="100"/>
          <a:sy n="116" d="100"/>
        </p:scale>
        <p:origin x="1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8F30D04-6A34-49AF-AE42-22770CFB6D03}"/>
              </a:ext>
            </a:extLst>
          </p:cNvPr>
          <p:cNvSpPr>
            <a:spLocks noGrp="1"/>
          </p:cNvSpPr>
          <p:nvPr>
            <p:ph type="ctrTitle"/>
          </p:nvPr>
        </p:nvSpPr>
        <p:spPr>
          <a:xfrm>
            <a:off x="1524000" y="1122363"/>
            <a:ext cx="9144000" cy="2387600"/>
          </a:xfrm>
        </p:spPr>
        <p:txBody>
          <a:bodyPr anchor="b"/>
          <a:lstStyle>
            <a:lvl1pPr algn="ctr">
              <a:defRPr sz="6000"/>
            </a:lvl1pPr>
          </a:lstStyle>
          <a:p>
            <a:r>
              <a:rPr lang="sv-SE"/>
              <a:t>Klicka här för att ändra mall för rubrikformat</a:t>
            </a:r>
          </a:p>
        </p:txBody>
      </p:sp>
      <p:sp>
        <p:nvSpPr>
          <p:cNvPr id="3" name="Underrubrik 2">
            <a:extLst>
              <a:ext uri="{FF2B5EF4-FFF2-40B4-BE49-F238E27FC236}">
                <a16:creationId xmlns:a16="http://schemas.microsoft.com/office/drawing/2014/main" id="{6F944CBD-7655-C1D0-38BB-FA0E3D0BDF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p>
        </p:txBody>
      </p:sp>
      <p:sp>
        <p:nvSpPr>
          <p:cNvPr id="4" name="Platshållare för datum 3">
            <a:extLst>
              <a:ext uri="{FF2B5EF4-FFF2-40B4-BE49-F238E27FC236}">
                <a16:creationId xmlns:a16="http://schemas.microsoft.com/office/drawing/2014/main" id="{F222E8B1-0AA6-D644-2573-987D60212D14}"/>
              </a:ext>
            </a:extLst>
          </p:cNvPr>
          <p:cNvSpPr>
            <a:spLocks noGrp="1"/>
          </p:cNvSpPr>
          <p:nvPr>
            <p:ph type="dt" sz="half" idx="10"/>
          </p:nvPr>
        </p:nvSpPr>
        <p:spPr/>
        <p:txBody>
          <a:bodyPr/>
          <a:lstStyle/>
          <a:p>
            <a:fld id="{F8A41454-40A2-40EA-BE1C-ADB4E1CE5752}" type="datetimeFigureOut">
              <a:rPr lang="sv-SE" smtClean="0"/>
              <a:t>2025-03-23</a:t>
            </a:fld>
            <a:endParaRPr lang="sv-SE"/>
          </a:p>
        </p:txBody>
      </p:sp>
      <p:sp>
        <p:nvSpPr>
          <p:cNvPr id="5" name="Platshållare för sidfot 4">
            <a:extLst>
              <a:ext uri="{FF2B5EF4-FFF2-40B4-BE49-F238E27FC236}">
                <a16:creationId xmlns:a16="http://schemas.microsoft.com/office/drawing/2014/main" id="{68A223D5-BF4E-0759-A0E3-D8F015878242}"/>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AF2BBD41-B430-F5E3-063F-CFD05A306828}"/>
              </a:ext>
            </a:extLst>
          </p:cNvPr>
          <p:cNvSpPr>
            <a:spLocks noGrp="1"/>
          </p:cNvSpPr>
          <p:nvPr>
            <p:ph type="sldNum" sz="quarter" idx="12"/>
          </p:nvPr>
        </p:nvSpPr>
        <p:spPr/>
        <p:txBody>
          <a:bodyPr/>
          <a:lstStyle/>
          <a:p>
            <a:fld id="{A3CB2974-F462-48F6-B34A-7A2381B739AF}" type="slidenum">
              <a:rPr lang="sv-SE" smtClean="0"/>
              <a:t>‹#›</a:t>
            </a:fld>
            <a:endParaRPr lang="sv-SE"/>
          </a:p>
        </p:txBody>
      </p:sp>
    </p:spTree>
    <p:extLst>
      <p:ext uri="{BB962C8B-B14F-4D97-AF65-F5344CB8AC3E}">
        <p14:creationId xmlns:p14="http://schemas.microsoft.com/office/powerpoint/2010/main" val="171801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2C87696-EDAB-9D69-E32B-436442D8DCC0}"/>
              </a:ext>
            </a:extLst>
          </p:cNvPr>
          <p:cNvSpPr>
            <a:spLocks noGrp="1"/>
          </p:cNvSpPr>
          <p:nvPr>
            <p:ph type="title"/>
          </p:nvPr>
        </p:nvSpPr>
        <p:spPr/>
        <p:txBody>
          <a:bodyPr/>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E4BCE2F0-BE57-5679-FA4A-CBF9A2EBA20C}"/>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7538AE1A-DFE2-39A6-3E22-E451701A71AA}"/>
              </a:ext>
            </a:extLst>
          </p:cNvPr>
          <p:cNvSpPr>
            <a:spLocks noGrp="1"/>
          </p:cNvSpPr>
          <p:nvPr>
            <p:ph type="dt" sz="half" idx="10"/>
          </p:nvPr>
        </p:nvSpPr>
        <p:spPr/>
        <p:txBody>
          <a:bodyPr/>
          <a:lstStyle/>
          <a:p>
            <a:fld id="{F8A41454-40A2-40EA-BE1C-ADB4E1CE5752}" type="datetimeFigureOut">
              <a:rPr lang="sv-SE" smtClean="0"/>
              <a:t>2025-03-23</a:t>
            </a:fld>
            <a:endParaRPr lang="sv-SE"/>
          </a:p>
        </p:txBody>
      </p:sp>
      <p:sp>
        <p:nvSpPr>
          <p:cNvPr id="5" name="Platshållare för sidfot 4">
            <a:extLst>
              <a:ext uri="{FF2B5EF4-FFF2-40B4-BE49-F238E27FC236}">
                <a16:creationId xmlns:a16="http://schemas.microsoft.com/office/drawing/2014/main" id="{E9043091-943D-2FB4-B4DA-3AEC65D82956}"/>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E7AF6206-E7C9-5667-771A-802DADE6D877}"/>
              </a:ext>
            </a:extLst>
          </p:cNvPr>
          <p:cNvSpPr>
            <a:spLocks noGrp="1"/>
          </p:cNvSpPr>
          <p:nvPr>
            <p:ph type="sldNum" sz="quarter" idx="12"/>
          </p:nvPr>
        </p:nvSpPr>
        <p:spPr/>
        <p:txBody>
          <a:bodyPr/>
          <a:lstStyle/>
          <a:p>
            <a:fld id="{A3CB2974-F462-48F6-B34A-7A2381B739AF}" type="slidenum">
              <a:rPr lang="sv-SE" smtClean="0"/>
              <a:t>‹#›</a:t>
            </a:fld>
            <a:endParaRPr lang="sv-SE"/>
          </a:p>
        </p:txBody>
      </p:sp>
    </p:spTree>
    <p:extLst>
      <p:ext uri="{BB962C8B-B14F-4D97-AF65-F5344CB8AC3E}">
        <p14:creationId xmlns:p14="http://schemas.microsoft.com/office/powerpoint/2010/main" val="75106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B1EE71BB-B5F6-0210-FC2F-0FB129E79AB6}"/>
              </a:ext>
            </a:extLst>
          </p:cNvPr>
          <p:cNvSpPr>
            <a:spLocks noGrp="1"/>
          </p:cNvSpPr>
          <p:nvPr>
            <p:ph type="title" orient="vert"/>
          </p:nvPr>
        </p:nvSpPr>
        <p:spPr>
          <a:xfrm>
            <a:off x="8724900" y="365125"/>
            <a:ext cx="2628900" cy="5811838"/>
          </a:xfrm>
        </p:spPr>
        <p:txBody>
          <a:bodyPr vert="eaVert"/>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4E4E719A-03CC-0F86-7DC0-3FBD2BC9C6F8}"/>
              </a:ext>
            </a:extLst>
          </p:cNvPr>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27DBA9AA-D368-52DE-C64D-E383686B0A59}"/>
              </a:ext>
            </a:extLst>
          </p:cNvPr>
          <p:cNvSpPr>
            <a:spLocks noGrp="1"/>
          </p:cNvSpPr>
          <p:nvPr>
            <p:ph type="dt" sz="half" idx="10"/>
          </p:nvPr>
        </p:nvSpPr>
        <p:spPr/>
        <p:txBody>
          <a:bodyPr/>
          <a:lstStyle/>
          <a:p>
            <a:fld id="{F8A41454-40A2-40EA-BE1C-ADB4E1CE5752}" type="datetimeFigureOut">
              <a:rPr lang="sv-SE" smtClean="0"/>
              <a:t>2025-03-23</a:t>
            </a:fld>
            <a:endParaRPr lang="sv-SE"/>
          </a:p>
        </p:txBody>
      </p:sp>
      <p:sp>
        <p:nvSpPr>
          <p:cNvPr id="5" name="Platshållare för sidfot 4">
            <a:extLst>
              <a:ext uri="{FF2B5EF4-FFF2-40B4-BE49-F238E27FC236}">
                <a16:creationId xmlns:a16="http://schemas.microsoft.com/office/drawing/2014/main" id="{FB3175A9-9A6A-D5E8-0880-87537A2CC927}"/>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C7E908A0-57D9-E762-06C2-FAB86337406B}"/>
              </a:ext>
            </a:extLst>
          </p:cNvPr>
          <p:cNvSpPr>
            <a:spLocks noGrp="1"/>
          </p:cNvSpPr>
          <p:nvPr>
            <p:ph type="sldNum" sz="quarter" idx="12"/>
          </p:nvPr>
        </p:nvSpPr>
        <p:spPr/>
        <p:txBody>
          <a:bodyPr/>
          <a:lstStyle/>
          <a:p>
            <a:fld id="{A3CB2974-F462-48F6-B34A-7A2381B739AF}" type="slidenum">
              <a:rPr lang="sv-SE" smtClean="0"/>
              <a:t>‹#›</a:t>
            </a:fld>
            <a:endParaRPr lang="sv-SE"/>
          </a:p>
        </p:txBody>
      </p:sp>
    </p:spTree>
    <p:extLst>
      <p:ext uri="{BB962C8B-B14F-4D97-AF65-F5344CB8AC3E}">
        <p14:creationId xmlns:p14="http://schemas.microsoft.com/office/powerpoint/2010/main" val="335831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15FCDA4-2BE1-9271-4551-E1C596EADB96}"/>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95F753DD-E88B-EFB2-CB6F-DCD230A32CAA}"/>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4BC87550-9633-97FA-195D-468F0A53D02B}"/>
              </a:ext>
            </a:extLst>
          </p:cNvPr>
          <p:cNvSpPr>
            <a:spLocks noGrp="1"/>
          </p:cNvSpPr>
          <p:nvPr>
            <p:ph type="dt" sz="half" idx="10"/>
          </p:nvPr>
        </p:nvSpPr>
        <p:spPr/>
        <p:txBody>
          <a:bodyPr/>
          <a:lstStyle/>
          <a:p>
            <a:fld id="{F8A41454-40A2-40EA-BE1C-ADB4E1CE5752}" type="datetimeFigureOut">
              <a:rPr lang="sv-SE" smtClean="0"/>
              <a:t>2025-03-23</a:t>
            </a:fld>
            <a:endParaRPr lang="sv-SE"/>
          </a:p>
        </p:txBody>
      </p:sp>
      <p:sp>
        <p:nvSpPr>
          <p:cNvPr id="5" name="Platshållare för sidfot 4">
            <a:extLst>
              <a:ext uri="{FF2B5EF4-FFF2-40B4-BE49-F238E27FC236}">
                <a16:creationId xmlns:a16="http://schemas.microsoft.com/office/drawing/2014/main" id="{DA326385-B245-E3EC-340B-C7939ECE954E}"/>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4DC5D8B0-6AA5-8A32-2A6E-0DDD61DAFD09}"/>
              </a:ext>
            </a:extLst>
          </p:cNvPr>
          <p:cNvSpPr>
            <a:spLocks noGrp="1"/>
          </p:cNvSpPr>
          <p:nvPr>
            <p:ph type="sldNum" sz="quarter" idx="12"/>
          </p:nvPr>
        </p:nvSpPr>
        <p:spPr/>
        <p:txBody>
          <a:bodyPr/>
          <a:lstStyle/>
          <a:p>
            <a:fld id="{A3CB2974-F462-48F6-B34A-7A2381B739AF}" type="slidenum">
              <a:rPr lang="sv-SE" smtClean="0"/>
              <a:t>‹#›</a:t>
            </a:fld>
            <a:endParaRPr lang="sv-SE"/>
          </a:p>
        </p:txBody>
      </p:sp>
    </p:spTree>
    <p:extLst>
      <p:ext uri="{BB962C8B-B14F-4D97-AF65-F5344CB8AC3E}">
        <p14:creationId xmlns:p14="http://schemas.microsoft.com/office/powerpoint/2010/main" val="1344574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02F0BF5-1299-99C6-474E-FEB30BCE7B83}"/>
              </a:ext>
            </a:extLst>
          </p:cNvPr>
          <p:cNvSpPr>
            <a:spLocks noGrp="1"/>
          </p:cNvSpPr>
          <p:nvPr>
            <p:ph type="title"/>
          </p:nvPr>
        </p:nvSpPr>
        <p:spPr>
          <a:xfrm>
            <a:off x="831850" y="1709738"/>
            <a:ext cx="10515600" cy="2852737"/>
          </a:xfrm>
        </p:spPr>
        <p:txBody>
          <a:bodyPr anchor="b"/>
          <a:lstStyle>
            <a:lvl1pPr>
              <a:defRPr sz="6000"/>
            </a:lvl1pPr>
          </a:lstStyle>
          <a:p>
            <a:r>
              <a:rPr lang="sv-SE"/>
              <a:t>Klicka här för att ändra mall för rubrikformat</a:t>
            </a:r>
          </a:p>
        </p:txBody>
      </p:sp>
      <p:sp>
        <p:nvSpPr>
          <p:cNvPr id="3" name="Platshållare för text 2">
            <a:extLst>
              <a:ext uri="{FF2B5EF4-FFF2-40B4-BE49-F238E27FC236}">
                <a16:creationId xmlns:a16="http://schemas.microsoft.com/office/drawing/2014/main" id="{CCB0F363-C13C-F0F2-7B77-A0444B1AF49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FD46E96D-590F-89BE-A838-C0A60BABC212}"/>
              </a:ext>
            </a:extLst>
          </p:cNvPr>
          <p:cNvSpPr>
            <a:spLocks noGrp="1"/>
          </p:cNvSpPr>
          <p:nvPr>
            <p:ph type="dt" sz="half" idx="10"/>
          </p:nvPr>
        </p:nvSpPr>
        <p:spPr/>
        <p:txBody>
          <a:bodyPr/>
          <a:lstStyle/>
          <a:p>
            <a:fld id="{F8A41454-40A2-40EA-BE1C-ADB4E1CE5752}" type="datetimeFigureOut">
              <a:rPr lang="sv-SE" smtClean="0"/>
              <a:t>2025-03-23</a:t>
            </a:fld>
            <a:endParaRPr lang="sv-SE"/>
          </a:p>
        </p:txBody>
      </p:sp>
      <p:sp>
        <p:nvSpPr>
          <p:cNvPr id="5" name="Platshållare för sidfot 4">
            <a:extLst>
              <a:ext uri="{FF2B5EF4-FFF2-40B4-BE49-F238E27FC236}">
                <a16:creationId xmlns:a16="http://schemas.microsoft.com/office/drawing/2014/main" id="{746031B8-CAE8-2F84-3DCA-2BAFE33C84B4}"/>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75C1F9EC-FD21-9E4E-6084-618B04811A45}"/>
              </a:ext>
            </a:extLst>
          </p:cNvPr>
          <p:cNvSpPr>
            <a:spLocks noGrp="1"/>
          </p:cNvSpPr>
          <p:nvPr>
            <p:ph type="sldNum" sz="quarter" idx="12"/>
          </p:nvPr>
        </p:nvSpPr>
        <p:spPr/>
        <p:txBody>
          <a:bodyPr/>
          <a:lstStyle/>
          <a:p>
            <a:fld id="{A3CB2974-F462-48F6-B34A-7A2381B739AF}" type="slidenum">
              <a:rPr lang="sv-SE" smtClean="0"/>
              <a:t>‹#›</a:t>
            </a:fld>
            <a:endParaRPr lang="sv-SE"/>
          </a:p>
        </p:txBody>
      </p:sp>
    </p:spTree>
    <p:extLst>
      <p:ext uri="{BB962C8B-B14F-4D97-AF65-F5344CB8AC3E}">
        <p14:creationId xmlns:p14="http://schemas.microsoft.com/office/powerpoint/2010/main" val="1591896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6AC2C45-9174-46C3-04B3-BF5D26FF1850}"/>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1461150A-16EB-8F33-ABCB-7E9CE924DA36}"/>
              </a:ext>
            </a:extLst>
          </p:cNvPr>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a:extLst>
              <a:ext uri="{FF2B5EF4-FFF2-40B4-BE49-F238E27FC236}">
                <a16:creationId xmlns:a16="http://schemas.microsoft.com/office/drawing/2014/main" id="{D0C3B27F-5420-EC0B-7A64-0038DA702B3B}"/>
              </a:ext>
            </a:extLst>
          </p:cNvPr>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a:extLst>
              <a:ext uri="{FF2B5EF4-FFF2-40B4-BE49-F238E27FC236}">
                <a16:creationId xmlns:a16="http://schemas.microsoft.com/office/drawing/2014/main" id="{8CB1AA11-6A36-DAFD-3EF0-61BF9A9AA768}"/>
              </a:ext>
            </a:extLst>
          </p:cNvPr>
          <p:cNvSpPr>
            <a:spLocks noGrp="1"/>
          </p:cNvSpPr>
          <p:nvPr>
            <p:ph type="dt" sz="half" idx="10"/>
          </p:nvPr>
        </p:nvSpPr>
        <p:spPr/>
        <p:txBody>
          <a:bodyPr/>
          <a:lstStyle/>
          <a:p>
            <a:fld id="{F8A41454-40A2-40EA-BE1C-ADB4E1CE5752}" type="datetimeFigureOut">
              <a:rPr lang="sv-SE" smtClean="0"/>
              <a:t>2025-03-23</a:t>
            </a:fld>
            <a:endParaRPr lang="sv-SE"/>
          </a:p>
        </p:txBody>
      </p:sp>
      <p:sp>
        <p:nvSpPr>
          <p:cNvPr id="6" name="Platshållare för sidfot 5">
            <a:extLst>
              <a:ext uri="{FF2B5EF4-FFF2-40B4-BE49-F238E27FC236}">
                <a16:creationId xmlns:a16="http://schemas.microsoft.com/office/drawing/2014/main" id="{2D6390D1-2AF3-D5CB-5E6E-93EE122BC772}"/>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EDDB0D47-FC08-106C-0EA8-69380F11AE07}"/>
              </a:ext>
            </a:extLst>
          </p:cNvPr>
          <p:cNvSpPr>
            <a:spLocks noGrp="1"/>
          </p:cNvSpPr>
          <p:nvPr>
            <p:ph type="sldNum" sz="quarter" idx="12"/>
          </p:nvPr>
        </p:nvSpPr>
        <p:spPr/>
        <p:txBody>
          <a:bodyPr/>
          <a:lstStyle/>
          <a:p>
            <a:fld id="{A3CB2974-F462-48F6-B34A-7A2381B739AF}" type="slidenum">
              <a:rPr lang="sv-SE" smtClean="0"/>
              <a:t>‹#›</a:t>
            </a:fld>
            <a:endParaRPr lang="sv-SE"/>
          </a:p>
        </p:txBody>
      </p:sp>
    </p:spTree>
    <p:extLst>
      <p:ext uri="{BB962C8B-B14F-4D97-AF65-F5344CB8AC3E}">
        <p14:creationId xmlns:p14="http://schemas.microsoft.com/office/powerpoint/2010/main" val="1967377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8ADE26B-020E-434F-92E1-86C088852A53}"/>
              </a:ext>
            </a:extLst>
          </p:cNvPr>
          <p:cNvSpPr>
            <a:spLocks noGrp="1"/>
          </p:cNvSpPr>
          <p:nvPr>
            <p:ph type="title"/>
          </p:nvPr>
        </p:nvSpPr>
        <p:spPr>
          <a:xfrm>
            <a:off x="839788" y="365125"/>
            <a:ext cx="10515600" cy="1325563"/>
          </a:xfrm>
        </p:spPr>
        <p:txBody>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88772498-1C8E-C156-8B67-B672AB2DF8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7703F8FA-32D8-4F98-8A93-D9BF04F09CA8}"/>
              </a:ext>
            </a:extLst>
          </p:cNvPr>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a:extLst>
              <a:ext uri="{FF2B5EF4-FFF2-40B4-BE49-F238E27FC236}">
                <a16:creationId xmlns:a16="http://schemas.microsoft.com/office/drawing/2014/main" id="{EA08C8D6-5DC2-6310-3C8C-B4EA9BA906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CC718BF6-0AF3-A4DE-E479-7D23C197E0DD}"/>
              </a:ext>
            </a:extLst>
          </p:cNvPr>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a:extLst>
              <a:ext uri="{FF2B5EF4-FFF2-40B4-BE49-F238E27FC236}">
                <a16:creationId xmlns:a16="http://schemas.microsoft.com/office/drawing/2014/main" id="{92E19D5D-33AC-C557-1F52-386EE5099DDB}"/>
              </a:ext>
            </a:extLst>
          </p:cNvPr>
          <p:cNvSpPr>
            <a:spLocks noGrp="1"/>
          </p:cNvSpPr>
          <p:nvPr>
            <p:ph type="dt" sz="half" idx="10"/>
          </p:nvPr>
        </p:nvSpPr>
        <p:spPr/>
        <p:txBody>
          <a:bodyPr/>
          <a:lstStyle/>
          <a:p>
            <a:fld id="{F8A41454-40A2-40EA-BE1C-ADB4E1CE5752}" type="datetimeFigureOut">
              <a:rPr lang="sv-SE" smtClean="0"/>
              <a:t>2025-03-23</a:t>
            </a:fld>
            <a:endParaRPr lang="sv-SE"/>
          </a:p>
        </p:txBody>
      </p:sp>
      <p:sp>
        <p:nvSpPr>
          <p:cNvPr id="8" name="Platshållare för sidfot 7">
            <a:extLst>
              <a:ext uri="{FF2B5EF4-FFF2-40B4-BE49-F238E27FC236}">
                <a16:creationId xmlns:a16="http://schemas.microsoft.com/office/drawing/2014/main" id="{A3630B1E-5BC4-A6F8-A680-55A5DC3311CD}"/>
              </a:ext>
            </a:extLst>
          </p:cNvPr>
          <p:cNvSpPr>
            <a:spLocks noGrp="1"/>
          </p:cNvSpPr>
          <p:nvPr>
            <p:ph type="ftr" sz="quarter" idx="11"/>
          </p:nvPr>
        </p:nvSpPr>
        <p:spPr/>
        <p:txBody>
          <a:bodyPr/>
          <a:lstStyle/>
          <a:p>
            <a:endParaRPr lang="sv-SE"/>
          </a:p>
        </p:txBody>
      </p:sp>
      <p:sp>
        <p:nvSpPr>
          <p:cNvPr id="9" name="Platshållare för bildnummer 8">
            <a:extLst>
              <a:ext uri="{FF2B5EF4-FFF2-40B4-BE49-F238E27FC236}">
                <a16:creationId xmlns:a16="http://schemas.microsoft.com/office/drawing/2014/main" id="{5F985234-2A24-F3CF-059B-11ACF3A0A1DB}"/>
              </a:ext>
            </a:extLst>
          </p:cNvPr>
          <p:cNvSpPr>
            <a:spLocks noGrp="1"/>
          </p:cNvSpPr>
          <p:nvPr>
            <p:ph type="sldNum" sz="quarter" idx="12"/>
          </p:nvPr>
        </p:nvSpPr>
        <p:spPr/>
        <p:txBody>
          <a:bodyPr/>
          <a:lstStyle/>
          <a:p>
            <a:fld id="{A3CB2974-F462-48F6-B34A-7A2381B739AF}" type="slidenum">
              <a:rPr lang="sv-SE" smtClean="0"/>
              <a:t>‹#›</a:t>
            </a:fld>
            <a:endParaRPr lang="sv-SE"/>
          </a:p>
        </p:txBody>
      </p:sp>
    </p:spTree>
    <p:extLst>
      <p:ext uri="{BB962C8B-B14F-4D97-AF65-F5344CB8AC3E}">
        <p14:creationId xmlns:p14="http://schemas.microsoft.com/office/powerpoint/2010/main" val="558037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6860652-8752-32E3-B24B-30E26ED24FE0}"/>
              </a:ext>
            </a:extLst>
          </p:cNvPr>
          <p:cNvSpPr>
            <a:spLocks noGrp="1"/>
          </p:cNvSpPr>
          <p:nvPr>
            <p:ph type="title"/>
          </p:nvPr>
        </p:nvSpPr>
        <p:spPr/>
        <p:txBody>
          <a:bodyPr/>
          <a:lstStyle/>
          <a:p>
            <a:r>
              <a:rPr lang="sv-SE"/>
              <a:t>Klicka här för att ändra mall för rubrikformat</a:t>
            </a:r>
          </a:p>
        </p:txBody>
      </p:sp>
      <p:sp>
        <p:nvSpPr>
          <p:cNvPr id="3" name="Platshållare för datum 2">
            <a:extLst>
              <a:ext uri="{FF2B5EF4-FFF2-40B4-BE49-F238E27FC236}">
                <a16:creationId xmlns:a16="http://schemas.microsoft.com/office/drawing/2014/main" id="{3BCE33AE-C506-28A9-A889-5B3379547195}"/>
              </a:ext>
            </a:extLst>
          </p:cNvPr>
          <p:cNvSpPr>
            <a:spLocks noGrp="1"/>
          </p:cNvSpPr>
          <p:nvPr>
            <p:ph type="dt" sz="half" idx="10"/>
          </p:nvPr>
        </p:nvSpPr>
        <p:spPr/>
        <p:txBody>
          <a:bodyPr/>
          <a:lstStyle/>
          <a:p>
            <a:fld id="{F8A41454-40A2-40EA-BE1C-ADB4E1CE5752}" type="datetimeFigureOut">
              <a:rPr lang="sv-SE" smtClean="0"/>
              <a:t>2025-03-23</a:t>
            </a:fld>
            <a:endParaRPr lang="sv-SE"/>
          </a:p>
        </p:txBody>
      </p:sp>
      <p:sp>
        <p:nvSpPr>
          <p:cNvPr id="4" name="Platshållare för sidfot 3">
            <a:extLst>
              <a:ext uri="{FF2B5EF4-FFF2-40B4-BE49-F238E27FC236}">
                <a16:creationId xmlns:a16="http://schemas.microsoft.com/office/drawing/2014/main" id="{51688E13-B284-3E82-5DA5-6DD0F6386373}"/>
              </a:ext>
            </a:extLst>
          </p:cNvPr>
          <p:cNvSpPr>
            <a:spLocks noGrp="1"/>
          </p:cNvSpPr>
          <p:nvPr>
            <p:ph type="ftr" sz="quarter" idx="11"/>
          </p:nvPr>
        </p:nvSpPr>
        <p:spPr/>
        <p:txBody>
          <a:bodyPr/>
          <a:lstStyle/>
          <a:p>
            <a:endParaRPr lang="sv-SE"/>
          </a:p>
        </p:txBody>
      </p:sp>
      <p:sp>
        <p:nvSpPr>
          <p:cNvPr id="5" name="Platshållare för bildnummer 4">
            <a:extLst>
              <a:ext uri="{FF2B5EF4-FFF2-40B4-BE49-F238E27FC236}">
                <a16:creationId xmlns:a16="http://schemas.microsoft.com/office/drawing/2014/main" id="{B144CDD1-4CAE-4E13-51B1-CD3760C3610D}"/>
              </a:ext>
            </a:extLst>
          </p:cNvPr>
          <p:cNvSpPr>
            <a:spLocks noGrp="1"/>
          </p:cNvSpPr>
          <p:nvPr>
            <p:ph type="sldNum" sz="quarter" idx="12"/>
          </p:nvPr>
        </p:nvSpPr>
        <p:spPr/>
        <p:txBody>
          <a:bodyPr/>
          <a:lstStyle/>
          <a:p>
            <a:fld id="{A3CB2974-F462-48F6-B34A-7A2381B739AF}" type="slidenum">
              <a:rPr lang="sv-SE" smtClean="0"/>
              <a:t>‹#›</a:t>
            </a:fld>
            <a:endParaRPr lang="sv-SE"/>
          </a:p>
        </p:txBody>
      </p:sp>
    </p:spTree>
    <p:extLst>
      <p:ext uri="{BB962C8B-B14F-4D97-AF65-F5344CB8AC3E}">
        <p14:creationId xmlns:p14="http://schemas.microsoft.com/office/powerpoint/2010/main" val="1158627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84237587-810B-0F3C-ACC0-67F159631239}"/>
              </a:ext>
            </a:extLst>
          </p:cNvPr>
          <p:cNvSpPr>
            <a:spLocks noGrp="1"/>
          </p:cNvSpPr>
          <p:nvPr>
            <p:ph type="dt" sz="half" idx="10"/>
          </p:nvPr>
        </p:nvSpPr>
        <p:spPr/>
        <p:txBody>
          <a:bodyPr/>
          <a:lstStyle/>
          <a:p>
            <a:fld id="{F8A41454-40A2-40EA-BE1C-ADB4E1CE5752}" type="datetimeFigureOut">
              <a:rPr lang="sv-SE" smtClean="0"/>
              <a:t>2025-03-23</a:t>
            </a:fld>
            <a:endParaRPr lang="sv-SE"/>
          </a:p>
        </p:txBody>
      </p:sp>
      <p:sp>
        <p:nvSpPr>
          <p:cNvPr id="3" name="Platshållare för sidfot 2">
            <a:extLst>
              <a:ext uri="{FF2B5EF4-FFF2-40B4-BE49-F238E27FC236}">
                <a16:creationId xmlns:a16="http://schemas.microsoft.com/office/drawing/2014/main" id="{169CE740-BE59-6A69-7BAB-D217D52CE0C8}"/>
              </a:ext>
            </a:extLst>
          </p:cNvPr>
          <p:cNvSpPr>
            <a:spLocks noGrp="1"/>
          </p:cNvSpPr>
          <p:nvPr>
            <p:ph type="ftr" sz="quarter" idx="11"/>
          </p:nvPr>
        </p:nvSpPr>
        <p:spPr/>
        <p:txBody>
          <a:bodyPr/>
          <a:lstStyle/>
          <a:p>
            <a:endParaRPr lang="sv-SE"/>
          </a:p>
        </p:txBody>
      </p:sp>
      <p:sp>
        <p:nvSpPr>
          <p:cNvPr id="4" name="Platshållare för bildnummer 3">
            <a:extLst>
              <a:ext uri="{FF2B5EF4-FFF2-40B4-BE49-F238E27FC236}">
                <a16:creationId xmlns:a16="http://schemas.microsoft.com/office/drawing/2014/main" id="{15470BD7-81B1-49E5-940D-F2919B1C2EB2}"/>
              </a:ext>
            </a:extLst>
          </p:cNvPr>
          <p:cNvSpPr>
            <a:spLocks noGrp="1"/>
          </p:cNvSpPr>
          <p:nvPr>
            <p:ph type="sldNum" sz="quarter" idx="12"/>
          </p:nvPr>
        </p:nvSpPr>
        <p:spPr/>
        <p:txBody>
          <a:bodyPr/>
          <a:lstStyle/>
          <a:p>
            <a:fld id="{A3CB2974-F462-48F6-B34A-7A2381B739AF}" type="slidenum">
              <a:rPr lang="sv-SE" smtClean="0"/>
              <a:t>‹#›</a:t>
            </a:fld>
            <a:endParaRPr lang="sv-SE"/>
          </a:p>
        </p:txBody>
      </p:sp>
    </p:spTree>
    <p:extLst>
      <p:ext uri="{BB962C8B-B14F-4D97-AF65-F5344CB8AC3E}">
        <p14:creationId xmlns:p14="http://schemas.microsoft.com/office/powerpoint/2010/main" val="2125160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45E3C5D-AE79-1EE4-0C81-A9AF9C223403}"/>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887A1288-BE94-0A6E-2B4F-C50C1B46C4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a:extLst>
              <a:ext uri="{FF2B5EF4-FFF2-40B4-BE49-F238E27FC236}">
                <a16:creationId xmlns:a16="http://schemas.microsoft.com/office/drawing/2014/main" id="{9671E8D6-B54B-75ED-6BD8-8BCBAB2F7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CF081B05-F2C7-3D52-426E-7D41F10DDC9D}"/>
              </a:ext>
            </a:extLst>
          </p:cNvPr>
          <p:cNvSpPr>
            <a:spLocks noGrp="1"/>
          </p:cNvSpPr>
          <p:nvPr>
            <p:ph type="dt" sz="half" idx="10"/>
          </p:nvPr>
        </p:nvSpPr>
        <p:spPr/>
        <p:txBody>
          <a:bodyPr/>
          <a:lstStyle/>
          <a:p>
            <a:fld id="{F8A41454-40A2-40EA-BE1C-ADB4E1CE5752}" type="datetimeFigureOut">
              <a:rPr lang="sv-SE" smtClean="0"/>
              <a:t>2025-03-23</a:t>
            </a:fld>
            <a:endParaRPr lang="sv-SE"/>
          </a:p>
        </p:txBody>
      </p:sp>
      <p:sp>
        <p:nvSpPr>
          <p:cNvPr id="6" name="Platshållare för sidfot 5">
            <a:extLst>
              <a:ext uri="{FF2B5EF4-FFF2-40B4-BE49-F238E27FC236}">
                <a16:creationId xmlns:a16="http://schemas.microsoft.com/office/drawing/2014/main" id="{6CFD61D3-5B04-F29E-8758-F75047882223}"/>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06BBEB2E-A709-044C-D5BC-901876BA508D}"/>
              </a:ext>
            </a:extLst>
          </p:cNvPr>
          <p:cNvSpPr>
            <a:spLocks noGrp="1"/>
          </p:cNvSpPr>
          <p:nvPr>
            <p:ph type="sldNum" sz="quarter" idx="12"/>
          </p:nvPr>
        </p:nvSpPr>
        <p:spPr/>
        <p:txBody>
          <a:bodyPr/>
          <a:lstStyle/>
          <a:p>
            <a:fld id="{A3CB2974-F462-48F6-B34A-7A2381B739AF}" type="slidenum">
              <a:rPr lang="sv-SE" smtClean="0"/>
              <a:t>‹#›</a:t>
            </a:fld>
            <a:endParaRPr lang="sv-SE"/>
          </a:p>
        </p:txBody>
      </p:sp>
    </p:spTree>
    <p:extLst>
      <p:ext uri="{BB962C8B-B14F-4D97-AF65-F5344CB8AC3E}">
        <p14:creationId xmlns:p14="http://schemas.microsoft.com/office/powerpoint/2010/main" val="3410703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65AC971-DE47-1B05-1C3F-6433F19F22AC}"/>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bild 2">
            <a:extLst>
              <a:ext uri="{FF2B5EF4-FFF2-40B4-BE49-F238E27FC236}">
                <a16:creationId xmlns:a16="http://schemas.microsoft.com/office/drawing/2014/main" id="{50160D9B-E717-FFF9-BB42-4340038BA3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a:extLst>
              <a:ext uri="{FF2B5EF4-FFF2-40B4-BE49-F238E27FC236}">
                <a16:creationId xmlns:a16="http://schemas.microsoft.com/office/drawing/2014/main" id="{192FE482-B8D1-F602-F41E-6D3BB3AB15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27C9B9C8-487B-A55A-2E45-9C468AC0FEEF}"/>
              </a:ext>
            </a:extLst>
          </p:cNvPr>
          <p:cNvSpPr>
            <a:spLocks noGrp="1"/>
          </p:cNvSpPr>
          <p:nvPr>
            <p:ph type="dt" sz="half" idx="10"/>
          </p:nvPr>
        </p:nvSpPr>
        <p:spPr/>
        <p:txBody>
          <a:bodyPr/>
          <a:lstStyle/>
          <a:p>
            <a:fld id="{F8A41454-40A2-40EA-BE1C-ADB4E1CE5752}" type="datetimeFigureOut">
              <a:rPr lang="sv-SE" smtClean="0"/>
              <a:t>2025-03-23</a:t>
            </a:fld>
            <a:endParaRPr lang="sv-SE"/>
          </a:p>
        </p:txBody>
      </p:sp>
      <p:sp>
        <p:nvSpPr>
          <p:cNvPr id="6" name="Platshållare för sidfot 5">
            <a:extLst>
              <a:ext uri="{FF2B5EF4-FFF2-40B4-BE49-F238E27FC236}">
                <a16:creationId xmlns:a16="http://schemas.microsoft.com/office/drawing/2014/main" id="{0EAF5AD2-F334-38D1-2E92-5D8FBED8901A}"/>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0DFD7C24-A5E0-25FA-DB91-9FEA3CE40E2F}"/>
              </a:ext>
            </a:extLst>
          </p:cNvPr>
          <p:cNvSpPr>
            <a:spLocks noGrp="1"/>
          </p:cNvSpPr>
          <p:nvPr>
            <p:ph type="sldNum" sz="quarter" idx="12"/>
          </p:nvPr>
        </p:nvSpPr>
        <p:spPr/>
        <p:txBody>
          <a:bodyPr/>
          <a:lstStyle/>
          <a:p>
            <a:fld id="{A3CB2974-F462-48F6-B34A-7A2381B739AF}" type="slidenum">
              <a:rPr lang="sv-SE" smtClean="0"/>
              <a:t>‹#›</a:t>
            </a:fld>
            <a:endParaRPr lang="sv-SE"/>
          </a:p>
        </p:txBody>
      </p:sp>
    </p:spTree>
    <p:extLst>
      <p:ext uri="{BB962C8B-B14F-4D97-AF65-F5344CB8AC3E}">
        <p14:creationId xmlns:p14="http://schemas.microsoft.com/office/powerpoint/2010/main" val="2502061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1022F07C-A848-35FD-2D16-3FBD955A9F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F704F900-DD62-469F-18B4-BFA94EE325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5AFD3ADF-22F8-40BF-7DE8-A9969A62E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8A41454-40A2-40EA-BE1C-ADB4E1CE5752}" type="datetimeFigureOut">
              <a:rPr lang="sv-SE" smtClean="0"/>
              <a:t>2025-03-23</a:t>
            </a:fld>
            <a:endParaRPr lang="sv-SE"/>
          </a:p>
        </p:txBody>
      </p:sp>
      <p:sp>
        <p:nvSpPr>
          <p:cNvPr id="5" name="Platshållare för sidfot 4">
            <a:extLst>
              <a:ext uri="{FF2B5EF4-FFF2-40B4-BE49-F238E27FC236}">
                <a16:creationId xmlns:a16="http://schemas.microsoft.com/office/drawing/2014/main" id="{1DED29BE-7487-9B7C-2F2E-7C406E6781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sv-SE"/>
          </a:p>
        </p:txBody>
      </p:sp>
      <p:sp>
        <p:nvSpPr>
          <p:cNvPr id="6" name="Platshållare för bildnummer 5">
            <a:extLst>
              <a:ext uri="{FF2B5EF4-FFF2-40B4-BE49-F238E27FC236}">
                <a16:creationId xmlns:a16="http://schemas.microsoft.com/office/drawing/2014/main" id="{4239F648-E639-D1DB-44B9-4BF65F5423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3CB2974-F462-48F6-B34A-7A2381B739AF}" type="slidenum">
              <a:rPr lang="sv-SE" smtClean="0"/>
              <a:t>‹#›</a:t>
            </a:fld>
            <a:endParaRPr lang="sv-SE"/>
          </a:p>
        </p:txBody>
      </p:sp>
    </p:spTree>
    <p:extLst>
      <p:ext uri="{BB962C8B-B14F-4D97-AF65-F5344CB8AC3E}">
        <p14:creationId xmlns:p14="http://schemas.microsoft.com/office/powerpoint/2010/main" val="1188647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potea.se/care-plus-mosquito-net-bell-durallin-2-pers?utm_source=google&amp;utm_medium=cpc&amp;utm_campaign=P%20-%20Shopping%20-%20NB%20-%20Generic&amp;utm_term=Bett-stick&amp;gad_source=1&amp;gclid=Cj0KCQjw4v6-BhDuARIsALprm33MnOTCw9l1K9CDa5y7ddCDFgVD0BkJI-Ll5yS3QmXO4ePE00cESAcaAtEvEALw_wcB" TargetMode="External"/><Relationship Id="rId2" Type="http://schemas.openxmlformats.org/officeDocument/2006/relationships/hyperlink" Target="https://www.kajak-outdoor.se/backpackers-lady-60l-rygsaek-morkebla.html?gad_source=1&amp;gclid=Cj0KCQjw4v6-BhDuARIsALprm33b4NBQ0B9CrvafxGVNAzAE7te8WNYI3tkbBrmyzRUHJ1YFqvDHwwcaAn4aEALw_wc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C1D2137-4B4F-118E-5F98-76DC6D837468}"/>
              </a:ext>
            </a:extLst>
          </p:cNvPr>
          <p:cNvSpPr>
            <a:spLocks noGrp="1"/>
          </p:cNvSpPr>
          <p:nvPr>
            <p:ph type="ctrTitle"/>
          </p:nvPr>
        </p:nvSpPr>
        <p:spPr/>
        <p:txBody>
          <a:bodyPr/>
          <a:lstStyle/>
          <a:p>
            <a:pPr>
              <a:lnSpc>
                <a:spcPts val="1425"/>
              </a:lnSpc>
            </a:pPr>
            <a:r>
              <a:rPr lang="sv-SE" b="0" dirty="0">
                <a:solidFill>
                  <a:srgbClr val="000000"/>
                </a:solidFill>
                <a:effectLst/>
                <a:latin typeface="Consolas" panose="020B0609020204030204" pitchFamily="49" charset="0"/>
              </a:rPr>
              <a:t> </a:t>
            </a:r>
            <a:endParaRPr lang="sv-SE" dirty="0"/>
          </a:p>
        </p:txBody>
      </p:sp>
      <p:sp>
        <p:nvSpPr>
          <p:cNvPr id="3" name="Underrubrik 2">
            <a:extLst>
              <a:ext uri="{FF2B5EF4-FFF2-40B4-BE49-F238E27FC236}">
                <a16:creationId xmlns:a16="http://schemas.microsoft.com/office/drawing/2014/main" id="{3BE1E294-174A-AD0F-B5F6-0D89C68AA8AB}"/>
              </a:ext>
            </a:extLst>
          </p:cNvPr>
          <p:cNvSpPr>
            <a:spLocks noGrp="1"/>
          </p:cNvSpPr>
          <p:nvPr>
            <p:ph type="subTitle" idx="1"/>
          </p:nvPr>
        </p:nvSpPr>
        <p:spPr/>
        <p:txBody>
          <a:bodyPr/>
          <a:lstStyle/>
          <a:p>
            <a:endParaRPr lang="sv-SE"/>
          </a:p>
        </p:txBody>
      </p:sp>
      <p:pic>
        <p:nvPicPr>
          <p:cNvPr id="5" name="Bildobjekt 4" descr="En bild som visar Barnkonst, tecknad serie, illustration, elefant&#10;&#10;AI-genererat innehåll kan vara felaktigt.">
            <a:extLst>
              <a:ext uri="{FF2B5EF4-FFF2-40B4-BE49-F238E27FC236}">
                <a16:creationId xmlns:a16="http://schemas.microsoft.com/office/drawing/2014/main" id="{6F4D743D-3DCE-47C2-BE20-BD64BD4F6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339" y="21968"/>
            <a:ext cx="9701322" cy="6858000"/>
          </a:xfrm>
          <a:prstGeom prst="rect">
            <a:avLst/>
          </a:prstGeom>
        </p:spPr>
      </p:pic>
      <p:sp>
        <p:nvSpPr>
          <p:cNvPr id="8" name="Stjärna: 5 punkter 7">
            <a:extLst>
              <a:ext uri="{FF2B5EF4-FFF2-40B4-BE49-F238E27FC236}">
                <a16:creationId xmlns:a16="http://schemas.microsoft.com/office/drawing/2014/main" id="{755B9306-C7C0-D91D-8BEF-6A2B27A1B621}"/>
              </a:ext>
            </a:extLst>
          </p:cNvPr>
          <p:cNvSpPr/>
          <p:nvPr/>
        </p:nvSpPr>
        <p:spPr>
          <a:xfrm>
            <a:off x="5629263" y="2958501"/>
            <a:ext cx="69574" cy="59634"/>
          </a:xfrm>
          <a:prstGeom prst="star5">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Stjärna: 5 punkter 8">
            <a:extLst>
              <a:ext uri="{FF2B5EF4-FFF2-40B4-BE49-F238E27FC236}">
                <a16:creationId xmlns:a16="http://schemas.microsoft.com/office/drawing/2014/main" id="{5E4C8588-0538-1179-96E3-F2E0B4208EAE}"/>
              </a:ext>
            </a:extLst>
          </p:cNvPr>
          <p:cNvSpPr/>
          <p:nvPr/>
        </p:nvSpPr>
        <p:spPr>
          <a:xfrm>
            <a:off x="8821426" y="769386"/>
            <a:ext cx="69574" cy="59634"/>
          </a:xfrm>
          <a:prstGeom prst="star5">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Stjärna: 5 punkter 9">
            <a:extLst>
              <a:ext uri="{FF2B5EF4-FFF2-40B4-BE49-F238E27FC236}">
                <a16:creationId xmlns:a16="http://schemas.microsoft.com/office/drawing/2014/main" id="{E3692A06-462A-032A-E4C7-9D7F6A8F9E74}"/>
              </a:ext>
            </a:extLst>
          </p:cNvPr>
          <p:cNvSpPr/>
          <p:nvPr/>
        </p:nvSpPr>
        <p:spPr>
          <a:xfrm>
            <a:off x="3380334" y="531365"/>
            <a:ext cx="69574" cy="59634"/>
          </a:xfrm>
          <a:prstGeom prst="star5">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 name="Stjärna: 5 punkter 10">
            <a:extLst>
              <a:ext uri="{FF2B5EF4-FFF2-40B4-BE49-F238E27FC236}">
                <a16:creationId xmlns:a16="http://schemas.microsoft.com/office/drawing/2014/main" id="{965FAD90-9A8C-19A0-FACF-D92515BD4B94}"/>
              </a:ext>
            </a:extLst>
          </p:cNvPr>
          <p:cNvSpPr/>
          <p:nvPr/>
        </p:nvSpPr>
        <p:spPr>
          <a:xfrm>
            <a:off x="3345547" y="3496366"/>
            <a:ext cx="69574" cy="59634"/>
          </a:xfrm>
          <a:prstGeom prst="star5">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Stjärna: 5 punkter 11">
            <a:extLst>
              <a:ext uri="{FF2B5EF4-FFF2-40B4-BE49-F238E27FC236}">
                <a16:creationId xmlns:a16="http://schemas.microsoft.com/office/drawing/2014/main" id="{6EC2EFB4-0531-E416-B8CE-9D37C72B3125}"/>
              </a:ext>
            </a:extLst>
          </p:cNvPr>
          <p:cNvSpPr/>
          <p:nvPr/>
        </p:nvSpPr>
        <p:spPr>
          <a:xfrm>
            <a:off x="6026426" y="4820252"/>
            <a:ext cx="69574" cy="59634"/>
          </a:xfrm>
          <a:prstGeom prst="star5">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Stjärna: 5 punkter 12">
            <a:extLst>
              <a:ext uri="{FF2B5EF4-FFF2-40B4-BE49-F238E27FC236}">
                <a16:creationId xmlns:a16="http://schemas.microsoft.com/office/drawing/2014/main" id="{5794B5AD-A1A4-2B30-8EC6-57E26BC096D2}"/>
              </a:ext>
            </a:extLst>
          </p:cNvPr>
          <p:cNvSpPr/>
          <p:nvPr/>
        </p:nvSpPr>
        <p:spPr>
          <a:xfrm>
            <a:off x="10069458" y="6146545"/>
            <a:ext cx="69574" cy="59634"/>
          </a:xfrm>
          <a:prstGeom prst="star5">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Stjärna: 5 punkter 13">
            <a:extLst>
              <a:ext uri="{FF2B5EF4-FFF2-40B4-BE49-F238E27FC236}">
                <a16:creationId xmlns:a16="http://schemas.microsoft.com/office/drawing/2014/main" id="{9B83AC05-C16D-552F-9AC6-8B47418F8C71}"/>
              </a:ext>
            </a:extLst>
          </p:cNvPr>
          <p:cNvSpPr/>
          <p:nvPr/>
        </p:nvSpPr>
        <p:spPr>
          <a:xfrm>
            <a:off x="3792225" y="5735637"/>
            <a:ext cx="69574" cy="59634"/>
          </a:xfrm>
          <a:prstGeom prst="star5">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 name="Stjärna: 5 punkter 14">
            <a:extLst>
              <a:ext uri="{FF2B5EF4-FFF2-40B4-BE49-F238E27FC236}">
                <a16:creationId xmlns:a16="http://schemas.microsoft.com/office/drawing/2014/main" id="{BD884078-EFFE-C852-2592-23C4DD96ACAC}"/>
              </a:ext>
            </a:extLst>
          </p:cNvPr>
          <p:cNvSpPr/>
          <p:nvPr/>
        </p:nvSpPr>
        <p:spPr>
          <a:xfrm>
            <a:off x="9064442" y="644526"/>
            <a:ext cx="69574" cy="59634"/>
          </a:xfrm>
          <a:prstGeom prst="star5">
            <a:avLst/>
          </a:prstGeom>
          <a:solidFill>
            <a:srgbClr val="92D05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 name="Stjärna: 5 punkter 15">
            <a:extLst>
              <a:ext uri="{FF2B5EF4-FFF2-40B4-BE49-F238E27FC236}">
                <a16:creationId xmlns:a16="http://schemas.microsoft.com/office/drawing/2014/main" id="{4C49B9C4-844D-DC82-BEC8-6FD4F8FEE146}"/>
              </a:ext>
            </a:extLst>
          </p:cNvPr>
          <p:cNvSpPr/>
          <p:nvPr/>
        </p:nvSpPr>
        <p:spPr>
          <a:xfrm>
            <a:off x="9286864" y="797047"/>
            <a:ext cx="69574" cy="59634"/>
          </a:xfrm>
          <a:prstGeom prst="star5">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Stjärna: 5 punkter 16">
            <a:extLst>
              <a:ext uri="{FF2B5EF4-FFF2-40B4-BE49-F238E27FC236}">
                <a16:creationId xmlns:a16="http://schemas.microsoft.com/office/drawing/2014/main" id="{28C17262-B50B-9E5D-129B-BC3103E73F8A}"/>
              </a:ext>
            </a:extLst>
          </p:cNvPr>
          <p:cNvSpPr/>
          <p:nvPr/>
        </p:nvSpPr>
        <p:spPr>
          <a:xfrm>
            <a:off x="9064442" y="868202"/>
            <a:ext cx="69574" cy="59634"/>
          </a:xfrm>
          <a:prstGeom prst="star5">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 name="Stjärna: 5 punkter 17">
            <a:extLst>
              <a:ext uri="{FF2B5EF4-FFF2-40B4-BE49-F238E27FC236}">
                <a16:creationId xmlns:a16="http://schemas.microsoft.com/office/drawing/2014/main" id="{4848D120-3700-4C0A-4E79-D93FE32FF281}"/>
              </a:ext>
            </a:extLst>
          </p:cNvPr>
          <p:cNvSpPr/>
          <p:nvPr/>
        </p:nvSpPr>
        <p:spPr>
          <a:xfrm>
            <a:off x="9764658" y="5889043"/>
            <a:ext cx="69574" cy="59634"/>
          </a:xfrm>
          <a:prstGeom prst="star5">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Stjärna: 5 punkter 18">
            <a:extLst>
              <a:ext uri="{FF2B5EF4-FFF2-40B4-BE49-F238E27FC236}">
                <a16:creationId xmlns:a16="http://schemas.microsoft.com/office/drawing/2014/main" id="{A799272A-20CE-E389-374E-F102768CA000}"/>
              </a:ext>
            </a:extLst>
          </p:cNvPr>
          <p:cNvSpPr/>
          <p:nvPr/>
        </p:nvSpPr>
        <p:spPr>
          <a:xfrm>
            <a:off x="10069458" y="5769424"/>
            <a:ext cx="69574" cy="59634"/>
          </a:xfrm>
          <a:prstGeom prst="star5">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Stjärna: 5 punkter 19">
            <a:extLst>
              <a:ext uri="{FF2B5EF4-FFF2-40B4-BE49-F238E27FC236}">
                <a16:creationId xmlns:a16="http://schemas.microsoft.com/office/drawing/2014/main" id="{1C3B889C-5A81-9489-AD65-2A6AF66A04E4}"/>
              </a:ext>
            </a:extLst>
          </p:cNvPr>
          <p:cNvSpPr/>
          <p:nvPr/>
        </p:nvSpPr>
        <p:spPr>
          <a:xfrm>
            <a:off x="3924031" y="5829058"/>
            <a:ext cx="69574" cy="59634"/>
          </a:xfrm>
          <a:prstGeom prst="star5">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Stjärna: 5 punkter 20">
            <a:extLst>
              <a:ext uri="{FF2B5EF4-FFF2-40B4-BE49-F238E27FC236}">
                <a16:creationId xmlns:a16="http://schemas.microsoft.com/office/drawing/2014/main" id="{248BDFA9-748D-E1C8-C0F2-4F850B39B320}"/>
              </a:ext>
            </a:extLst>
          </p:cNvPr>
          <p:cNvSpPr/>
          <p:nvPr/>
        </p:nvSpPr>
        <p:spPr>
          <a:xfrm>
            <a:off x="3178507" y="3300372"/>
            <a:ext cx="69574" cy="59634"/>
          </a:xfrm>
          <a:prstGeom prst="star5">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2" name="Stjärna: 5 punkter 21">
            <a:extLst>
              <a:ext uri="{FF2B5EF4-FFF2-40B4-BE49-F238E27FC236}">
                <a16:creationId xmlns:a16="http://schemas.microsoft.com/office/drawing/2014/main" id="{19E8329F-71EC-9356-19C4-DA9B561201B8}"/>
              </a:ext>
            </a:extLst>
          </p:cNvPr>
          <p:cNvSpPr/>
          <p:nvPr/>
        </p:nvSpPr>
        <p:spPr>
          <a:xfrm>
            <a:off x="3522803" y="3263091"/>
            <a:ext cx="69574" cy="59634"/>
          </a:xfrm>
          <a:prstGeom prst="star5">
            <a:avLst/>
          </a:prstGeom>
          <a:solidFill>
            <a:srgbClr val="FF99CC"/>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3" name="Stjärna: 5 punkter 22">
            <a:extLst>
              <a:ext uri="{FF2B5EF4-FFF2-40B4-BE49-F238E27FC236}">
                <a16:creationId xmlns:a16="http://schemas.microsoft.com/office/drawing/2014/main" id="{BACBA634-092C-1389-2B83-773212E27145}"/>
              </a:ext>
            </a:extLst>
          </p:cNvPr>
          <p:cNvSpPr/>
          <p:nvPr/>
        </p:nvSpPr>
        <p:spPr>
          <a:xfrm>
            <a:off x="2054042" y="3228037"/>
            <a:ext cx="69574" cy="59634"/>
          </a:xfrm>
          <a:prstGeom prst="star5">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 name="Stjärna: 5 punkter 23">
            <a:extLst>
              <a:ext uri="{FF2B5EF4-FFF2-40B4-BE49-F238E27FC236}">
                <a16:creationId xmlns:a16="http://schemas.microsoft.com/office/drawing/2014/main" id="{4A48AFEC-5001-0A71-A108-0794CA04EB4B}"/>
              </a:ext>
            </a:extLst>
          </p:cNvPr>
          <p:cNvSpPr/>
          <p:nvPr/>
        </p:nvSpPr>
        <p:spPr>
          <a:xfrm>
            <a:off x="1757480" y="3124201"/>
            <a:ext cx="69574" cy="59634"/>
          </a:xfrm>
          <a:prstGeom prst="star5">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5" name="Stjärna: 5 punkter 24">
            <a:extLst>
              <a:ext uri="{FF2B5EF4-FFF2-40B4-BE49-F238E27FC236}">
                <a16:creationId xmlns:a16="http://schemas.microsoft.com/office/drawing/2014/main" id="{76D11441-9531-0902-C9C7-AD64FAD52B06}"/>
              </a:ext>
            </a:extLst>
          </p:cNvPr>
          <p:cNvSpPr/>
          <p:nvPr/>
        </p:nvSpPr>
        <p:spPr>
          <a:xfrm flipH="1">
            <a:off x="1631092" y="3378362"/>
            <a:ext cx="56814" cy="50638"/>
          </a:xfrm>
          <a:prstGeom prst="star5">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6" name="Stjärna: 5 punkter 25">
            <a:extLst>
              <a:ext uri="{FF2B5EF4-FFF2-40B4-BE49-F238E27FC236}">
                <a16:creationId xmlns:a16="http://schemas.microsoft.com/office/drawing/2014/main" id="{67D1766A-724A-406D-C137-BD5FE8E4974E}"/>
              </a:ext>
            </a:extLst>
          </p:cNvPr>
          <p:cNvSpPr/>
          <p:nvPr/>
        </p:nvSpPr>
        <p:spPr>
          <a:xfrm>
            <a:off x="2367080" y="2971146"/>
            <a:ext cx="69574" cy="59634"/>
          </a:xfrm>
          <a:prstGeom prst="star5">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 name="Stjärna: 5 punkter 26">
            <a:extLst>
              <a:ext uri="{FF2B5EF4-FFF2-40B4-BE49-F238E27FC236}">
                <a16:creationId xmlns:a16="http://schemas.microsoft.com/office/drawing/2014/main" id="{565CC567-D415-0827-BE5C-5D848A63BF70}"/>
              </a:ext>
            </a:extLst>
          </p:cNvPr>
          <p:cNvSpPr/>
          <p:nvPr/>
        </p:nvSpPr>
        <p:spPr>
          <a:xfrm>
            <a:off x="2803685" y="3060597"/>
            <a:ext cx="69574" cy="59634"/>
          </a:xfrm>
          <a:prstGeom prst="star5">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 name="Stjärna: 5 punkter 27">
            <a:extLst>
              <a:ext uri="{FF2B5EF4-FFF2-40B4-BE49-F238E27FC236}">
                <a16:creationId xmlns:a16="http://schemas.microsoft.com/office/drawing/2014/main" id="{B1D6A1CB-042C-7275-D05E-799AB465BEA2}"/>
              </a:ext>
            </a:extLst>
          </p:cNvPr>
          <p:cNvSpPr/>
          <p:nvPr/>
        </p:nvSpPr>
        <p:spPr>
          <a:xfrm>
            <a:off x="3285196" y="3060597"/>
            <a:ext cx="69574" cy="59634"/>
          </a:xfrm>
          <a:prstGeom prst="star5">
            <a:avLst/>
          </a:prstGeom>
          <a:solidFill>
            <a:srgbClr val="FF99CC"/>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9" name="Stjärna: 5 punkter 28">
            <a:extLst>
              <a:ext uri="{FF2B5EF4-FFF2-40B4-BE49-F238E27FC236}">
                <a16:creationId xmlns:a16="http://schemas.microsoft.com/office/drawing/2014/main" id="{04D914DD-C8D0-25F1-1FA3-845BE87FD9E5}"/>
              </a:ext>
            </a:extLst>
          </p:cNvPr>
          <p:cNvSpPr/>
          <p:nvPr/>
        </p:nvSpPr>
        <p:spPr>
          <a:xfrm>
            <a:off x="1440771" y="3201192"/>
            <a:ext cx="69574" cy="59634"/>
          </a:xfrm>
          <a:prstGeom prst="star5">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0" name="Cylinder 29">
            <a:extLst>
              <a:ext uri="{FF2B5EF4-FFF2-40B4-BE49-F238E27FC236}">
                <a16:creationId xmlns:a16="http://schemas.microsoft.com/office/drawing/2014/main" id="{A85928F1-EE50-A79E-24BB-B8EE8EF6F1E0}"/>
              </a:ext>
            </a:extLst>
          </p:cNvPr>
          <p:cNvSpPr/>
          <p:nvPr/>
        </p:nvSpPr>
        <p:spPr>
          <a:xfrm>
            <a:off x="6981099" y="435770"/>
            <a:ext cx="69574" cy="174969"/>
          </a:xfrm>
          <a:prstGeom prst="can">
            <a:avLst/>
          </a:prstGeom>
          <a:solidFill>
            <a:srgbClr val="FF99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1" name="Tår 30">
            <a:extLst>
              <a:ext uri="{FF2B5EF4-FFF2-40B4-BE49-F238E27FC236}">
                <a16:creationId xmlns:a16="http://schemas.microsoft.com/office/drawing/2014/main" id="{41C39C3A-F7F8-C824-D755-33AED84E1955}"/>
              </a:ext>
            </a:extLst>
          </p:cNvPr>
          <p:cNvSpPr/>
          <p:nvPr/>
        </p:nvSpPr>
        <p:spPr>
          <a:xfrm rot="19596721">
            <a:off x="6977449" y="329514"/>
            <a:ext cx="69574" cy="94006"/>
          </a:xfrm>
          <a:prstGeom prst="teardrop">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2" name="Rektangel 31">
            <a:extLst>
              <a:ext uri="{FF2B5EF4-FFF2-40B4-BE49-F238E27FC236}">
                <a16:creationId xmlns:a16="http://schemas.microsoft.com/office/drawing/2014/main" id="{411D73AD-DD5B-C6A8-DF26-4282359074AC}"/>
              </a:ext>
            </a:extLst>
          </p:cNvPr>
          <p:cNvSpPr/>
          <p:nvPr/>
        </p:nvSpPr>
        <p:spPr>
          <a:xfrm>
            <a:off x="0" y="21968"/>
            <a:ext cx="1235228" cy="6858000"/>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3" name="Rektangel 32">
            <a:extLst>
              <a:ext uri="{FF2B5EF4-FFF2-40B4-BE49-F238E27FC236}">
                <a16:creationId xmlns:a16="http://schemas.microsoft.com/office/drawing/2014/main" id="{8D07C87E-DCB5-5737-46C8-C45C79708D1B}"/>
              </a:ext>
            </a:extLst>
          </p:cNvPr>
          <p:cNvSpPr/>
          <p:nvPr/>
        </p:nvSpPr>
        <p:spPr>
          <a:xfrm>
            <a:off x="10946661" y="21968"/>
            <a:ext cx="1225192" cy="6858000"/>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4" name="Stjärna: 5 punkter 33">
            <a:extLst>
              <a:ext uri="{FF2B5EF4-FFF2-40B4-BE49-F238E27FC236}">
                <a16:creationId xmlns:a16="http://schemas.microsoft.com/office/drawing/2014/main" id="{A79742DC-5F12-8FAF-06D3-D2B34BA857DA}"/>
              </a:ext>
            </a:extLst>
          </p:cNvPr>
          <p:cNvSpPr/>
          <p:nvPr/>
        </p:nvSpPr>
        <p:spPr>
          <a:xfrm>
            <a:off x="6275934" y="4668709"/>
            <a:ext cx="69574" cy="59634"/>
          </a:xfrm>
          <a:prstGeom prst="star5">
            <a:avLst/>
          </a:prstGeom>
          <a:solidFill>
            <a:srgbClr val="92D05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2671026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EEA14B1-E87A-580D-BE9A-00FCDC4B20D4}"/>
              </a:ext>
            </a:extLst>
          </p:cNvPr>
          <p:cNvSpPr>
            <a:spLocks noGrp="1"/>
          </p:cNvSpPr>
          <p:nvPr>
            <p:ph type="title"/>
          </p:nvPr>
        </p:nvSpPr>
        <p:spPr/>
        <p:txBody>
          <a:bodyPr/>
          <a:lstStyle/>
          <a:p>
            <a:r>
              <a:rPr lang="sv-SE" dirty="0"/>
              <a:t>Nya tankar</a:t>
            </a:r>
          </a:p>
        </p:txBody>
      </p:sp>
      <p:sp>
        <p:nvSpPr>
          <p:cNvPr id="3" name="Platshållare för innehåll 2">
            <a:extLst>
              <a:ext uri="{FF2B5EF4-FFF2-40B4-BE49-F238E27FC236}">
                <a16:creationId xmlns:a16="http://schemas.microsoft.com/office/drawing/2014/main" id="{C7ED4612-E286-1760-016D-E797BF290C59}"/>
              </a:ext>
            </a:extLst>
          </p:cNvPr>
          <p:cNvSpPr>
            <a:spLocks noGrp="1"/>
          </p:cNvSpPr>
          <p:nvPr>
            <p:ph idx="1"/>
          </p:nvPr>
        </p:nvSpPr>
        <p:spPr>
          <a:xfrm>
            <a:off x="838200" y="1594965"/>
            <a:ext cx="10515600" cy="4351338"/>
          </a:xfrm>
        </p:spPr>
        <p:txBody>
          <a:bodyPr/>
          <a:lstStyle/>
          <a:p>
            <a:r>
              <a:rPr lang="sv-SE" dirty="0"/>
              <a:t>Kanske är det bättre att komplett lista kommer upp direkt – kan vara tråkigt att klicka runt på olika stjärnor/tårtljus för att se hela listan. </a:t>
            </a:r>
          </a:p>
          <a:p>
            <a:r>
              <a:rPr lang="sv-SE" dirty="0"/>
              <a:t>Om man har EN lista skulle man kanske kunna göra så att man kan klicka på önskningen för att få upp ruta där man skriver in </a:t>
            </a:r>
            <a:r>
              <a:rPr lang="sv-SE" dirty="0" err="1"/>
              <a:t>grattishälsning</a:t>
            </a:r>
            <a:r>
              <a:rPr lang="sv-SE" dirty="0"/>
              <a:t> ungefär </a:t>
            </a:r>
            <a:r>
              <a:rPr lang="sv-SE" dirty="0" err="1"/>
              <a:t>enl</a:t>
            </a:r>
            <a:r>
              <a:rPr lang="sv-SE" dirty="0"/>
              <a:t> </a:t>
            </a:r>
            <a:r>
              <a:rPr lang="sv-SE" dirty="0" err="1"/>
              <a:t>slide</a:t>
            </a:r>
            <a:r>
              <a:rPr lang="sv-SE" dirty="0"/>
              <a:t> 5 – är det svårt så kan vi bara publicera listan så kan de skriva i ett grattiskort vad de vill ge.</a:t>
            </a:r>
          </a:p>
          <a:p>
            <a:r>
              <a:rPr lang="sv-SE" dirty="0"/>
              <a:t>Om ett tårtljus kunde tändas för varje gång någon lägger in sig på en önskning så kunde det vara en liten kul grej – ej nödvändig.</a:t>
            </a:r>
          </a:p>
          <a:p>
            <a:pPr marL="0" indent="0">
              <a:buNone/>
            </a:pPr>
            <a:endParaRPr lang="sv-SE" dirty="0"/>
          </a:p>
        </p:txBody>
      </p:sp>
    </p:spTree>
    <p:extLst>
      <p:ext uri="{BB962C8B-B14F-4D97-AF65-F5344CB8AC3E}">
        <p14:creationId xmlns:p14="http://schemas.microsoft.com/office/powerpoint/2010/main" val="2794776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2CFACF7-04B7-FDA6-E9A0-50151342DA78}"/>
              </a:ext>
            </a:extLst>
          </p:cNvPr>
          <p:cNvSpPr>
            <a:spLocks noGrp="1"/>
          </p:cNvSpPr>
          <p:nvPr>
            <p:ph type="title"/>
          </p:nvPr>
        </p:nvSpPr>
        <p:spPr/>
        <p:txBody>
          <a:bodyPr/>
          <a:lstStyle/>
          <a:p>
            <a:r>
              <a:rPr lang="sv-SE" dirty="0"/>
              <a:t>Önskningar</a:t>
            </a:r>
          </a:p>
        </p:txBody>
      </p:sp>
      <p:sp>
        <p:nvSpPr>
          <p:cNvPr id="3" name="Platshållare för innehåll 2">
            <a:extLst>
              <a:ext uri="{FF2B5EF4-FFF2-40B4-BE49-F238E27FC236}">
                <a16:creationId xmlns:a16="http://schemas.microsoft.com/office/drawing/2014/main" id="{6AD9D7D8-3D24-B958-68F2-D44DCBFE7ED4}"/>
              </a:ext>
            </a:extLst>
          </p:cNvPr>
          <p:cNvSpPr>
            <a:spLocks noGrp="1"/>
          </p:cNvSpPr>
          <p:nvPr>
            <p:ph idx="1"/>
          </p:nvPr>
        </p:nvSpPr>
        <p:spPr>
          <a:xfrm>
            <a:off x="838200" y="1491049"/>
            <a:ext cx="10515600" cy="4685914"/>
          </a:xfrm>
        </p:spPr>
        <p:txBody>
          <a:bodyPr>
            <a:normAutofit fontScale="25000" lnSpcReduction="20000"/>
          </a:bodyPr>
          <a:lstStyle/>
          <a:p>
            <a:pPr marL="0" indent="0">
              <a:lnSpc>
                <a:spcPct val="120000"/>
              </a:lnSpc>
              <a:spcBef>
                <a:spcPts val="0"/>
              </a:spcBef>
              <a:buNone/>
            </a:pPr>
            <a:r>
              <a:rPr lang="sv-SE" sz="7000" kern="100" dirty="0">
                <a:effectLst/>
                <a:latin typeface="Aptos" panose="020B0004020202020204" pitchFamily="34" charset="0"/>
                <a:ea typeface="Aptos" panose="020B0004020202020204" pitchFamily="34" charset="0"/>
                <a:cs typeface="Times New Roman" panose="02020603050405020304" pitchFamily="18" charset="0"/>
              </a:rPr>
              <a:t>Stjärnor vid flygplan</a:t>
            </a:r>
          </a:p>
          <a:p>
            <a:pPr>
              <a:lnSpc>
                <a:spcPct val="120000"/>
              </a:lnSpc>
              <a:spcBef>
                <a:spcPts val="0"/>
              </a:spcBef>
            </a:pPr>
            <a:r>
              <a:rPr lang="sv-SE" sz="7000" kern="100" dirty="0">
                <a:effectLst/>
                <a:latin typeface="Aptos" panose="020B0004020202020204" pitchFamily="34" charset="0"/>
                <a:ea typeface="Aptos" panose="020B0004020202020204" pitchFamily="34" charset="0"/>
                <a:cs typeface="Times New Roman" panose="02020603050405020304" pitchFamily="18" charset="0"/>
              </a:rPr>
              <a:t>Flyg till Kenya 7000 kr</a:t>
            </a:r>
          </a:p>
          <a:p>
            <a:pPr>
              <a:lnSpc>
                <a:spcPct val="120000"/>
              </a:lnSpc>
              <a:spcBef>
                <a:spcPts val="0"/>
              </a:spcBef>
            </a:pPr>
            <a:r>
              <a:rPr lang="sv-SE" sz="7000" kern="100" dirty="0">
                <a:effectLst/>
                <a:latin typeface="Aptos" panose="020B0004020202020204" pitchFamily="34" charset="0"/>
                <a:ea typeface="Aptos" panose="020B0004020202020204" pitchFamily="34" charset="0"/>
                <a:cs typeface="Times New Roman" panose="02020603050405020304" pitchFamily="18" charset="0"/>
              </a:rPr>
              <a:t>Buss </a:t>
            </a:r>
            <a:r>
              <a:rPr lang="sv-SE" sz="7000" kern="100" dirty="0" err="1">
                <a:effectLst/>
                <a:latin typeface="Aptos" panose="020B0004020202020204" pitchFamily="34" charset="0"/>
                <a:ea typeface="Aptos" panose="020B0004020202020204" pitchFamily="34" charset="0"/>
                <a:cs typeface="Times New Roman" panose="02020603050405020304" pitchFamily="18" charset="0"/>
              </a:rPr>
              <a:t>ToR</a:t>
            </a:r>
            <a:r>
              <a:rPr lang="sv-SE" sz="7000" kern="100" dirty="0">
                <a:effectLst/>
                <a:latin typeface="Aptos" panose="020B0004020202020204" pitchFamily="34" charset="0"/>
                <a:ea typeface="Aptos" panose="020B0004020202020204" pitchFamily="34" charset="0"/>
                <a:cs typeface="Times New Roman" panose="02020603050405020304" pitchFamily="18" charset="0"/>
              </a:rPr>
              <a:t> Kenya – Tanzania 700 kr</a:t>
            </a:r>
          </a:p>
          <a:p>
            <a:pPr>
              <a:lnSpc>
                <a:spcPct val="120000"/>
              </a:lnSpc>
              <a:spcBef>
                <a:spcPts val="0"/>
              </a:spcBef>
            </a:pPr>
            <a:r>
              <a:rPr lang="sv-SE" sz="7000" kern="100" dirty="0">
                <a:effectLst/>
                <a:latin typeface="Aptos" panose="020B0004020202020204" pitchFamily="34" charset="0"/>
                <a:ea typeface="Aptos" panose="020B0004020202020204" pitchFamily="34" charset="0"/>
                <a:cs typeface="Times New Roman" panose="02020603050405020304" pitchFamily="18" charset="0"/>
              </a:rPr>
              <a:t>Flyg till Ghana 4500 kr</a:t>
            </a:r>
          </a:p>
          <a:p>
            <a:pPr>
              <a:lnSpc>
                <a:spcPct val="120000"/>
              </a:lnSpc>
              <a:spcBef>
                <a:spcPts val="0"/>
              </a:spcBef>
            </a:pPr>
            <a:r>
              <a:rPr lang="sv-SE" sz="7000" kern="100" dirty="0">
                <a:effectLst/>
                <a:latin typeface="Aptos" panose="020B0004020202020204" pitchFamily="34" charset="0"/>
                <a:ea typeface="Aptos" panose="020B0004020202020204" pitchFamily="34" charset="0"/>
                <a:cs typeface="Times New Roman" panose="02020603050405020304" pitchFamily="18" charset="0"/>
              </a:rPr>
              <a:t>Flyg till Köpenhamn 7000 kr</a:t>
            </a:r>
          </a:p>
          <a:p>
            <a:pPr marL="0" indent="0">
              <a:lnSpc>
                <a:spcPct val="107000"/>
              </a:lnSpc>
              <a:spcAft>
                <a:spcPts val="800"/>
              </a:spcAft>
              <a:buNone/>
            </a:pPr>
            <a:endParaRPr lang="sv-SE" sz="7000" kern="100" dirty="0">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sv-SE" sz="7000" kern="100" dirty="0">
                <a:effectLst/>
                <a:latin typeface="Aptos" panose="020B0004020202020204" pitchFamily="34" charset="0"/>
                <a:ea typeface="Aptos" panose="020B0004020202020204" pitchFamily="34" charset="0"/>
                <a:cs typeface="Times New Roman" panose="02020603050405020304" pitchFamily="18" charset="0"/>
              </a:rPr>
              <a:t>Stjärnor</a:t>
            </a:r>
            <a:r>
              <a:rPr lang="sv-SE" sz="7000" kern="100" dirty="0">
                <a:latin typeface="Aptos" panose="020B0004020202020204" pitchFamily="34" charset="0"/>
                <a:ea typeface="Aptos" panose="020B0004020202020204" pitchFamily="34" charset="0"/>
                <a:cs typeface="Times New Roman" panose="02020603050405020304" pitchFamily="18" charset="0"/>
              </a:rPr>
              <a:t> vid hyddans glödlampa</a:t>
            </a:r>
          </a:p>
          <a:p>
            <a:pPr>
              <a:lnSpc>
                <a:spcPct val="107000"/>
              </a:lnSpc>
              <a:spcBef>
                <a:spcPts val="0"/>
              </a:spcBef>
            </a:pPr>
            <a:r>
              <a:rPr lang="sv-SE" sz="7000" kern="100" dirty="0">
                <a:effectLst/>
                <a:latin typeface="Aptos" panose="020B0004020202020204" pitchFamily="34" charset="0"/>
                <a:ea typeface="Aptos" panose="020B0004020202020204" pitchFamily="34" charset="0"/>
                <a:cs typeface="Times New Roman" panose="02020603050405020304" pitchFamily="18" charset="0"/>
              </a:rPr>
              <a:t>Ryggsäck </a:t>
            </a:r>
            <a:r>
              <a:rPr lang="sv-SE" sz="7000" kern="100" dirty="0">
                <a:latin typeface="Aptos" panose="020B0004020202020204" pitchFamily="34" charset="0"/>
                <a:ea typeface="Aptos" panose="020B0004020202020204" pitchFamily="34" charset="0"/>
                <a:cs typeface="Times New Roman" panose="02020603050405020304" pitchFamily="18" charset="0"/>
              </a:rPr>
              <a:t>8</a:t>
            </a:r>
            <a:r>
              <a:rPr lang="sv-SE" sz="7000" kern="100" dirty="0">
                <a:effectLst/>
                <a:latin typeface="Aptos" panose="020B0004020202020204" pitchFamily="34" charset="0"/>
                <a:ea typeface="Aptos" panose="020B0004020202020204" pitchFamily="34" charset="0"/>
                <a:cs typeface="Times New Roman" panose="02020603050405020304" pitchFamily="18" charset="0"/>
              </a:rPr>
              <a:t>00 kr eller </a:t>
            </a:r>
            <a:r>
              <a:rPr lang="sv-SE" sz="7000" kern="100" dirty="0">
                <a:effectLst/>
                <a:latin typeface="Aptos" panose="020B0004020202020204" pitchFamily="34" charset="0"/>
                <a:ea typeface="Aptos" panose="020B0004020202020204" pitchFamily="34" charset="0"/>
                <a:cs typeface="Times New Roman" panose="02020603050405020304" pitchFamily="18" charset="0"/>
                <a:hlinkClick r:id="rId2"/>
              </a:rPr>
              <a:t>något i denna stil</a:t>
            </a:r>
            <a:endParaRPr lang="sv-SE" sz="70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Bef>
                <a:spcPts val="0"/>
              </a:spcBef>
            </a:pPr>
            <a:r>
              <a:rPr lang="sv-SE" sz="7000" kern="100" dirty="0">
                <a:latin typeface="Aptos" panose="020B0004020202020204" pitchFamily="34" charset="0"/>
                <a:ea typeface="Aptos" panose="020B0004020202020204" pitchFamily="34" charset="0"/>
                <a:cs typeface="Times New Roman" panose="02020603050405020304" pitchFamily="18" charset="0"/>
              </a:rPr>
              <a:t>Myggnät 700 kr eller ex </a:t>
            </a:r>
            <a:r>
              <a:rPr lang="sv-SE" sz="7000" kern="100" dirty="0">
                <a:latin typeface="Aptos" panose="020B0004020202020204" pitchFamily="34" charset="0"/>
                <a:ea typeface="Aptos" panose="020B0004020202020204" pitchFamily="34" charset="0"/>
                <a:cs typeface="Times New Roman" panose="02020603050405020304" pitchFamily="18" charset="0"/>
                <a:hlinkClick r:id="rId3"/>
              </a:rPr>
              <a:t>detta</a:t>
            </a:r>
            <a:endParaRPr lang="sv-SE" sz="7000" kern="100" dirty="0">
              <a:latin typeface="Aptos" panose="020B0004020202020204" pitchFamily="34" charset="0"/>
              <a:ea typeface="Aptos" panose="020B0004020202020204" pitchFamily="34" charset="0"/>
              <a:cs typeface="Times New Roman" panose="02020603050405020304" pitchFamily="18" charset="0"/>
            </a:endParaRPr>
          </a:p>
          <a:p>
            <a:pPr>
              <a:lnSpc>
                <a:spcPct val="107000"/>
              </a:lnSpc>
              <a:spcBef>
                <a:spcPts val="0"/>
              </a:spcBef>
            </a:pPr>
            <a:r>
              <a:rPr lang="sv-SE" sz="7000" kern="100" dirty="0">
                <a:latin typeface="Aptos" panose="020B0004020202020204" pitchFamily="34" charset="0"/>
                <a:ea typeface="Aptos" panose="020B0004020202020204" pitchFamily="34" charset="0"/>
                <a:cs typeface="Times New Roman" panose="02020603050405020304" pitchFamily="18" charset="0"/>
              </a:rPr>
              <a:t>Vaccination 2000 kr</a:t>
            </a:r>
          </a:p>
          <a:p>
            <a:pPr marL="0" indent="0">
              <a:lnSpc>
                <a:spcPct val="107000"/>
              </a:lnSpc>
              <a:spcBef>
                <a:spcPts val="0"/>
              </a:spcBef>
              <a:buNone/>
            </a:pPr>
            <a:endParaRPr lang="sv-SE" sz="70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sv-SE" sz="7000" kern="100" dirty="0">
                <a:effectLst/>
                <a:latin typeface="Aptos" panose="020B0004020202020204" pitchFamily="34" charset="0"/>
                <a:ea typeface="Aptos" panose="020B0004020202020204" pitchFamily="34" charset="0"/>
                <a:cs typeface="Times New Roman" panose="02020603050405020304" pitchFamily="18" charset="0"/>
              </a:rPr>
              <a:t>Stjärnor</a:t>
            </a:r>
            <a:r>
              <a:rPr lang="sv-SE" sz="7000" kern="100" dirty="0">
                <a:latin typeface="Aptos" panose="020B0004020202020204" pitchFamily="34" charset="0"/>
                <a:ea typeface="Aptos" panose="020B0004020202020204" pitchFamily="34" charset="0"/>
                <a:cs typeface="Times New Roman" panose="02020603050405020304" pitchFamily="18" charset="0"/>
              </a:rPr>
              <a:t> vid </a:t>
            </a:r>
            <a:r>
              <a:rPr lang="sv-SE" sz="7000" kern="100" dirty="0" err="1">
                <a:latin typeface="Aptos" panose="020B0004020202020204" pitchFamily="34" charset="0"/>
                <a:ea typeface="Aptos" panose="020B0004020202020204" pitchFamily="34" charset="0"/>
                <a:cs typeface="Times New Roman" panose="02020603050405020304" pitchFamily="18" charset="0"/>
              </a:rPr>
              <a:t>voluntärarbetesskylt</a:t>
            </a:r>
            <a:endParaRPr lang="sv-SE" sz="7000" kern="100" dirty="0">
              <a:latin typeface="Aptos" panose="020B0004020202020204" pitchFamily="34" charset="0"/>
              <a:ea typeface="Aptos" panose="020B0004020202020204" pitchFamily="34" charset="0"/>
              <a:cs typeface="Times New Roman" panose="02020603050405020304" pitchFamily="18" charset="0"/>
            </a:endParaRPr>
          </a:p>
          <a:p>
            <a:pPr>
              <a:lnSpc>
                <a:spcPct val="120000"/>
              </a:lnSpc>
              <a:spcBef>
                <a:spcPts val="0"/>
              </a:spcBef>
            </a:pPr>
            <a:r>
              <a:rPr lang="sv-SE" sz="7000" kern="100" dirty="0" err="1">
                <a:effectLst/>
                <a:latin typeface="Aptos" panose="020B0004020202020204" pitchFamily="34" charset="0"/>
                <a:ea typeface="Aptos" panose="020B0004020202020204" pitchFamily="34" charset="0"/>
                <a:cs typeface="Times New Roman" panose="02020603050405020304" pitchFamily="18" charset="0"/>
              </a:rPr>
              <a:t>Voluntärarbete</a:t>
            </a:r>
            <a:r>
              <a:rPr lang="sv-SE" sz="7000" kern="100" dirty="0">
                <a:effectLst/>
                <a:latin typeface="Aptos" panose="020B0004020202020204" pitchFamily="34" charset="0"/>
                <a:ea typeface="Aptos" panose="020B0004020202020204" pitchFamily="34" charset="0"/>
                <a:cs typeface="Times New Roman" panose="02020603050405020304" pitchFamily="18" charset="0"/>
              </a:rPr>
              <a:t> 5000 kr</a:t>
            </a:r>
          </a:p>
          <a:p>
            <a:pPr>
              <a:lnSpc>
                <a:spcPct val="120000"/>
              </a:lnSpc>
              <a:spcBef>
                <a:spcPts val="0"/>
              </a:spcBef>
            </a:pPr>
            <a:r>
              <a:rPr lang="sv-SE" sz="7000" kern="100" dirty="0">
                <a:effectLst/>
                <a:latin typeface="Aptos" panose="020B0004020202020204" pitchFamily="34" charset="0"/>
                <a:ea typeface="Aptos" panose="020B0004020202020204" pitchFamily="34" charset="0"/>
                <a:cs typeface="Times New Roman" panose="02020603050405020304" pitchFamily="18" charset="0"/>
              </a:rPr>
              <a:t>Skolmaterial till barnen – böcker på engelska, pennor, anteckningsbok mm</a:t>
            </a:r>
          </a:p>
          <a:p>
            <a:endParaRPr lang="sv-SE" dirty="0"/>
          </a:p>
        </p:txBody>
      </p:sp>
    </p:spTree>
    <p:extLst>
      <p:ext uri="{BB962C8B-B14F-4D97-AF65-F5344CB8AC3E}">
        <p14:creationId xmlns:p14="http://schemas.microsoft.com/office/powerpoint/2010/main" val="782884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540784-2ABE-ADB5-C9BD-F66BEC50CBEE}"/>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DE1E4315-62FE-9D2C-88F5-371DB111F2D6}"/>
              </a:ext>
            </a:extLst>
          </p:cNvPr>
          <p:cNvSpPr>
            <a:spLocks noGrp="1"/>
          </p:cNvSpPr>
          <p:nvPr>
            <p:ph type="title"/>
          </p:nvPr>
        </p:nvSpPr>
        <p:spPr/>
        <p:txBody>
          <a:bodyPr/>
          <a:lstStyle/>
          <a:p>
            <a:r>
              <a:rPr lang="sv-SE" dirty="0"/>
              <a:t>Önskningar forts.</a:t>
            </a:r>
          </a:p>
        </p:txBody>
      </p:sp>
      <p:sp>
        <p:nvSpPr>
          <p:cNvPr id="3" name="Platshållare för innehåll 2">
            <a:extLst>
              <a:ext uri="{FF2B5EF4-FFF2-40B4-BE49-F238E27FC236}">
                <a16:creationId xmlns:a16="http://schemas.microsoft.com/office/drawing/2014/main" id="{AD670B36-D1DD-CCE5-8D39-14DCC581C8E4}"/>
              </a:ext>
            </a:extLst>
          </p:cNvPr>
          <p:cNvSpPr>
            <a:spLocks noGrp="1"/>
          </p:cNvSpPr>
          <p:nvPr>
            <p:ph idx="1"/>
          </p:nvPr>
        </p:nvSpPr>
        <p:spPr/>
        <p:txBody>
          <a:bodyPr>
            <a:normAutofit/>
          </a:bodyPr>
          <a:lstStyle/>
          <a:p>
            <a:pPr marL="0" indent="0">
              <a:lnSpc>
                <a:spcPct val="107000"/>
              </a:lnSpc>
              <a:spcAft>
                <a:spcPts val="800"/>
              </a:spcAft>
              <a:buNone/>
            </a:pPr>
            <a:r>
              <a:rPr lang="sv-SE" sz="1800" kern="100" dirty="0">
                <a:effectLst/>
                <a:latin typeface="Aptos" panose="020B0004020202020204" pitchFamily="34" charset="0"/>
                <a:ea typeface="Aptos" panose="020B0004020202020204" pitchFamily="34" charset="0"/>
                <a:cs typeface="Times New Roman" panose="02020603050405020304" pitchFamily="18" charset="0"/>
              </a:rPr>
              <a:t>Stjärna vid giraff</a:t>
            </a:r>
          </a:p>
          <a:p>
            <a:pPr>
              <a:lnSpc>
                <a:spcPct val="107000"/>
              </a:lnSpc>
              <a:spcAft>
                <a:spcPts val="800"/>
              </a:spcAft>
            </a:pPr>
            <a:r>
              <a:rPr lang="sv-SE" sz="1800" kern="100" dirty="0">
                <a:effectLst/>
                <a:latin typeface="Aptos" panose="020B0004020202020204" pitchFamily="34" charset="0"/>
                <a:ea typeface="Aptos" panose="020B0004020202020204" pitchFamily="34" charset="0"/>
                <a:cs typeface="Times New Roman" panose="02020603050405020304" pitchFamily="18" charset="0"/>
              </a:rPr>
              <a:t>Cykeltur och vandring genom </a:t>
            </a:r>
            <a:r>
              <a:rPr lang="sv-SE" sz="1800" kern="100" dirty="0" err="1">
                <a:effectLst/>
                <a:latin typeface="Aptos" panose="020B0004020202020204" pitchFamily="34" charset="0"/>
                <a:ea typeface="Aptos" panose="020B0004020202020204" pitchFamily="34" charset="0"/>
                <a:cs typeface="Times New Roman" panose="02020603050405020304" pitchFamily="18" charset="0"/>
              </a:rPr>
              <a:t>Hell’s</a:t>
            </a:r>
            <a:r>
              <a:rPr lang="sv-SE" sz="1800" kern="100" dirty="0">
                <a:effectLst/>
                <a:latin typeface="Aptos" panose="020B0004020202020204" pitchFamily="34" charset="0"/>
                <a:ea typeface="Aptos" panose="020B0004020202020204" pitchFamily="34" charset="0"/>
                <a:cs typeface="Times New Roman" panose="02020603050405020304" pitchFamily="18" charset="0"/>
              </a:rPr>
              <a:t> gate nationalpark 400 kr</a:t>
            </a:r>
          </a:p>
          <a:p>
            <a:pPr marL="0" indent="0">
              <a:lnSpc>
                <a:spcPct val="107000"/>
              </a:lnSpc>
              <a:spcAft>
                <a:spcPts val="800"/>
              </a:spcAft>
              <a:buNone/>
            </a:pPr>
            <a:r>
              <a:rPr lang="sv-SE" sz="1800" kern="100" dirty="0">
                <a:effectLst/>
                <a:latin typeface="Aptos" panose="020B0004020202020204" pitchFamily="34" charset="0"/>
                <a:ea typeface="Aptos" panose="020B0004020202020204" pitchFamily="34" charset="0"/>
                <a:cs typeface="Times New Roman" panose="02020603050405020304" pitchFamily="18" charset="0"/>
              </a:rPr>
              <a:t>Stjärna vid elefant</a:t>
            </a:r>
          </a:p>
          <a:p>
            <a:pPr>
              <a:lnSpc>
                <a:spcPct val="107000"/>
              </a:lnSpc>
              <a:spcBef>
                <a:spcPts val="0"/>
              </a:spcBef>
            </a:pPr>
            <a:r>
              <a:rPr lang="sv-SE" sz="1800" kern="100" dirty="0">
                <a:effectLst/>
                <a:latin typeface="Aptos" panose="020B0004020202020204" pitchFamily="34" charset="0"/>
                <a:ea typeface="Aptos" panose="020B0004020202020204" pitchFamily="34" charset="0"/>
                <a:cs typeface="Times New Roman" panose="02020603050405020304" pitchFamily="18" charset="0"/>
              </a:rPr>
              <a:t>Safari i Serengeti 4500 kr</a:t>
            </a:r>
          </a:p>
          <a:p>
            <a:pPr>
              <a:lnSpc>
                <a:spcPct val="107000"/>
              </a:lnSpc>
              <a:spcBef>
                <a:spcPts val="0"/>
              </a:spcBef>
            </a:pPr>
            <a:r>
              <a:rPr lang="sv-SE" sz="1800" kern="100" dirty="0">
                <a:latin typeface="Aptos" panose="020B0004020202020204" pitchFamily="34" charset="0"/>
                <a:ea typeface="Aptos" panose="020B0004020202020204" pitchFamily="34" charset="0"/>
                <a:cs typeface="Times New Roman" panose="02020603050405020304" pitchFamily="18" charset="0"/>
              </a:rPr>
              <a:t>Safari i </a:t>
            </a:r>
            <a:r>
              <a:rPr lang="sv-SE" sz="1800" kern="100" dirty="0" err="1">
                <a:latin typeface="Aptos" panose="020B0004020202020204" pitchFamily="34" charset="0"/>
                <a:ea typeface="Aptos" panose="020B0004020202020204" pitchFamily="34" charset="0"/>
                <a:cs typeface="Times New Roman" panose="02020603050405020304" pitchFamily="18" charset="0"/>
              </a:rPr>
              <a:t>N</a:t>
            </a:r>
            <a:r>
              <a:rPr lang="sv-SE" sz="1800" kern="100" dirty="0" err="1">
                <a:effectLst/>
                <a:latin typeface="Aptos" panose="020B0004020202020204" pitchFamily="34" charset="0"/>
                <a:ea typeface="Aptos" panose="020B0004020202020204" pitchFamily="34" charset="0"/>
                <a:cs typeface="Times New Roman" panose="02020603050405020304" pitchFamily="18" charset="0"/>
              </a:rPr>
              <a:t>gorongoro</a:t>
            </a:r>
            <a:r>
              <a:rPr lang="sv-SE" sz="1800" kern="100" dirty="0">
                <a:effectLst/>
                <a:latin typeface="Aptos" panose="020B0004020202020204" pitchFamily="34" charset="0"/>
                <a:ea typeface="Aptos" panose="020B0004020202020204" pitchFamily="34" charset="0"/>
                <a:cs typeface="Times New Roman" panose="02020603050405020304" pitchFamily="18" charset="0"/>
              </a:rPr>
              <a:t>-kratern 2000 kr</a:t>
            </a:r>
          </a:p>
          <a:p>
            <a:pPr marL="0" indent="0">
              <a:lnSpc>
                <a:spcPct val="107000"/>
              </a:lnSpc>
              <a:spcAft>
                <a:spcPts val="800"/>
              </a:spcAft>
              <a:buNone/>
            </a:pPr>
            <a:br>
              <a:rPr lang="sv-SE" sz="1800" kern="100" dirty="0">
                <a:effectLst/>
                <a:latin typeface="Aptos" panose="020B0004020202020204" pitchFamily="34" charset="0"/>
                <a:ea typeface="Aptos" panose="020B0004020202020204" pitchFamily="34" charset="0"/>
                <a:cs typeface="Times New Roman" panose="02020603050405020304" pitchFamily="18" charset="0"/>
              </a:rPr>
            </a:br>
            <a:r>
              <a:rPr lang="sv-SE" sz="1800" kern="100" dirty="0">
                <a:effectLst/>
                <a:latin typeface="Aptos" panose="020B0004020202020204" pitchFamily="34" charset="0"/>
                <a:ea typeface="Aptos" panose="020B0004020202020204" pitchFamily="34" charset="0"/>
                <a:cs typeface="Times New Roman" panose="02020603050405020304" pitchFamily="18" charset="0"/>
              </a:rPr>
              <a:t>Stjärna vid berget</a:t>
            </a:r>
          </a:p>
          <a:p>
            <a:pPr>
              <a:lnSpc>
                <a:spcPct val="107000"/>
              </a:lnSpc>
              <a:spcBef>
                <a:spcPts val="0"/>
              </a:spcBef>
            </a:pPr>
            <a:r>
              <a:rPr lang="sv-SE" sz="1800" kern="100" dirty="0">
                <a:effectLst/>
                <a:latin typeface="Aptos" panose="020B0004020202020204" pitchFamily="34" charset="0"/>
                <a:ea typeface="Aptos" panose="020B0004020202020204" pitchFamily="34" charset="0"/>
                <a:cs typeface="Times New Roman" panose="02020603050405020304" pitchFamily="18" charset="0"/>
              </a:rPr>
              <a:t>Besök Kilimanjaro 1000 kr</a:t>
            </a:r>
          </a:p>
          <a:p>
            <a:pPr>
              <a:lnSpc>
                <a:spcPct val="107000"/>
              </a:lnSpc>
              <a:spcBef>
                <a:spcPts val="0"/>
              </a:spcBef>
            </a:pPr>
            <a:endParaRPr lang="sv-SE" sz="1800" kern="100" dirty="0">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Bef>
                <a:spcPts val="0"/>
              </a:spcBef>
              <a:buNone/>
            </a:pPr>
            <a:r>
              <a:rPr lang="sv-SE" sz="1800" kern="100" dirty="0">
                <a:effectLst/>
                <a:latin typeface="Aptos" panose="020B0004020202020204" pitchFamily="34" charset="0"/>
                <a:ea typeface="Aptos" panose="020B0004020202020204" pitchFamily="34" charset="0"/>
                <a:cs typeface="Times New Roman" panose="02020603050405020304" pitchFamily="18" charset="0"/>
              </a:rPr>
              <a:t>Stjärnor vid hotell</a:t>
            </a:r>
          </a:p>
          <a:p>
            <a:pPr>
              <a:lnSpc>
                <a:spcPct val="107000"/>
              </a:lnSpc>
              <a:spcBef>
                <a:spcPts val="0"/>
              </a:spcBef>
            </a:pPr>
            <a:r>
              <a:rPr lang="sv-SE" sz="1800" kern="100" dirty="0">
                <a:latin typeface="Aptos" panose="020B0004020202020204" pitchFamily="34" charset="0"/>
                <a:ea typeface="Aptos" panose="020B0004020202020204" pitchFamily="34" charset="0"/>
                <a:cs typeface="Times New Roman" panose="02020603050405020304" pitchFamily="18" charset="0"/>
              </a:rPr>
              <a:t>10 hotellnätter à 500 kr</a:t>
            </a:r>
            <a:endParaRPr lang="sv-SE"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Bef>
                <a:spcPts val="0"/>
              </a:spcBef>
            </a:pPr>
            <a:endParaRPr lang="sv-SE"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sv-SE" dirty="0"/>
          </a:p>
          <a:p>
            <a:pPr marL="0" indent="0">
              <a:buNone/>
            </a:pPr>
            <a:endParaRPr lang="sv-SE" dirty="0"/>
          </a:p>
        </p:txBody>
      </p:sp>
    </p:spTree>
    <p:extLst>
      <p:ext uri="{BB962C8B-B14F-4D97-AF65-F5344CB8AC3E}">
        <p14:creationId xmlns:p14="http://schemas.microsoft.com/office/powerpoint/2010/main" val="3840756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62A79CD-33D7-D6CF-86E4-7D991AA6C382}"/>
              </a:ext>
            </a:extLst>
          </p:cNvPr>
          <p:cNvSpPr>
            <a:spLocks noGrp="1"/>
          </p:cNvSpPr>
          <p:nvPr>
            <p:ph type="title"/>
          </p:nvPr>
        </p:nvSpPr>
        <p:spPr/>
        <p:txBody>
          <a:bodyPr/>
          <a:lstStyle/>
          <a:p>
            <a:r>
              <a:rPr lang="sv-SE" dirty="0"/>
              <a:t>När något klickar på stjärna/tårtljus kommer följande upp i form av en fyrkantig ruta:</a:t>
            </a:r>
          </a:p>
        </p:txBody>
      </p:sp>
      <p:sp>
        <p:nvSpPr>
          <p:cNvPr id="3" name="Platshållare för innehåll 2">
            <a:extLst>
              <a:ext uri="{FF2B5EF4-FFF2-40B4-BE49-F238E27FC236}">
                <a16:creationId xmlns:a16="http://schemas.microsoft.com/office/drawing/2014/main" id="{A18627AC-C0F8-B1CE-40CF-9E594157FE57}"/>
              </a:ext>
            </a:extLst>
          </p:cNvPr>
          <p:cNvSpPr>
            <a:spLocks noGrp="1"/>
          </p:cNvSpPr>
          <p:nvPr>
            <p:ph idx="1"/>
          </p:nvPr>
        </p:nvSpPr>
        <p:spPr>
          <a:xfrm>
            <a:off x="838200" y="1825624"/>
            <a:ext cx="5364892" cy="4789359"/>
          </a:xfrm>
        </p:spPr>
        <p:txBody>
          <a:bodyPr>
            <a:normAutofit fontScale="47500" lnSpcReduction="20000"/>
          </a:bodyPr>
          <a:lstStyle/>
          <a:p>
            <a:r>
              <a:rPr lang="sv-SE" dirty="0"/>
              <a:t>En av önskningarna. Ex </a:t>
            </a:r>
            <a:r>
              <a:rPr lang="sv-SE" sz="2800" kern="100" dirty="0">
                <a:effectLst/>
                <a:latin typeface="Aptos" panose="020B0004020202020204" pitchFamily="34" charset="0"/>
                <a:ea typeface="Aptos" panose="020B0004020202020204" pitchFamily="34" charset="0"/>
                <a:cs typeface="Times New Roman" panose="02020603050405020304" pitchFamily="18" charset="0"/>
              </a:rPr>
              <a:t>Flyg till Kenya 7000 kr</a:t>
            </a:r>
          </a:p>
          <a:p>
            <a:r>
              <a:rPr lang="sv-SE" dirty="0"/>
              <a:t>Möjlighet att skriva in </a:t>
            </a:r>
            <a:r>
              <a:rPr lang="sv-SE" dirty="0" err="1"/>
              <a:t>Grattishälsning</a:t>
            </a:r>
            <a:r>
              <a:rPr lang="sv-SE" dirty="0"/>
              <a:t>. Så här: </a:t>
            </a:r>
          </a:p>
          <a:p>
            <a:pPr marL="0" indent="0">
              <a:buNone/>
            </a:pPr>
            <a:endParaRPr lang="sv-SE" kern="100" dirty="0">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sv-SE" sz="2800" kern="100" dirty="0">
                <a:effectLst/>
                <a:latin typeface="Aptos" panose="020B0004020202020204" pitchFamily="34" charset="0"/>
                <a:ea typeface="Aptos" panose="020B0004020202020204" pitchFamily="34" charset="0"/>
                <a:cs typeface="Times New Roman" panose="02020603050405020304" pitchFamily="18" charset="0"/>
              </a:rPr>
              <a:t>Flyg till Kenya 7000 kr</a:t>
            </a:r>
          </a:p>
          <a:p>
            <a:pPr marL="0" indent="0">
              <a:buNone/>
            </a:pPr>
            <a:endParaRPr lang="sv-SE" kern="100" dirty="0">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sv-SE" kern="100" dirty="0" err="1">
                <a:latin typeface="Aptos" panose="020B0004020202020204" pitchFamily="34" charset="0"/>
                <a:ea typeface="Aptos" panose="020B0004020202020204" pitchFamily="34" charset="0"/>
                <a:cs typeface="Times New Roman" panose="02020603050405020304" pitchFamily="18" charset="0"/>
              </a:rPr>
              <a:t>Grattishälsning</a:t>
            </a:r>
            <a:r>
              <a:rPr lang="sv-SE" kern="100" dirty="0">
                <a:latin typeface="Aptos" panose="020B0004020202020204" pitchFamily="34" charset="0"/>
                <a:ea typeface="Aptos" panose="020B0004020202020204" pitchFamily="34" charset="0"/>
                <a:cs typeface="Times New Roman" panose="02020603050405020304" pitchFamily="18" charset="0"/>
              </a:rPr>
              <a:t>: 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sv-SE" sz="2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sv-SE" dirty="0"/>
          </a:p>
          <a:p>
            <a:pPr marL="0" indent="0">
              <a:buNone/>
            </a:pPr>
            <a:r>
              <a:rPr lang="sv-SE" kern="100" dirty="0" err="1">
                <a:latin typeface="Aptos" panose="020B0004020202020204" pitchFamily="34" charset="0"/>
                <a:ea typeface="Aptos" panose="020B0004020202020204" pitchFamily="34" charset="0"/>
                <a:cs typeface="Times New Roman" panose="02020603050405020304" pitchFamily="18" charset="0"/>
              </a:rPr>
              <a:t>Grattishälsning</a:t>
            </a:r>
            <a:r>
              <a:rPr lang="sv-SE" kern="100" dirty="0">
                <a:latin typeface="Aptos" panose="020B0004020202020204" pitchFamily="34" charset="0"/>
                <a:ea typeface="Aptos" panose="020B0004020202020204" pitchFamily="34" charset="0"/>
                <a:cs typeface="Times New Roman" panose="02020603050405020304" pitchFamily="18" charset="0"/>
              </a:rPr>
              <a:t>:</a:t>
            </a:r>
          </a:p>
          <a:p>
            <a:pPr marL="0" indent="0">
              <a:buNone/>
            </a:pPr>
            <a:r>
              <a:rPr lang="sv-SE" kern="100" dirty="0">
                <a:latin typeface="Aptos" panose="020B0004020202020204" pitchFamily="34" charset="0"/>
                <a:ea typeface="Aptos" panose="020B0004020202020204" pitchFamily="34" charset="0"/>
                <a:cs typeface="Times New Roman" panose="02020603050405020304" pitchFamily="18" charset="0"/>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sv-SE" sz="2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sv-SE" sz="2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sv-SE" kern="100" dirty="0" err="1">
                <a:latin typeface="Aptos" panose="020B0004020202020204" pitchFamily="34" charset="0"/>
                <a:ea typeface="Aptos" panose="020B0004020202020204" pitchFamily="34" charset="0"/>
                <a:cs typeface="Times New Roman" panose="02020603050405020304" pitchFamily="18" charset="0"/>
              </a:rPr>
              <a:t>Grattishälsning</a:t>
            </a:r>
            <a:r>
              <a:rPr lang="sv-SE" kern="100" dirty="0">
                <a:latin typeface="Aptos" panose="020B0004020202020204" pitchFamily="34" charset="0"/>
                <a:ea typeface="Aptos" panose="020B0004020202020204" pitchFamily="34" charset="0"/>
                <a:cs typeface="Times New Roman" panose="02020603050405020304" pitchFamily="18" charset="0"/>
              </a:rPr>
              <a:t>: 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sv-SE" sz="2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sv-SE" sz="2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sv-SE" dirty="0"/>
          </a:p>
        </p:txBody>
      </p:sp>
    </p:spTree>
    <p:extLst>
      <p:ext uri="{BB962C8B-B14F-4D97-AF65-F5344CB8AC3E}">
        <p14:creationId xmlns:p14="http://schemas.microsoft.com/office/powerpoint/2010/main" val="144421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4C991A1-AAE6-CAFA-755C-77AE8E4E712B}"/>
              </a:ext>
            </a:extLst>
          </p:cNvPr>
          <p:cNvSpPr>
            <a:spLocks noGrp="1"/>
          </p:cNvSpPr>
          <p:nvPr>
            <p:ph type="title"/>
          </p:nvPr>
        </p:nvSpPr>
        <p:spPr/>
        <p:txBody>
          <a:bodyPr/>
          <a:lstStyle/>
          <a:p>
            <a:r>
              <a:rPr lang="sv-SE" dirty="0"/>
              <a:t>Tankar</a:t>
            </a:r>
          </a:p>
        </p:txBody>
      </p:sp>
      <p:sp>
        <p:nvSpPr>
          <p:cNvPr id="3" name="Platshållare för innehåll 2">
            <a:extLst>
              <a:ext uri="{FF2B5EF4-FFF2-40B4-BE49-F238E27FC236}">
                <a16:creationId xmlns:a16="http://schemas.microsoft.com/office/drawing/2014/main" id="{05F1896F-96D2-BD48-4692-9BED9E5B03AB}"/>
              </a:ext>
            </a:extLst>
          </p:cNvPr>
          <p:cNvSpPr>
            <a:spLocks noGrp="1"/>
          </p:cNvSpPr>
          <p:nvPr>
            <p:ph idx="1"/>
          </p:nvPr>
        </p:nvSpPr>
        <p:spPr>
          <a:xfrm>
            <a:off x="632254" y="1169773"/>
            <a:ext cx="10515600" cy="5007190"/>
          </a:xfrm>
        </p:spPr>
        <p:txBody>
          <a:bodyPr>
            <a:normAutofit/>
          </a:bodyPr>
          <a:lstStyle/>
          <a:p>
            <a:endParaRPr lang="sv-SE" dirty="0"/>
          </a:p>
          <a:p>
            <a:r>
              <a:rPr lang="sv-SE" dirty="0"/>
              <a:t>I stället för stjärna – tårtljus. Se exempel i bilden. Jag kan skapa en sammansatt bild av detta om det är lättare.</a:t>
            </a:r>
          </a:p>
          <a:p>
            <a:r>
              <a:rPr lang="sv-SE" dirty="0"/>
              <a:t>Varje stjärna/tårtljus = önskning</a:t>
            </a:r>
          </a:p>
          <a:p>
            <a:r>
              <a:rPr lang="sv-SE" dirty="0"/>
              <a:t>Om möjligt – när något skriver in att de ger något byts ändrar tårtljuset utseende. Förslagsvis att de blir lite större. Alternativt att lågan får streck runt sig (som det brukar vara runt brinnande lågor). Eller en annan färg. Vad blir lättast?</a:t>
            </a:r>
          </a:p>
          <a:p>
            <a:r>
              <a:rPr lang="sv-SE" dirty="0"/>
              <a:t>Bakgrundsfärg på webbsidan rosa. Denna ligger där just nu </a:t>
            </a:r>
            <a:r>
              <a:rPr lang="sv-SE" b="0" dirty="0">
                <a:solidFill>
                  <a:srgbClr val="000000"/>
                </a:solidFill>
                <a:effectLst/>
                <a:latin typeface="Consolas" panose="020B0609020204030204" pitchFamily="49" charset="0"/>
              </a:rPr>
              <a:t> </a:t>
            </a:r>
            <a:r>
              <a:rPr lang="sv-SE" b="0" dirty="0" err="1">
                <a:solidFill>
                  <a:srgbClr val="795E26"/>
                </a:solidFill>
                <a:effectLst/>
                <a:latin typeface="Consolas" panose="020B0609020204030204" pitchFamily="49" charset="0"/>
              </a:rPr>
              <a:t>rgba</a:t>
            </a:r>
            <a:r>
              <a:rPr lang="sv-SE" b="0" dirty="0">
                <a:solidFill>
                  <a:srgbClr val="000000"/>
                </a:solidFill>
                <a:effectLst/>
                <a:latin typeface="Consolas" panose="020B0609020204030204" pitchFamily="49" charset="0"/>
              </a:rPr>
              <a:t>(</a:t>
            </a:r>
            <a:r>
              <a:rPr lang="sv-SE" b="0" dirty="0">
                <a:solidFill>
                  <a:srgbClr val="098658"/>
                </a:solidFill>
                <a:effectLst/>
                <a:latin typeface="Consolas" panose="020B0609020204030204" pitchFamily="49" charset="0"/>
              </a:rPr>
              <a:t>255</a:t>
            </a:r>
            <a:r>
              <a:rPr lang="sv-SE" b="0" dirty="0">
                <a:solidFill>
                  <a:srgbClr val="000000"/>
                </a:solidFill>
                <a:effectLst/>
                <a:latin typeface="Consolas" panose="020B0609020204030204" pitchFamily="49" charset="0"/>
              </a:rPr>
              <a:t>, </a:t>
            </a:r>
            <a:r>
              <a:rPr lang="sv-SE" b="0" dirty="0">
                <a:solidFill>
                  <a:srgbClr val="098658"/>
                </a:solidFill>
                <a:effectLst/>
                <a:latin typeface="Consolas" panose="020B0609020204030204" pitchFamily="49" charset="0"/>
              </a:rPr>
              <a:t>192</a:t>
            </a:r>
            <a:r>
              <a:rPr lang="sv-SE" b="0" dirty="0">
                <a:solidFill>
                  <a:srgbClr val="000000"/>
                </a:solidFill>
                <a:effectLst/>
                <a:latin typeface="Consolas" panose="020B0609020204030204" pitchFamily="49" charset="0"/>
              </a:rPr>
              <a:t>, </a:t>
            </a:r>
            <a:r>
              <a:rPr lang="sv-SE" b="0" dirty="0">
                <a:solidFill>
                  <a:srgbClr val="098658"/>
                </a:solidFill>
                <a:effectLst/>
                <a:latin typeface="Consolas" panose="020B0609020204030204" pitchFamily="49" charset="0"/>
              </a:rPr>
              <a:t>203</a:t>
            </a:r>
            <a:r>
              <a:rPr lang="sv-SE" b="0" dirty="0">
                <a:solidFill>
                  <a:srgbClr val="000000"/>
                </a:solidFill>
                <a:effectLst/>
                <a:latin typeface="Consolas" panose="020B0609020204030204" pitchFamily="49" charset="0"/>
              </a:rPr>
              <a:t>, </a:t>
            </a:r>
            <a:r>
              <a:rPr lang="sv-SE" b="0">
                <a:solidFill>
                  <a:srgbClr val="098658"/>
                </a:solidFill>
                <a:effectLst/>
                <a:latin typeface="Consolas" panose="020B0609020204030204" pitchFamily="49" charset="0"/>
              </a:rPr>
              <a:t>0.274</a:t>
            </a:r>
            <a:r>
              <a:rPr lang="sv-SE" b="0">
                <a:solidFill>
                  <a:srgbClr val="000000"/>
                </a:solidFill>
                <a:effectLst/>
                <a:latin typeface="Consolas" panose="020B0609020204030204" pitchFamily="49" charset="0"/>
              </a:rPr>
              <a:t>); KLART</a:t>
            </a:r>
            <a:endParaRPr lang="sv-SE" b="0" dirty="0">
              <a:solidFill>
                <a:srgbClr val="3B3B3B"/>
              </a:solidFill>
              <a:effectLst/>
              <a:latin typeface="Consolas" panose="020B0609020204030204" pitchFamily="49" charset="0"/>
            </a:endParaRPr>
          </a:p>
          <a:p>
            <a:r>
              <a:rPr lang="sv-SE" dirty="0"/>
              <a:t>Ram runt bilden – svart KLART</a:t>
            </a:r>
          </a:p>
          <a:p>
            <a:endParaRPr lang="sv-SE" dirty="0"/>
          </a:p>
        </p:txBody>
      </p:sp>
    </p:spTree>
    <p:extLst>
      <p:ext uri="{BB962C8B-B14F-4D97-AF65-F5344CB8AC3E}">
        <p14:creationId xmlns:p14="http://schemas.microsoft.com/office/powerpoint/2010/main" val="3014126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4EAA16C-B237-B678-583D-B23B77FE4678}"/>
              </a:ext>
            </a:extLst>
          </p:cNvPr>
          <p:cNvSpPr>
            <a:spLocks noGrp="1"/>
          </p:cNvSpPr>
          <p:nvPr>
            <p:ph type="title"/>
          </p:nvPr>
        </p:nvSpPr>
        <p:spPr/>
        <p:txBody>
          <a:bodyPr/>
          <a:lstStyle/>
          <a:p>
            <a:endParaRPr lang="sv-SE"/>
          </a:p>
        </p:txBody>
      </p:sp>
      <p:sp>
        <p:nvSpPr>
          <p:cNvPr id="3" name="Platshållare för innehåll 2">
            <a:extLst>
              <a:ext uri="{FF2B5EF4-FFF2-40B4-BE49-F238E27FC236}">
                <a16:creationId xmlns:a16="http://schemas.microsoft.com/office/drawing/2014/main" id="{330440E1-D4E1-0737-6C7B-37F8D9257913}"/>
              </a:ext>
            </a:extLst>
          </p:cNvPr>
          <p:cNvSpPr>
            <a:spLocks noGrp="1"/>
          </p:cNvSpPr>
          <p:nvPr>
            <p:ph idx="1"/>
          </p:nvPr>
        </p:nvSpPr>
        <p:spPr/>
        <p:txBody>
          <a:bodyPr/>
          <a:lstStyle/>
          <a:p>
            <a:r>
              <a:rPr lang="sv-SE" dirty="0"/>
              <a:t>Text på webbsidan helst så den inte går utanför bildens storlek.</a:t>
            </a:r>
          </a:p>
          <a:p>
            <a:r>
              <a:rPr lang="sv-SE" dirty="0"/>
              <a:t>Typsnitt text webbsidan </a:t>
            </a:r>
            <a:r>
              <a:rPr lang="sv-SE" dirty="0" err="1">
                <a:latin typeface="Footlight MT Light" panose="0204060206030A020304" pitchFamily="18" charset="0"/>
                <a:cs typeface="Times New Roman" panose="02020603050405020304" pitchFamily="18" charset="0"/>
              </a:rPr>
              <a:t>Footlight</a:t>
            </a:r>
            <a:r>
              <a:rPr lang="sv-SE" dirty="0">
                <a:latin typeface="Footlight MT Light" panose="0204060206030A020304" pitchFamily="18" charset="0"/>
                <a:cs typeface="Times New Roman" panose="02020603050405020304" pitchFamily="18" charset="0"/>
              </a:rPr>
              <a:t> MT </a:t>
            </a:r>
            <a:r>
              <a:rPr lang="sv-SE" dirty="0" err="1">
                <a:latin typeface="Footlight MT Light" panose="0204060206030A020304" pitchFamily="18" charset="0"/>
                <a:cs typeface="Times New Roman" panose="02020603050405020304" pitchFamily="18" charset="0"/>
              </a:rPr>
              <a:t>Light</a:t>
            </a:r>
            <a:r>
              <a:rPr lang="sv-SE" dirty="0">
                <a:latin typeface="Footlight MT Light" panose="0204060206030A020304" pitchFamily="18" charset="0"/>
                <a:cs typeface="Times New Roman" panose="02020603050405020304" pitchFamily="18" charset="0"/>
              </a:rPr>
              <a:t>, textstorlek lite större än nu. Färg text svart. </a:t>
            </a:r>
          </a:p>
          <a:p>
            <a:endParaRPr lang="sv-SE" dirty="0"/>
          </a:p>
        </p:txBody>
      </p:sp>
    </p:spTree>
    <p:extLst>
      <p:ext uri="{BB962C8B-B14F-4D97-AF65-F5344CB8AC3E}">
        <p14:creationId xmlns:p14="http://schemas.microsoft.com/office/powerpoint/2010/main" val="2962317691"/>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3470</TotalTime>
  <Words>406</Words>
  <Application>Microsoft Office PowerPoint</Application>
  <PresentationFormat>Bredbild</PresentationFormat>
  <Paragraphs>53</Paragraphs>
  <Slides>7</Slides>
  <Notes>0</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7</vt:i4>
      </vt:variant>
    </vt:vector>
  </HeadingPairs>
  <TitlesOfParts>
    <vt:vector size="13" baseType="lpstr">
      <vt:lpstr>Aptos</vt:lpstr>
      <vt:lpstr>Aptos Display</vt:lpstr>
      <vt:lpstr>Arial</vt:lpstr>
      <vt:lpstr>Consolas</vt:lpstr>
      <vt:lpstr>Footlight MT Light</vt:lpstr>
      <vt:lpstr>Office-tema</vt:lpstr>
      <vt:lpstr> </vt:lpstr>
      <vt:lpstr>Nya tankar</vt:lpstr>
      <vt:lpstr>Önskningar</vt:lpstr>
      <vt:lpstr>Önskningar forts.</vt:lpstr>
      <vt:lpstr>När något klickar på stjärna/tårtljus kommer följande upp i form av en fyrkantig ruta:</vt:lpstr>
      <vt:lpstr>Tankar</vt:lpstr>
      <vt:lpstr>PowerPoint-presentation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Cecilia Nilsson</dc:creator>
  <cp:lastModifiedBy>Cecilia Nilsson</cp:lastModifiedBy>
  <cp:revision>12</cp:revision>
  <dcterms:created xsi:type="dcterms:W3CDTF">2025-03-09T18:43:18Z</dcterms:created>
  <dcterms:modified xsi:type="dcterms:W3CDTF">2025-03-23T07:39:20Z</dcterms:modified>
</cp:coreProperties>
</file>