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40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886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17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77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1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89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3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0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7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0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0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A04E-0C29-4F8C-B1FD-04C21429F2F3}" type="datetimeFigureOut">
              <a:rPr lang="en-AU" smtClean="0"/>
              <a:t>15/08/2017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886D0-B7DF-4FCB-B69C-367689216C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44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nswdata.weebly.com/uploads/1/0/4/3/104326591/published/oie-transparent-1.png?1492220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58372"/>
            <a:ext cx="305752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6678" y="3108599"/>
            <a:ext cx="174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Week 3</a:t>
            </a:r>
          </a:p>
          <a:p>
            <a:pPr algn="ctr"/>
            <a:r>
              <a:rPr lang="en-AU" dirty="0" smtClean="0"/>
              <a:t>AI Lecture Series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547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12863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REGRESSION</a:t>
            </a:r>
          </a:p>
          <a:p>
            <a:pPr algn="ctr"/>
            <a:r>
              <a:rPr lang="en-AU" sz="2800" b="1" dirty="0" smtClean="0"/>
              <a:t>Linear Regression</a:t>
            </a:r>
          </a:p>
        </p:txBody>
      </p:sp>
      <p:pic>
        <p:nvPicPr>
          <p:cNvPr id="11266" name="Picture 2" descr="Image result for machine learning linear regre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473188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machine learning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103" y="2420888"/>
            <a:ext cx="428447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85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12863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REGRESSION</a:t>
            </a:r>
          </a:p>
          <a:p>
            <a:pPr algn="ctr"/>
            <a:r>
              <a:rPr lang="en-AU" sz="2800" b="1" dirty="0" smtClean="0"/>
              <a:t>Recurrent Neural Networks</a:t>
            </a:r>
          </a:p>
        </p:txBody>
      </p:sp>
      <p:pic>
        <p:nvPicPr>
          <p:cNvPr id="12292" name="Picture 4" descr="Image result for machine learning lst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96752"/>
            <a:ext cx="3286125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5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128636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CLASSIFICATION differences</a:t>
            </a:r>
          </a:p>
        </p:txBody>
      </p:sp>
      <p:pic>
        <p:nvPicPr>
          <p:cNvPr id="13316" name="Picture 4" descr="Image result for machine learning decision bound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20" y="764704"/>
            <a:ext cx="6429375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0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achine learning logistic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3" y="1196752"/>
            <a:ext cx="905831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7784" y="128636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CLASSIFICATION</a:t>
            </a:r>
          </a:p>
          <a:p>
            <a:pPr algn="ctr"/>
            <a:r>
              <a:rPr lang="en-AU" sz="2800" b="1" dirty="0" smtClean="0"/>
              <a:t>Logistic Regression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249218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128636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CLASSIFICATION</a:t>
            </a:r>
          </a:p>
          <a:p>
            <a:pPr algn="ctr"/>
            <a:r>
              <a:rPr lang="en-AU" sz="2800" b="1" dirty="0" smtClean="0"/>
              <a:t>Decision Trees</a:t>
            </a:r>
            <a:endParaRPr lang="en-AU" sz="2800" b="1" dirty="0"/>
          </a:p>
        </p:txBody>
      </p:sp>
      <p:pic>
        <p:nvPicPr>
          <p:cNvPr id="4098" name="Picture 2" descr="Image result for machine learning decision tre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63"/>
          <a:stretch/>
        </p:blipFill>
        <p:spPr bwMode="auto">
          <a:xfrm>
            <a:off x="107504" y="1772816"/>
            <a:ext cx="4968552" cy="39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chine learning decision tre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85" r="9200"/>
          <a:stretch/>
        </p:blipFill>
        <p:spPr bwMode="auto">
          <a:xfrm>
            <a:off x="5076054" y="2132856"/>
            <a:ext cx="396539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6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128636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CLASSIFICATION</a:t>
            </a:r>
          </a:p>
          <a:p>
            <a:pPr algn="ctr"/>
            <a:r>
              <a:rPr lang="en-AU" sz="2800" b="1" dirty="0" smtClean="0"/>
              <a:t>Support Vector Machines</a:t>
            </a:r>
            <a:endParaRPr lang="en-AU" sz="2800" b="1" dirty="0"/>
          </a:p>
        </p:txBody>
      </p:sp>
      <p:pic>
        <p:nvPicPr>
          <p:cNvPr id="5122" name="Picture 2" descr="Image result for machine learning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4752528" cy="46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machine learning support vector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64904"/>
            <a:ext cx="4285010" cy="23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6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128636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CLASSIFICATION</a:t>
            </a:r>
          </a:p>
          <a:p>
            <a:pPr algn="ctr"/>
            <a:r>
              <a:rPr lang="en-AU" sz="2800" b="1" dirty="0" smtClean="0"/>
              <a:t>Random Forests</a:t>
            </a:r>
            <a:endParaRPr lang="en-AU" sz="2800" b="1" dirty="0"/>
          </a:p>
        </p:txBody>
      </p:sp>
      <p:pic>
        <p:nvPicPr>
          <p:cNvPr id="6146" name="Picture 2" descr="Image result for machine learning random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06997"/>
            <a:ext cx="6984776" cy="523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91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128636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CLASSIFICATION</a:t>
            </a:r>
          </a:p>
          <a:p>
            <a:pPr algn="ctr"/>
            <a:r>
              <a:rPr lang="en-AU" sz="2800" b="1" dirty="0" smtClean="0"/>
              <a:t>Random Forests</a:t>
            </a:r>
            <a:endParaRPr lang="en-AU" sz="2800" b="1" dirty="0"/>
          </a:p>
        </p:txBody>
      </p:sp>
      <p:pic>
        <p:nvPicPr>
          <p:cNvPr id="6146" name="Picture 2" descr="Image result for machine learning random fo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06997"/>
            <a:ext cx="6984776" cy="523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95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128636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CLASSIFICATION</a:t>
            </a:r>
          </a:p>
          <a:p>
            <a:pPr algn="ctr"/>
            <a:r>
              <a:rPr lang="en-AU" sz="2800" b="1" dirty="0" smtClean="0"/>
              <a:t>Boosting</a:t>
            </a:r>
          </a:p>
        </p:txBody>
      </p:sp>
      <p:pic>
        <p:nvPicPr>
          <p:cNvPr id="7170" name="Picture 2" descr="Image result for machine learning boo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53" y="1117654"/>
            <a:ext cx="6912768" cy="50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4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128636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CLASSIFICATION</a:t>
            </a:r>
          </a:p>
          <a:p>
            <a:pPr algn="ctr"/>
            <a:r>
              <a:rPr lang="en-AU" sz="2800" b="1" dirty="0" smtClean="0"/>
              <a:t>Neural Networks</a:t>
            </a:r>
          </a:p>
        </p:txBody>
      </p:sp>
      <p:pic>
        <p:nvPicPr>
          <p:cNvPr id="9218" name="Picture 2" descr="Image result for machine learning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04" y="1340768"/>
            <a:ext cx="68580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37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736" y="12863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/>
              <a:t>CLASSIFICATION</a:t>
            </a:r>
          </a:p>
          <a:p>
            <a:pPr algn="ctr"/>
            <a:r>
              <a:rPr lang="en-AU" sz="2800" b="1" dirty="0" smtClean="0"/>
              <a:t>Convolutional Neural Networks</a:t>
            </a:r>
          </a:p>
        </p:txBody>
      </p:sp>
      <p:pic>
        <p:nvPicPr>
          <p:cNvPr id="10242" name="Picture 2" descr="Image result for machine learning convolutional neural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28800"/>
            <a:ext cx="8699769" cy="393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8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Han-Chen</dc:creator>
  <cp:lastModifiedBy>Daniel Han-Chen</cp:lastModifiedBy>
  <cp:revision>2</cp:revision>
  <dcterms:created xsi:type="dcterms:W3CDTF">2017-08-15T04:26:00Z</dcterms:created>
  <dcterms:modified xsi:type="dcterms:W3CDTF">2017-08-15T04:41:53Z</dcterms:modified>
</cp:coreProperties>
</file>