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4A453-5832-8DBB-7B0D-7D1652FE8B5D}" v="29" dt="2024-07-10T12:31:1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62D7D-7CD9-6B5D-1909-46CCCCDD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ABF851-8773-846D-85B8-1C2D78CA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BE1B6-2E46-38E4-322D-90A466FC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F3FF3-C1E3-8759-3710-4FFE2658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DDB4B-1CF2-6495-EC96-1E84B9DD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17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838D7-2216-A5C7-5BEB-9D0958A1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287C92-154B-1170-0F30-33173539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B8CDD-C285-8FDA-F222-3219F7DE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50B36-A63C-9A55-866D-2CC1E66E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9A3E2-C748-8A68-F18E-6D17E8F3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2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BF1374-1366-1CB3-7796-3B0F4F789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855336-2523-255B-E78F-EF36EC75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133B6-5314-1514-D20D-F42BDE88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3FAFB-4229-C950-40EE-264D3212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06270-D080-284D-5907-1B76EB99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52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7A05A-E3A8-FE6C-F706-5781092F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1C6D4-5ABB-FD35-1431-98A56312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75A0C-DBF3-D283-9AC2-EFF67E89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A62226-5AB9-CC11-4595-8B27F7A8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70478-8717-C2B4-9F7F-55A0FCAA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09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1E6CE-C915-3EAD-730F-BB0FCFC0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659D9-D71C-17DE-E742-7A41DB8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F1DC5-F721-3FB1-CF66-D8FA8173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3D5DD-D746-742C-B428-9ADA3925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983FF-BC97-D76B-6C6A-8DA4B40D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60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88D24-2317-437B-5BEF-7A692F06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6894E-6186-FC45-695A-5CBD48C20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D6282C-1C63-85F4-15C4-FCBCA8BC1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99C2BF-E0B0-A573-27E7-3A92B1B7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5978F-09C3-6A00-2181-3D46ED5B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637D43-3825-F158-A65E-89E45A1F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19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A8C14-2B40-4D26-C960-843F5DD7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2334E7-C9F9-65E6-FBA5-FE802224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DD138E-57A6-ED6E-B692-4B586570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678D87-D0C0-17E9-50E5-EE53396E3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ACB129-EE29-F91F-828F-1A562190C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C3BE28-F6BB-45F9-5E07-3032CE2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3A65D2-9E05-5455-FDCD-21C38AC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5B8F0-3BEF-A701-72A8-D7344182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98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40089-1A7F-67D8-1563-D171DFEA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30176E-B210-5CB0-9260-E0ECE640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D058DF-3179-2506-EBC3-A4AE9466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1C6476-7F78-7019-B447-D195607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2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F58E3-50E8-CE60-FE19-810335AC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053D13-6EC9-92E7-6CD3-96DAC003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FBED78-FE9A-F538-1DE5-780D7012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0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19D09-C222-5AC6-9061-B5C983F1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E4682-9B76-D07B-CD95-EA57CD60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FBF03D-06E7-2580-2E86-BA0F526F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A4E43-A7AA-439C-B8F9-EE32F24E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4FF4BD-7F8A-45ED-86F1-D0EFD0C4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B0816A-E1BF-E73E-508F-C00EA9AD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3D156-8E19-25D0-E919-602A760A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6F170B-4B72-EF67-EC34-B523A60FF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59C654-BCB6-CD86-614C-773F53F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F1276C-2523-A292-B838-CE594312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1A0B10-EC34-6545-95D7-B3D72E0E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2549D-5816-3171-E644-31CD45D8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9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FCFE97-41C5-E3AE-A7D4-86A71EEE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4EA696-3428-366E-50E8-13A2215D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8B4D9-CC9E-BBF6-053B-528D4E60A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0E409-04A2-4DC4-9BAE-C5C8C4DDB5F0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51890D-26F1-D7C0-20BC-469C38E10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CF63F-4484-92E4-6ECE-AF17E8022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A9D2D-509F-4133-A278-8DB1825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5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16E51B-065E-5D4B-49D1-1C57B0CDA095}"/>
              </a:ext>
            </a:extLst>
          </p:cNvPr>
          <p:cNvSpPr/>
          <p:nvPr/>
        </p:nvSpPr>
        <p:spPr>
          <a:xfrm>
            <a:off x="-147145" y="-162232"/>
            <a:ext cx="12486290" cy="7022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Gráfico 2" descr="Computação em Nuvem com preenchimento sólido">
            <a:extLst>
              <a:ext uri="{FF2B5EF4-FFF2-40B4-BE49-F238E27FC236}">
                <a16:creationId xmlns:a16="http://schemas.microsoft.com/office/drawing/2014/main" id="{94281975-7557-E4D1-35D4-2E2B9070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719423"/>
            <a:ext cx="914400" cy="914400"/>
          </a:xfrm>
          <a:prstGeom prst="rect">
            <a:avLst/>
          </a:prstGeom>
        </p:spPr>
      </p:pic>
      <p:pic>
        <p:nvPicPr>
          <p:cNvPr id="4" name="Gráfico 3" descr="Interface do Usuário/Experiência do Usuário estrutura de tópicos">
            <a:extLst>
              <a:ext uri="{FF2B5EF4-FFF2-40B4-BE49-F238E27FC236}">
                <a16:creationId xmlns:a16="http://schemas.microsoft.com/office/drawing/2014/main" id="{48E8A800-59B2-78AB-3578-DEFADB33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4392" y="2798373"/>
            <a:ext cx="914400" cy="914400"/>
          </a:xfrm>
          <a:prstGeom prst="rect">
            <a:avLst/>
          </a:prstGeom>
        </p:spPr>
      </p:pic>
      <p:pic>
        <p:nvPicPr>
          <p:cNvPr id="5" name="Gráfico 4" descr="Rede social estrutura de tópicos">
            <a:extLst>
              <a:ext uri="{FF2B5EF4-FFF2-40B4-BE49-F238E27FC236}">
                <a16:creationId xmlns:a16="http://schemas.microsoft.com/office/drawing/2014/main" id="{0622D99F-1CF7-8A73-0D4B-3E13B65795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6134" y="2538682"/>
            <a:ext cx="914400" cy="914400"/>
          </a:xfrm>
          <a:prstGeom prst="rect">
            <a:avLst/>
          </a:prstGeom>
        </p:spPr>
      </p:pic>
      <p:pic>
        <p:nvPicPr>
          <p:cNvPr id="6" name="Gráfico 5" descr="Engrenagem única com preenchimento sólido">
            <a:extLst>
              <a:ext uri="{FF2B5EF4-FFF2-40B4-BE49-F238E27FC236}">
                <a16:creationId xmlns:a16="http://schemas.microsoft.com/office/drawing/2014/main" id="{A1BB049C-A657-F570-63F5-0F4A37644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5236" y="3702350"/>
            <a:ext cx="914400" cy="914400"/>
          </a:xfrm>
          <a:prstGeom prst="rect">
            <a:avLst/>
          </a:prstGeom>
        </p:spPr>
      </p:pic>
      <p:pic>
        <p:nvPicPr>
          <p:cNvPr id="7" name="Gráfico 6" descr="Usuários com preenchimento sólido">
            <a:extLst>
              <a:ext uri="{FF2B5EF4-FFF2-40B4-BE49-F238E27FC236}">
                <a16:creationId xmlns:a16="http://schemas.microsoft.com/office/drawing/2014/main" id="{55151DB3-13A1-E154-CC44-B9EA46790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601" y="3701451"/>
            <a:ext cx="914400" cy="914400"/>
          </a:xfrm>
          <a:prstGeom prst="rect">
            <a:avLst/>
          </a:prstGeom>
        </p:spPr>
      </p:pic>
      <p:pic>
        <p:nvPicPr>
          <p:cNvPr id="8" name="Gráfico 7" descr="Ciclo com pessoas estrutura de tópicos">
            <a:extLst>
              <a:ext uri="{FF2B5EF4-FFF2-40B4-BE49-F238E27FC236}">
                <a16:creationId xmlns:a16="http://schemas.microsoft.com/office/drawing/2014/main" id="{EA8ED0D4-3325-DA96-9741-855EA7111C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48684" y="2521609"/>
            <a:ext cx="914400" cy="914400"/>
          </a:xfrm>
          <a:prstGeom prst="rect">
            <a:avLst/>
          </a:prstGeom>
        </p:spPr>
      </p:pic>
      <p:pic>
        <p:nvPicPr>
          <p:cNvPr id="9" name="Gráfico 8" descr="Megafone com preenchimento sólido">
            <a:extLst>
              <a:ext uri="{FF2B5EF4-FFF2-40B4-BE49-F238E27FC236}">
                <a16:creationId xmlns:a16="http://schemas.microsoft.com/office/drawing/2014/main" id="{82629B3F-3D4B-BEC5-6E7D-3E8EF7F82B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52805" y="32539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Planejamento RJ</dc:creator>
  <cp:lastModifiedBy>Planejamento RJ</cp:lastModifiedBy>
  <cp:revision>24</cp:revision>
  <dcterms:created xsi:type="dcterms:W3CDTF">2024-07-09T14:27:12Z</dcterms:created>
  <dcterms:modified xsi:type="dcterms:W3CDTF">2024-07-10T13:06:30Z</dcterms:modified>
</cp:coreProperties>
</file>