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3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2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7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6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CBEE-4E7E-4E66-891F-00305E4A179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4487-790D-4CDA-A250-BAA99832E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UI</a:t>
            </a:r>
            <a:r>
              <a:rPr lang="ko-KR" altLang="en-US" sz="3600" dirty="0" smtClean="0"/>
              <a:t>구현 </a:t>
            </a:r>
            <a:r>
              <a:rPr lang="en-US" altLang="ko-KR" sz="3600" dirty="0" smtClean="0"/>
              <a:t>/ </a:t>
            </a:r>
            <a:r>
              <a:rPr lang="en-US" altLang="ko-KR" sz="3600" dirty="0" smtClean="0"/>
              <a:t>UI</a:t>
            </a:r>
            <a:r>
              <a:rPr lang="ko-KR" altLang="en-US" sz="3600" dirty="0" smtClean="0"/>
              <a:t>테스트 시험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가명선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027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186" y="288516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UI</a:t>
            </a:r>
            <a:r>
              <a:rPr lang="ko-KR" altLang="en-US" sz="1400" dirty="0" smtClean="0"/>
              <a:t>구현 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문항 </a:t>
            </a:r>
            <a:r>
              <a:rPr lang="en-US" altLang="ko-KR" sz="1400" b="1" dirty="0" smtClean="0"/>
              <a:t>12 </a:t>
            </a:r>
            <a:r>
              <a:rPr lang="ko-KR" altLang="en-US" sz="1400" b="1" dirty="0" smtClean="0"/>
              <a:t>화면</a:t>
            </a:r>
            <a:endParaRPr lang="en-US" altLang="ko-KR" sz="14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1" y="1268760"/>
            <a:ext cx="8327300" cy="3877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5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186" y="288516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UI</a:t>
            </a:r>
            <a:r>
              <a:rPr lang="ko-KR" altLang="en-US" sz="1400" dirty="0" smtClean="0"/>
              <a:t>구현 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문항 </a:t>
            </a:r>
            <a:r>
              <a:rPr lang="en-US" altLang="ko-KR" sz="1400" b="1" dirty="0" smtClean="0"/>
              <a:t>15 </a:t>
            </a:r>
            <a:r>
              <a:rPr lang="ko-KR" altLang="en-US" sz="1400" b="1" dirty="0" smtClean="0"/>
              <a:t>화면</a:t>
            </a:r>
            <a:endParaRPr lang="en-US" altLang="ko-KR" sz="1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6122"/>
            <a:ext cx="5678771" cy="26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711720" y="70242"/>
            <a:ext cx="2729830" cy="3764930"/>
            <a:chOff x="728863" y="-1107504"/>
            <a:chExt cx="7219950" cy="995761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63" y="-1107504"/>
              <a:ext cx="7219950" cy="551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63" y="4005064"/>
              <a:ext cx="7200900" cy="484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520032" y="70242"/>
            <a:ext cx="1785858" cy="6563818"/>
            <a:chOff x="1829346" y="-4149824"/>
            <a:chExt cx="3924300" cy="1442354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346" y="-4149824"/>
              <a:ext cx="3924300" cy="556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412776"/>
              <a:ext cx="3911600" cy="499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584" y="5877271"/>
              <a:ext cx="3917062" cy="4396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05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6" y="1000467"/>
            <a:ext cx="8496944" cy="212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3186" y="288516"/>
            <a:ext cx="1726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UI</a:t>
            </a:r>
            <a:r>
              <a:rPr lang="ko-KR" altLang="en-US" sz="1400" dirty="0" smtClean="0"/>
              <a:t>테스트 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문항 </a:t>
            </a:r>
            <a:r>
              <a:rPr lang="en-US" altLang="ko-KR" sz="1400" b="1" dirty="0" smtClean="0"/>
              <a:t>10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1.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186" y="3229181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6" y="3536958"/>
            <a:ext cx="85026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5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UI구현 / UI테스트 시험_가명선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mangs</dc:creator>
  <cp:lastModifiedBy>mangs</cp:lastModifiedBy>
  <cp:revision>2</cp:revision>
  <dcterms:created xsi:type="dcterms:W3CDTF">2024-04-04T07:11:42Z</dcterms:created>
  <dcterms:modified xsi:type="dcterms:W3CDTF">2024-04-04T07:24:22Z</dcterms:modified>
</cp:coreProperties>
</file>