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8836" y="3354781"/>
            <a:ext cx="6857819" cy="4035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2201" y="2531912"/>
            <a:ext cx="1944838" cy="1709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9503" y="1629045"/>
            <a:ext cx="4319048" cy="3923520"/>
            <a:chOff x="859503" y="1629045"/>
            <a:chExt cx="4319048" cy="3923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503" y="1629045"/>
              <a:ext cx="4319048" cy="392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7619" y="1373025"/>
            <a:ext cx="3462509" cy="3914767"/>
            <a:chOff x="5347619" y="1373025"/>
            <a:chExt cx="3462509" cy="3914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373025"/>
              <a:ext cx="3462509" cy="39147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511353" y="5469073"/>
              <a:ext cx="3703676" cy="3805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938" y="628473"/>
            <a:ext cx="1345905" cy="504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031" y="5959712"/>
            <a:ext cx="3563095" cy="6720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483" y="5360577"/>
            <a:ext cx="2524257" cy="5506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29611" y="5845427"/>
            <a:ext cx="3402276" cy="900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3586" y="5360577"/>
            <a:ext cx="2513095" cy="550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1785" y="1499623"/>
            <a:ext cx="3254729" cy="3661570"/>
            <a:chOff x="1381785" y="1499623"/>
            <a:chExt cx="3254729" cy="3661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785" y="1499623"/>
              <a:ext cx="3254729" cy="3661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9921" y="3379491"/>
            <a:ext cx="4390289" cy="2020272"/>
            <a:chOff x="4769921" y="3379491"/>
            <a:chExt cx="4390289" cy="2020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9921" y="3379491"/>
              <a:ext cx="4390289" cy="20202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9921" y="1499623"/>
            <a:ext cx="4391429" cy="2290630"/>
            <a:chOff x="4769921" y="1499623"/>
            <a:chExt cx="4391429" cy="22906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9921" y="1499623"/>
              <a:ext cx="4391429" cy="22906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11353" y="5469073"/>
              <a:ext cx="3703676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938" y="628473"/>
            <a:ext cx="1345905" cy="5044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3907" y="5959712"/>
            <a:ext cx="3490314" cy="6720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6806" y="5360577"/>
            <a:ext cx="2611581" cy="5506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53725" y="5959712"/>
            <a:ext cx="3740010" cy="672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76177" y="5360577"/>
            <a:ext cx="2592533" cy="550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0270" y="1765530"/>
            <a:ext cx="2957200" cy="3422378"/>
            <a:chOff x="1210270" y="1765530"/>
            <a:chExt cx="2957200" cy="3422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270" y="1765530"/>
              <a:ext cx="2957200" cy="3422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07625" y="1989088"/>
            <a:ext cx="3692833" cy="2708620"/>
            <a:chOff x="5307625" y="1989088"/>
            <a:chExt cx="3692833" cy="27086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7625" y="1989088"/>
              <a:ext cx="3692833" cy="27086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78215" y="3476719"/>
            <a:ext cx="605659" cy="304233"/>
            <a:chOff x="4478215" y="3476719"/>
            <a:chExt cx="605659" cy="3042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8215" y="3476719"/>
              <a:ext cx="605659" cy="3042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11353" y="5469073"/>
              <a:ext cx="3703676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938" y="628473"/>
            <a:ext cx="1345905" cy="5044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91814" y="6064322"/>
            <a:ext cx="3889467" cy="4437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13074" y="5465339"/>
            <a:ext cx="2952829" cy="5887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543330" y="5469087"/>
              <a:ext cx="3620676" cy="38051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938" y="628473"/>
            <a:ext cx="1336381" cy="5044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9872" y="1918511"/>
            <a:ext cx="8617533" cy="4115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55" y="2648381"/>
            <a:ext cx="9238590" cy="27396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508" y="2648381"/>
            <a:ext cx="7615590" cy="2739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2006" y="1815712"/>
            <a:ext cx="1282945" cy="3819257"/>
            <a:chOff x="1262006" y="1815712"/>
            <a:chExt cx="1282945" cy="38192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292" y="1582760"/>
              <a:ext cx="703238" cy="1074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339" y="2410807"/>
              <a:ext cx="674667" cy="10746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339" y="3238854"/>
              <a:ext cx="674667" cy="107466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2863" y="4190710"/>
              <a:ext cx="657105" cy="14507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292" y="4899483"/>
              <a:ext cx="760381" cy="10679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62251" y="1673009"/>
            <a:ext cx="1945219" cy="9632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90822" y="2536923"/>
            <a:ext cx="1906362" cy="14507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30260" y="3281484"/>
            <a:ext cx="2493571" cy="1020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90822" y="4193017"/>
            <a:ext cx="1906362" cy="1450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90822" y="5021064"/>
            <a:ext cx="1906362" cy="14507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8227401" y="5473854"/>
              <a:ext cx="4271581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0055818" y="975266"/>
              <a:ext cx="358343" cy="595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5675" y="2070587"/>
            <a:ext cx="3057795" cy="83178"/>
            <a:chOff x="1815675" y="2070587"/>
            <a:chExt cx="3057795" cy="831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5675" y="2070587"/>
              <a:ext cx="3057795" cy="83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23728" y="2923361"/>
            <a:ext cx="3049742" cy="83178"/>
            <a:chOff x="1823728" y="2923361"/>
            <a:chExt cx="3049742" cy="831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23728" y="2923361"/>
              <a:ext cx="3049742" cy="831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42425" y="5416712"/>
            <a:ext cx="3060000" cy="84782"/>
            <a:chOff x="1842425" y="5416712"/>
            <a:chExt cx="3060000" cy="847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42425" y="5416712"/>
              <a:ext cx="3060000" cy="847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15675" y="3776135"/>
            <a:ext cx="3057795" cy="83178"/>
            <a:chOff x="1815675" y="3776135"/>
            <a:chExt cx="3057795" cy="831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5675" y="3776135"/>
              <a:ext cx="3057795" cy="831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2425" y="4628107"/>
            <a:ext cx="3060000" cy="84782"/>
            <a:chOff x="1842425" y="4628107"/>
            <a:chExt cx="3060000" cy="847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2425" y="4628107"/>
              <a:ext cx="3060000" cy="84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533806" y="5469087"/>
              <a:ext cx="3639724" cy="3805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14" y="628473"/>
            <a:ext cx="1355429" cy="5044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15262" y="1352125"/>
            <a:ext cx="11365990" cy="1366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08042" y="3128305"/>
            <a:ext cx="1848707" cy="1871429"/>
            <a:chOff x="7508042" y="3128305"/>
            <a:chExt cx="1848707" cy="18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4357" y="2313259"/>
              <a:ext cx="3697414" cy="37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8042" y="3128305"/>
              <a:ext cx="1848707" cy="18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50945" y="3128305"/>
            <a:ext cx="1709805" cy="1871429"/>
            <a:chOff x="5250945" y="3128305"/>
            <a:chExt cx="1709805" cy="18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7644" y="2304192"/>
              <a:ext cx="3419609" cy="374285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0945" y="3128305"/>
              <a:ext cx="1709805" cy="18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0487" y="3128305"/>
            <a:ext cx="1748673" cy="1871429"/>
            <a:chOff x="620487" y="3128305"/>
            <a:chExt cx="1748673" cy="18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39711" y="2306729"/>
              <a:ext cx="3497346" cy="37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87" y="3128305"/>
              <a:ext cx="1748673" cy="18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45675" y="3128305"/>
            <a:ext cx="1584175" cy="1871429"/>
            <a:chOff x="2945675" y="3128305"/>
            <a:chExt cx="1584175" cy="18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6989" y="2295992"/>
              <a:ext cx="3168350" cy="37428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5675" y="3128305"/>
              <a:ext cx="1584175" cy="18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64918" y="5183815"/>
            <a:ext cx="2782581" cy="589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87444" y="5183815"/>
            <a:ext cx="2806238" cy="589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55528" y="5183815"/>
            <a:ext cx="2806238" cy="5891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93557" y="5206097"/>
            <a:ext cx="2806238" cy="589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383475" y="5641954"/>
            <a:ext cx="2896686" cy="481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73801" y="5641954"/>
            <a:ext cx="2877029" cy="4818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41886" y="5641954"/>
            <a:ext cx="2877029" cy="48182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79914" y="5664236"/>
            <a:ext cx="2877029" cy="481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4823" y="1413571"/>
            <a:ext cx="3068535" cy="2175677"/>
            <a:chOff x="1494823" y="1413571"/>
            <a:chExt cx="3068535" cy="21756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823" y="1413571"/>
              <a:ext cx="3068535" cy="21756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579" y="4819118"/>
            <a:ext cx="4526094" cy="1522749"/>
            <a:chOff x="880579" y="4819118"/>
            <a:chExt cx="4526094" cy="1522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79" y="4819118"/>
              <a:ext cx="4526094" cy="15227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9250" y="4365835"/>
            <a:ext cx="1990119" cy="1547870"/>
            <a:chOff x="6379250" y="4365835"/>
            <a:chExt cx="1990119" cy="15478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250" y="4365835"/>
              <a:ext cx="1990119" cy="1547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29868" y="1884341"/>
            <a:ext cx="2894191" cy="944204"/>
            <a:chOff x="5629868" y="1884341"/>
            <a:chExt cx="2894191" cy="9442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868" y="1884341"/>
              <a:ext cx="2894191" cy="9442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57615" y="5454802"/>
              <a:ext cx="3592105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938" y="628473"/>
            <a:ext cx="1326857" cy="5044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34268" y="6035396"/>
            <a:ext cx="3680083" cy="295259"/>
            <a:chOff x="5534268" y="6035396"/>
            <a:chExt cx="3680083" cy="2952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6182" y="5756144"/>
              <a:ext cx="2622080" cy="136095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2451" y="5771310"/>
              <a:ext cx="3530337" cy="1626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15033" y="2959748"/>
            <a:ext cx="3723860" cy="574255"/>
            <a:chOff x="5215033" y="2959748"/>
            <a:chExt cx="3723860" cy="574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8072" y="2654444"/>
              <a:ext cx="3293280" cy="136095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79303" y="2698616"/>
              <a:ext cx="3152899" cy="162650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4695" y="2940445"/>
              <a:ext cx="3303290" cy="138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9531" y="3780952"/>
            <a:ext cx="3899120" cy="290766"/>
            <a:chOff x="1079531" y="3780952"/>
            <a:chExt cx="3899120" cy="2907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445" y="3494695"/>
              <a:ext cx="2650366" cy="136095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7238" y="3519385"/>
              <a:ext cx="3834556" cy="16264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5207" y="6341867"/>
            <a:ext cx="3899120" cy="290766"/>
            <a:chOff x="1425207" y="6341867"/>
            <a:chExt cx="3899120" cy="2907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721" y="6036562"/>
              <a:ext cx="3110452" cy="136095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52914" y="6080299"/>
              <a:ext cx="2861052" cy="1626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614596"/>
            <a:ext cx="813418" cy="6133834"/>
            <a:chOff x="9930142" y="614596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614596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01128" y="4245531"/>
            <a:ext cx="3959048" cy="2034144"/>
            <a:chOff x="5201128" y="4245531"/>
            <a:chExt cx="3959048" cy="20341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1128" y="4245531"/>
              <a:ext cx="3959048" cy="20341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3985" y="1434310"/>
            <a:ext cx="3959048" cy="2063067"/>
            <a:chOff x="5203985" y="1434310"/>
            <a:chExt cx="3959048" cy="20630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985" y="1434310"/>
              <a:ext cx="3959048" cy="2063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898" y="4239841"/>
            <a:ext cx="3959048" cy="2043785"/>
            <a:chOff x="847898" y="4239841"/>
            <a:chExt cx="3959048" cy="20437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898" y="4239841"/>
              <a:ext cx="3959048" cy="20437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0756" y="1427212"/>
            <a:ext cx="3959048" cy="2053426"/>
            <a:chOff x="850756" y="1427212"/>
            <a:chExt cx="3959048" cy="20534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756" y="1427212"/>
              <a:ext cx="3959048" cy="2053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57615" y="5454802"/>
              <a:ext cx="3592105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938" y="628473"/>
            <a:ext cx="1326857" cy="5044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7256" y="3554714"/>
            <a:ext cx="2805962" cy="5887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28999" y="3554714"/>
            <a:ext cx="2534229" cy="5887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6779" y="6341240"/>
            <a:ext cx="2767867" cy="5887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23789" y="6341240"/>
            <a:ext cx="2484038" cy="588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557615" y="5454802"/>
              <a:ext cx="3592105" cy="3805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14" y="628473"/>
            <a:ext cx="1364952" cy="5044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96725" y="4615033"/>
            <a:ext cx="1066887" cy="1080000"/>
            <a:chOff x="5296725" y="4615033"/>
            <a:chExt cx="1066887" cy="108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919" y="4144670"/>
              <a:ext cx="2133775" cy="216000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6725" y="4615033"/>
              <a:ext cx="1066887" cy="108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6725" y="1834486"/>
            <a:ext cx="986727" cy="1080000"/>
            <a:chOff x="5296725" y="1834486"/>
            <a:chExt cx="986727" cy="108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7767" y="1358891"/>
              <a:ext cx="1973454" cy="216000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6725" y="1834486"/>
              <a:ext cx="986727" cy="108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9112" y="1834486"/>
            <a:ext cx="1009158" cy="1080000"/>
            <a:chOff x="919112" y="1834486"/>
            <a:chExt cx="1009158" cy="10800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402" y="1360355"/>
              <a:ext cx="2018315" cy="216000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9112" y="1834486"/>
              <a:ext cx="1009158" cy="108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9112" y="4615033"/>
            <a:ext cx="914226" cy="1080000"/>
            <a:chOff x="919112" y="4615033"/>
            <a:chExt cx="914226" cy="10800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672" y="4134706"/>
              <a:ext cx="1828452" cy="216000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9112" y="4615033"/>
              <a:ext cx="914226" cy="108000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67979" y="2971249"/>
            <a:ext cx="2782581" cy="589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74094" y="5706682"/>
            <a:ext cx="2806238" cy="589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39770" y="2971249"/>
            <a:ext cx="2806238" cy="589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39770" y="5706682"/>
            <a:ext cx="2806238" cy="5891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38067" y="1766705"/>
            <a:ext cx="3377952" cy="13577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8398" y="1766705"/>
            <a:ext cx="3774752" cy="13577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02750" y="4547109"/>
            <a:ext cx="3668524" cy="90071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06515" y="4632966"/>
            <a:ext cx="3391952" cy="1186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07910" y="1467414"/>
            <a:ext cx="4430612" cy="4770324"/>
            <a:chOff x="4507910" y="1467414"/>
            <a:chExt cx="4430612" cy="47703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7910" y="1467414"/>
              <a:ext cx="4430612" cy="47703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1171" y="1592084"/>
            <a:ext cx="2840283" cy="4551149"/>
            <a:chOff x="1171171" y="1592084"/>
            <a:chExt cx="2840283" cy="45511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171" y="1592084"/>
              <a:ext cx="2840283" cy="4551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557615" y="5454802"/>
              <a:ext cx="3592105" cy="3805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5157" y="609426"/>
            <a:ext cx="1372857" cy="5330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87352" y="6291220"/>
            <a:ext cx="1264038" cy="523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52" y="1226942"/>
            <a:ext cx="8675661" cy="5620927"/>
            <a:chOff x="627152" y="1226942"/>
            <a:chExt cx="8675661" cy="5620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52" y="1226942"/>
              <a:ext cx="8675661" cy="5620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3412" y="1475875"/>
            <a:ext cx="4109472" cy="4080532"/>
            <a:chOff x="833412" y="1475875"/>
            <a:chExt cx="4109472" cy="40805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412" y="1475875"/>
              <a:ext cx="4109472" cy="408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64982" y="1420631"/>
            <a:ext cx="4255241" cy="2692965"/>
            <a:chOff x="4964982" y="1420631"/>
            <a:chExt cx="4255241" cy="26929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982" y="1420631"/>
              <a:ext cx="4255241" cy="26929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1679" y="4037406"/>
            <a:ext cx="4277652" cy="2282517"/>
            <a:chOff x="4931679" y="4037406"/>
            <a:chExt cx="4277652" cy="22825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1679" y="4037406"/>
              <a:ext cx="4277652" cy="2282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57615" y="5454802"/>
              <a:ext cx="3592105" cy="38051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5157" y="609426"/>
            <a:ext cx="1372857" cy="5330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8664" y="5866820"/>
            <a:ext cx="1670876" cy="5044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6646" y="6309740"/>
            <a:ext cx="2091724" cy="5044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88444" y="3541485"/>
            <a:ext cx="2297838" cy="523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0142" y="714035"/>
            <a:ext cx="813418" cy="6133834"/>
            <a:chOff x="9930142" y="714035"/>
            <a:chExt cx="813418" cy="6133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142" y="714035"/>
              <a:ext cx="813418" cy="6133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9563" y="1138552"/>
            <a:ext cx="209524" cy="5247754"/>
            <a:chOff x="10279563" y="1138552"/>
            <a:chExt cx="209524" cy="5247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232163" y="5469092"/>
              <a:ext cx="4262057" cy="3805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056601" y="975266"/>
              <a:ext cx="358343" cy="595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33" y="609426"/>
            <a:ext cx="1542495" cy="5234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0102" y="2583639"/>
            <a:ext cx="9517829" cy="27119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2024-04-03T18:27:12Z</dcterms:created>
  <dcterms:modified xsi:type="dcterms:W3CDTF">2024-04-03T18:27:12Z</dcterms:modified>
</cp:coreProperties>
</file>