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2" d="100"/>
          <a:sy n="122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3FF15-A73F-B6BA-A89F-CF065A1D2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AFB1DA-8033-2A8C-7398-060203B98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E26550-6773-070C-9626-F3C8F00A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79DD-E984-3E4D-9A59-EBE23560F1A0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B2998-C143-117C-0F75-BDBC72EC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04C8E7-5938-AFD2-1E36-FD2BE885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D21-445D-F047-B178-608E55857B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447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6FACA-49EC-9699-0AF1-33AC36C0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CCED37-FB70-2D94-5D9A-3A42847F8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31BF87-A439-A1BD-59A9-208D256F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79DD-E984-3E4D-9A59-EBE23560F1A0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61EDC2-C1A5-6D36-4067-8E3DB522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CC0246-580E-0E82-ADC6-98964256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D21-445D-F047-B178-608E55857B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45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B2F421-7E05-28C6-6AE6-12C64D289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7FD8C4-F7D7-6825-D92B-040E7069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2EC5AA-5CC3-897C-50F3-B0E11253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79DD-E984-3E4D-9A59-EBE23560F1A0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8A158A-28DD-9C9D-9D2C-E59DFAC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8A3EF1-46C5-0536-6D3F-3D2951D4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D21-445D-F047-B178-608E55857B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84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E708F-3CDC-41EE-A68E-3E454F88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03551-D0C6-5B18-826A-E0D96F8E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CFA680-C5CF-0791-68B4-54FEF918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79DD-E984-3E4D-9A59-EBE23560F1A0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CAE61-DD73-2759-A676-C4E1F51E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703FEC-97E1-63B9-BF40-373B8122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D21-445D-F047-B178-608E55857B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784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4811E-9CDC-0D5C-F024-72A38FF3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C22352-34FD-81A6-5C2B-739E34079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8E7A0B-3821-3846-505D-F702EEB9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79DD-E984-3E4D-9A59-EBE23560F1A0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90764-F06D-7A47-ABE0-F5693E1F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5385AB-837E-17EB-7F57-C81511B4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D21-445D-F047-B178-608E55857B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508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52B6F-942E-E74D-0CAE-E5F3BE0E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74D00-9D95-9690-CF88-D5CB1DF87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BF948D-1358-59A0-A7D3-BAF1972D8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0877FF-E4D6-D97C-E943-1DA5004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79DD-E984-3E4D-9A59-EBE23560F1A0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F54CC2-7FC8-9757-2DA5-251CC9EF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25B7E1-4292-4D70-FA1B-08A81781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D21-445D-F047-B178-608E55857B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282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BA89-D83C-FF15-E1AC-90DFCE70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0E4D49-513D-3D39-C73B-21557F5F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0D5C5A-080F-EEF8-7265-32CAD8206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44EA78-7082-EBEC-FFF5-64147E89C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A17237-D55B-F464-7D82-99BB73FFA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80B217-BB36-9D28-1480-8788BB49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79DD-E984-3E4D-9A59-EBE23560F1A0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DCD956-D7FB-52C8-0759-1EFBD82C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6631A78-C128-BDB1-E7C7-4342500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D21-445D-F047-B178-608E55857B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02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637A7-5608-4516-32AD-BC72C9D4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960CC8-CA86-10AE-1448-312ED4B7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79DD-E984-3E4D-9A59-EBE23560F1A0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55A43B-F180-C64A-255F-F4BCE1E9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43718A-D86D-A40B-C74D-4D014224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D21-445D-F047-B178-608E55857B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160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DD76AE-E154-0382-542E-52CF27BD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79DD-E984-3E4D-9A59-EBE23560F1A0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A67A2C-87F3-6306-A43C-22D62ED5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96CCC4-5A0D-F5BD-8EF9-127CB734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D21-445D-F047-B178-608E55857B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1781B-AD68-4B44-28A3-7A4CFA9B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5AA420-B0A3-0542-4B39-2335723F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F3E4EF-EB00-5055-CC49-1A156ADB3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074522-C908-55CC-20DE-09657BA5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79DD-E984-3E4D-9A59-EBE23560F1A0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F5BAA2-9A4E-5F8D-3E2B-45A360D9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B60562-6A15-E2A9-148D-A0FFF3BC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D21-445D-F047-B178-608E55857B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320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B48B8-390C-E32E-0FD5-EBBC8839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BF31CA-F847-5D5D-9F26-72C26FE71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477A90-A2C8-4162-FB3D-73A80C02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0E6EB2-3B42-22F6-1139-28537A5A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79DD-E984-3E4D-9A59-EBE23560F1A0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03705-2EAF-B901-90A3-D1650C3F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ABAA71-D11B-C7B7-AB8A-88605768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D21-445D-F047-B178-608E55857B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81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FAB771-B88B-73E4-C35F-718C4932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C2878C-ED81-A9E5-F1E1-DD63E48E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BAEF59-E83D-68B3-1DBE-12ADE17E6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79DD-E984-3E4D-9A59-EBE23560F1A0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DFC727-94DC-0903-B9C3-49CE0B208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D5F6E1-5DA3-4785-9321-743D97FAD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E5D21-445D-F047-B178-608E55857B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919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圖表, 文字, 行 的圖片&#10;&#10;自動產生的描述">
            <a:extLst>
              <a:ext uri="{FF2B5EF4-FFF2-40B4-BE49-F238E27FC236}">
                <a16:creationId xmlns:a16="http://schemas.microsoft.com/office/drawing/2014/main" id="{839E03F8-963B-83C7-D632-C32EE755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7" name="圖片 6" descr="一張含有 螢幕擷取畫面, 圖表, 文字, 行 的圖片&#10;&#10;自動產生的描述">
            <a:extLst>
              <a:ext uri="{FF2B5EF4-FFF2-40B4-BE49-F238E27FC236}">
                <a16:creationId xmlns:a16="http://schemas.microsoft.com/office/drawing/2014/main" id="{10B95C79-222B-130D-0D6D-91D9E184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56865" y="1444625"/>
            <a:ext cx="5291667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5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陳思瑄</dc:creator>
  <cp:lastModifiedBy>陳思瑄</cp:lastModifiedBy>
  <cp:revision>2</cp:revision>
  <dcterms:created xsi:type="dcterms:W3CDTF">2024-04-23T15:15:43Z</dcterms:created>
  <dcterms:modified xsi:type="dcterms:W3CDTF">2024-04-24T19:59:59Z</dcterms:modified>
</cp:coreProperties>
</file>