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2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3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B7E6-D61A-4065-B225-E327B8C4260F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7B850-F065-4339-8E92-145DE4C5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第二次作业报告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汪思学 </a:t>
            </a:r>
            <a:r>
              <a:rPr lang="en-US" altLang="zh-CN" dirty="0" smtClean="0"/>
              <a:t>1300012784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主要函数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图片操作</a:t>
            </a:r>
            <a:endParaRPr lang="en-US" altLang="zh-CN" dirty="0" smtClean="0"/>
          </a:p>
          <a:p>
            <a:r>
              <a:rPr lang="zh-CN" altLang="en-US" dirty="0"/>
              <a:t>文件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字符串操作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8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zh-CN" altLang="en-US" dirty="0" bmk="_Toc445330783">
                <a:latin typeface="Calibri Light" panose="020F0302020204030204" pitchFamily="34" charset="0"/>
                <a:cs typeface="Times New Roman" panose="02020603050405020304" pitchFamily="18" charset="0"/>
              </a:rPr>
              <a:t>图片操作</a:t>
            </a:r>
            <a:endParaRPr lang="en-US" dirty="0" bmk="_Toc445330783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733" y="2093913"/>
            <a:ext cx="10515600" cy="2461153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IMREAD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en-US" altLang="zh-CN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/greens.jpg'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</a:t>
            </a:r>
            <a:r>
              <a:rPr lang="en-US" altLang="zh-CN" dirty="0" err="1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imwrite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image1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en-US" altLang="zh-CN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altLang="zh-CN" dirty="0" err="1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greensr.ppm</a:t>
            </a:r>
            <a:r>
              <a:rPr lang="en-US" altLang="zh-CN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'ppm'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'Encoding'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rawbits</a:t>
            </a:r>
            <a:r>
              <a:rPr lang="en-US" altLang="zh-CN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</a:t>
            </a:r>
            <a:r>
              <a:rPr lang="en-US" altLang="zh-CN" dirty="0" err="1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imshow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image1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rgb2gray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image1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im2bw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GRAY</a:t>
            </a:r>
            <a:r>
              <a:rPr lang="en-US" altLang="zh-CN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1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文件操作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</a:t>
            </a:r>
            <a:r>
              <a:rPr lang="en-US" altLang="en-US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FGETL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</a:t>
            </a:r>
            <a:r>
              <a:rPr lang="en-US" altLang="en-US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FCLOSE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</a:t>
            </a:r>
            <a:r>
              <a:rPr lang="en-US" altLang="en-US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FSCANF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'%d'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</a:t>
            </a:r>
            <a:r>
              <a:rPr lang="en-US" altLang="en-US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FREAD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'uint8'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0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字符串操作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</a:t>
            </a:r>
            <a:r>
              <a:rPr lang="en-US" altLang="en-US" dirty="0" err="1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strfind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'#'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</a:t>
            </a:r>
            <a:r>
              <a:rPr lang="en-US" altLang="en-US" dirty="0" err="1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strtrim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</a:t>
            </a:r>
            <a:r>
              <a:rPr lang="en-US" altLang="en-US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STR2NUM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</a:t>
            </a:r>
            <a:r>
              <a:rPr lang="en-US" altLang="en-US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STRCMP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FORMAT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DC322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'P1'</a:t>
            </a:r>
            <a:r>
              <a:rPr lang="en-US" altLang="en-US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流程图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1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8000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453966"/>
              </p:ext>
            </p:extLst>
          </p:nvPr>
        </p:nvGraphicFramePr>
        <p:xfrm>
          <a:off x="5080000" y="0"/>
          <a:ext cx="2057400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3" imgW="2057267" imgH="6876913" progId="Visio.Drawing.15">
                  <p:embed/>
                </p:oleObj>
              </mc:Choice>
              <mc:Fallback>
                <p:oleObj name="Visio" r:id="rId3" imgW="2057267" imgH="687691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0"/>
                        <a:ext cx="2057400" cy="687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34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过滤注释，读入参数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30206" y="1477901"/>
            <a:ext cx="5331588" cy="498595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findNum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findNum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FGETL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% filtering out the comments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strfind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IF ISEMPTY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==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-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strtrim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11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% read format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findNum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13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14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15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findNum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findNum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16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18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% read width, height,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19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tparam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STR2NUM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20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tparam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findNum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tparam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22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23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findNum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findNum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tparam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25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'P1'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'P4'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)) &amp;&amp;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findNum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26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27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28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29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3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其他问题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个图像存放在一个文件中，除了二值图像</a:t>
            </a:r>
            <a:endParaRPr lang="en-US" altLang="zh-CN" dirty="0" smtClean="0"/>
          </a:p>
          <a:p>
            <a:r>
              <a:rPr lang="zh-CN" altLang="en-US" dirty="0" smtClean="0"/>
              <a:t>矩阵类型</a:t>
            </a:r>
            <a:endParaRPr lang="en-US" altLang="zh-CN" dirty="0" smtClean="0"/>
          </a:p>
          <a:p>
            <a:r>
              <a:rPr lang="en-US" altLang="zh-CN" dirty="0" smtClean="0"/>
              <a:t>Bit map</a:t>
            </a:r>
          </a:p>
          <a:p>
            <a:pPr lvl="1"/>
            <a:r>
              <a:rPr lang="zh-CN" altLang="en-US" dirty="0" smtClean="0"/>
              <a:t>没有</a:t>
            </a:r>
            <a:r>
              <a:rPr lang="en-US" altLang="zh-CN" dirty="0" err="1" smtClean="0"/>
              <a:t>maxval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 map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为白，黑为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D</a:t>
            </a:r>
            <a:r>
              <a:rPr lang="en-US" dirty="0" smtClean="0"/>
              <a:t>escription</a:t>
            </a:r>
            <a:r>
              <a:rPr lang="zh-CN" altLang="en-US" dirty="0" smtClean="0"/>
              <a:t>比较奇特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480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272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 Unicode MS</vt:lpstr>
      <vt:lpstr>等线</vt:lpstr>
      <vt:lpstr>等线 Light</vt:lpstr>
      <vt:lpstr>Arial</vt:lpstr>
      <vt:lpstr>Calibri</vt:lpstr>
      <vt:lpstr>Calibri Light</vt:lpstr>
      <vt:lpstr>Consolas</vt:lpstr>
      <vt:lpstr>Courier New</vt:lpstr>
      <vt:lpstr>Times New Roman</vt:lpstr>
      <vt:lpstr>Office 主题​​</vt:lpstr>
      <vt:lpstr>Microsoft Visio 绘图</vt:lpstr>
      <vt:lpstr>第二次作业报告</vt:lpstr>
      <vt:lpstr>主要函数</vt:lpstr>
      <vt:lpstr>图片操作</vt:lpstr>
      <vt:lpstr>文件操作</vt:lpstr>
      <vt:lpstr>字符串操作</vt:lpstr>
      <vt:lpstr>流程图</vt:lpstr>
      <vt:lpstr>PowerPoint 演示文稿</vt:lpstr>
      <vt:lpstr>过滤注释，读入参数</vt:lpstr>
      <vt:lpstr>其他问题</vt:lpstr>
      <vt:lpstr>THX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第二次作业报告</dc:title>
  <dc:creator>Cecil Wang</dc:creator>
  <cp:lastModifiedBy>Cecil Wang</cp:lastModifiedBy>
  <cp:revision>4</cp:revision>
  <dcterms:created xsi:type="dcterms:W3CDTF">2016-03-15T00:08:11Z</dcterms:created>
  <dcterms:modified xsi:type="dcterms:W3CDTF">2016-03-15T00:29:01Z</dcterms:modified>
</cp:coreProperties>
</file>