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4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30" r:id="rId6"/>
    <p:sldLayoutId id="2147484125" r:id="rId7"/>
    <p:sldLayoutId id="2147484126" r:id="rId8"/>
    <p:sldLayoutId id="2147484127" r:id="rId9"/>
    <p:sldLayoutId id="2147484129" r:id="rId10"/>
    <p:sldLayoutId id="21474841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8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721DD-D0CB-4AB2-8B53-94003A3E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4" t="6061" r="4074" b="30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5" name="Rectangle 8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49DD-368B-9A4A-A11C-3461C4A6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Kansas City, MO: </a:t>
            </a:r>
            <a:br>
              <a:rPr lang="en-US" sz="3600" dirty="0"/>
            </a:br>
            <a:r>
              <a:rPr lang="en-US" sz="3600" dirty="0"/>
              <a:t>Crime vs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81A9-4205-C843-A5C8-B04250F1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1800" dirty="0"/>
              <a:t>Project 2: AnnMarie Morrison, Mercy Griffin, Taniya Chhabra, and </a:t>
            </a:r>
            <a:r>
              <a:rPr lang="en-US" sz="1800" dirty="0" err="1"/>
              <a:t>Areej</a:t>
            </a:r>
            <a:r>
              <a:rPr lang="en-US" sz="1800" dirty="0"/>
              <a:t> </a:t>
            </a:r>
            <a:r>
              <a:rPr lang="en-US" sz="1800" dirty="0" err="1"/>
              <a:t>Humaydan</a:t>
            </a:r>
            <a:endParaRPr lang="en-US" sz="1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12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Kansas City, MO:  Crime vs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City, MO:  Crime vs COVID</dc:title>
  <dc:creator>Morrison, Annmarie (UMKC-Student)</dc:creator>
  <cp:lastModifiedBy>Morrison, Annmarie (UMKC-Student)</cp:lastModifiedBy>
  <cp:revision>1</cp:revision>
  <dcterms:created xsi:type="dcterms:W3CDTF">2020-08-21T04:25:13Z</dcterms:created>
  <dcterms:modified xsi:type="dcterms:W3CDTF">2020-08-21T04:26:59Z</dcterms:modified>
</cp:coreProperties>
</file>