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1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7EF-67BE-5A46-860B-6F29508315F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084AF-775F-644F-A6A8-8F68198F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084AF-775F-644F-A6A8-8F68198F06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two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084AF-775F-644F-A6A8-8F68198F06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4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30" r:id="rId6"/>
    <p:sldLayoutId id="2147484125" r:id="rId7"/>
    <p:sldLayoutId id="2147484126" r:id="rId8"/>
    <p:sldLayoutId id="2147484127" r:id="rId9"/>
    <p:sldLayoutId id="2147484129" r:id="rId10"/>
    <p:sldLayoutId id="21474841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8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721DD-D0CB-4AB2-8B53-94003A3ED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4" t="6061" r="4074" b="303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5" name="Rectangle 8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49DD-368B-9A4A-A11C-3461C4A6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600" dirty="0"/>
              <a:t>Kansas City, MO: </a:t>
            </a:r>
            <a:br>
              <a:rPr lang="en-US" sz="3600" dirty="0"/>
            </a:br>
            <a:r>
              <a:rPr lang="en-US" sz="3600" dirty="0"/>
              <a:t>Crime vs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881A9-4205-C843-A5C8-B04250F1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1800" dirty="0"/>
              <a:t>Project 2: AnnMarie Morrison, Mercy Griffin, Taniya Chhabra, and </a:t>
            </a:r>
            <a:r>
              <a:rPr lang="en-US" sz="1800" dirty="0" err="1"/>
              <a:t>Areej</a:t>
            </a:r>
            <a:r>
              <a:rPr lang="en-US" sz="1800" dirty="0"/>
              <a:t> </a:t>
            </a:r>
            <a:r>
              <a:rPr lang="en-US" sz="1800" dirty="0" err="1"/>
              <a:t>Humaydan</a:t>
            </a:r>
            <a:endParaRPr lang="en-US" sz="18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12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88E47-991C-A044-B941-83F14EB8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472B-70EF-DA4C-A1AA-1E002E8D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tale of 2 city-wide emergencies </a:t>
            </a:r>
          </a:p>
          <a:p>
            <a:r>
              <a:rPr lang="en-US" sz="2000" dirty="0"/>
              <a:t>Operation Legend – federal law enforcement operation named after 4 year old Legend </a:t>
            </a:r>
            <a:r>
              <a:rPr lang="en-US" sz="2000" dirty="0" err="1"/>
              <a:t>Taliferro</a:t>
            </a:r>
            <a:r>
              <a:rPr lang="en-US" sz="2000" dirty="0"/>
              <a:t> who was shot and killed in KC</a:t>
            </a:r>
          </a:p>
          <a:p>
            <a:r>
              <a:rPr lang="en-US" sz="2000" dirty="0"/>
              <a:t>COVID-19 – almost 9k lab-confirmed cases and 100 deaths in KC </a:t>
            </a:r>
          </a:p>
        </p:txBody>
      </p:sp>
    </p:spTree>
    <p:extLst>
      <p:ext uri="{BB962C8B-B14F-4D97-AF65-F5344CB8AC3E}">
        <p14:creationId xmlns:p14="http://schemas.microsoft.com/office/powerpoint/2010/main" val="36722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89909-F023-3649-9F98-B07C9081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OpenDataKC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8A10-E7DF-3C41-80B5-2CB59CF1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656582" cy="36950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Crime Data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Provided by KCMO Health Dept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Updated weekly on Tuesdays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Smaller dataset at 64 records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9EEAB-FCEF-DE4C-9C73-7FDD0183B75F}"/>
              </a:ext>
            </a:extLst>
          </p:cNvPr>
          <p:cNvSpPr txBox="1"/>
          <p:nvPr/>
        </p:nvSpPr>
        <p:spPr>
          <a:xfrm>
            <a:off x="6627115" y="2481943"/>
            <a:ext cx="4656581" cy="257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/>
              <a:t>COVID-19 </a:t>
            </a:r>
            <a:r>
              <a:rPr lang="en-US" sz="2200" dirty="0"/>
              <a:t>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Provided by KCPD 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More dynamic, updated periodically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64K records and counting </a:t>
            </a:r>
          </a:p>
        </p:txBody>
      </p:sp>
    </p:spTree>
    <p:extLst>
      <p:ext uri="{BB962C8B-B14F-4D97-AF65-F5344CB8AC3E}">
        <p14:creationId xmlns:p14="http://schemas.microsoft.com/office/powerpoint/2010/main" val="38006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3F22-265A-1347-8316-0D305C5B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FC3-70EC-8141-9C00-D60B810E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7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844C9-823A-1243-A18D-3A1DCCB3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8C5A-EC19-AA4E-9914-6A72705A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SQLite Database</a:t>
            </a:r>
          </a:p>
          <a:p>
            <a:r>
              <a:rPr lang="en-US" sz="2000" dirty="0" err="1"/>
              <a:t>Gmaps</a:t>
            </a:r>
            <a:endParaRPr lang="en-US" sz="2000" dirty="0"/>
          </a:p>
          <a:p>
            <a:r>
              <a:rPr lang="en-US" sz="2000" dirty="0"/>
              <a:t>JavaScript word cloud </a:t>
            </a:r>
          </a:p>
          <a:p>
            <a:r>
              <a:rPr lang="en-US" sz="2000" dirty="0"/>
              <a:t>Flask app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02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7E464-D8AA-B140-9A1F-1DA8E787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20D3-1AFB-844B-8B1B-6B9C26B2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029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1304E-6204-8E44-A343-DCFEABC6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Final Conclusions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31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116</Words>
  <Application>Microsoft Macintosh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Kansas City, MO:  Crime vs COVID</vt:lpstr>
      <vt:lpstr>Project Objectives</vt:lpstr>
      <vt:lpstr>OpenDataKC</vt:lpstr>
      <vt:lpstr>Picture of dashboard</vt:lpstr>
      <vt:lpstr>Coding approach</vt:lpstr>
      <vt:lpstr>PowerPoint Presentation</vt:lpstr>
      <vt:lpstr>Final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City, MO:  Crime vs COVID</dc:title>
  <dc:creator>Mercy Griffin</dc:creator>
  <cp:lastModifiedBy>Mercy Griffin</cp:lastModifiedBy>
  <cp:revision>1</cp:revision>
  <dcterms:created xsi:type="dcterms:W3CDTF">2020-08-27T02:48:42Z</dcterms:created>
  <dcterms:modified xsi:type="dcterms:W3CDTF">2020-08-27T02:51:30Z</dcterms:modified>
</cp:coreProperties>
</file>