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0"/>
  </p:notesMasterIdLst>
  <p:sldIdLst>
    <p:sldId id="256" r:id="rId2"/>
    <p:sldId id="257" r:id="rId3"/>
    <p:sldId id="261" r:id="rId4"/>
    <p:sldId id="263" r:id="rId5"/>
    <p:sldId id="258" r:id="rId6"/>
    <p:sldId id="259"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7EF-67BE-5A46-860B-6F29508315F9}" type="datetimeFigureOut">
              <a:rPr lang="en-US" smtClean="0"/>
              <a:t>8/27/20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084AF-775F-644F-A6A8-8F68198F063E}" type="slidenum">
              <a:rPr lang="en-US" smtClean="0"/>
              <a:t>‹#›</a:t>
            </a:fld>
            <a:endParaRPr lang="en-US"/>
          </a:p>
        </p:txBody>
      </p:sp>
    </p:spTree>
    <p:extLst>
      <p:ext uri="{BB962C8B-B14F-4D97-AF65-F5344CB8AC3E}">
        <p14:creationId xmlns:p14="http://schemas.microsoft.com/office/powerpoint/2010/main" val="22727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2084AF-775F-644F-A6A8-8F68198F063E}" type="slidenum">
              <a:rPr lang="en-US" smtClean="0"/>
              <a:t>2</a:t>
            </a:fld>
            <a:endParaRPr lang="en-US"/>
          </a:p>
        </p:txBody>
      </p:sp>
    </p:spTree>
    <p:extLst>
      <p:ext uri="{BB962C8B-B14F-4D97-AF65-F5344CB8AC3E}">
        <p14:creationId xmlns:p14="http://schemas.microsoft.com/office/powerpoint/2010/main" val="25032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two maps</a:t>
            </a:r>
          </a:p>
        </p:txBody>
      </p:sp>
      <p:sp>
        <p:nvSpPr>
          <p:cNvPr id="4" name="Slide Number Placeholder 3"/>
          <p:cNvSpPr>
            <a:spLocks noGrp="1"/>
          </p:cNvSpPr>
          <p:nvPr>
            <p:ph type="sldNum" sz="quarter" idx="5"/>
          </p:nvPr>
        </p:nvSpPr>
        <p:spPr/>
        <p:txBody>
          <a:bodyPr/>
          <a:lstStyle/>
          <a:p>
            <a:fld id="{0E2084AF-775F-644F-A6A8-8F68198F063E}" type="slidenum">
              <a:rPr lang="en-US" smtClean="0"/>
              <a:t>7</a:t>
            </a:fld>
            <a:endParaRPr lang="en-US"/>
          </a:p>
        </p:txBody>
      </p:sp>
    </p:spTree>
    <p:extLst>
      <p:ext uri="{BB962C8B-B14F-4D97-AF65-F5344CB8AC3E}">
        <p14:creationId xmlns:p14="http://schemas.microsoft.com/office/powerpoint/2010/main" val="38257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4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05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14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17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8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35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1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5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258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8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800448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30" r:id="rId6"/>
    <p:sldLayoutId id="2147484125" r:id="rId7"/>
    <p:sldLayoutId id="2147484126" r:id="rId8"/>
    <p:sldLayoutId id="2147484127" r:id="rId9"/>
    <p:sldLayoutId id="2147484129" r:id="rId10"/>
    <p:sldLayoutId id="21474841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9721DD-D0CB-4AB2-8B53-94003A3ED99C}"/>
              </a:ext>
            </a:extLst>
          </p:cNvPr>
          <p:cNvPicPr>
            <a:picLocks noChangeAspect="1"/>
          </p:cNvPicPr>
          <p:nvPr/>
        </p:nvPicPr>
        <p:blipFill rotWithShape="1">
          <a:blip r:embed="rId2"/>
          <a:srcRect l="19224" t="6061" r="4074" b="3030"/>
          <a:stretch/>
        </p:blipFill>
        <p:spPr>
          <a:xfrm>
            <a:off x="3523488" y="10"/>
            <a:ext cx="8668512" cy="6857990"/>
          </a:xfrm>
          <a:prstGeom prst="rect">
            <a:avLst/>
          </a:prstGeom>
        </p:spPr>
      </p:pic>
      <p:sp>
        <p:nvSpPr>
          <p:cNvPr id="155"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7E49DD-368B-9A4A-A11C-3461C4A67CDC}"/>
              </a:ext>
            </a:extLst>
          </p:cNvPr>
          <p:cNvSpPr>
            <a:spLocks noGrp="1"/>
          </p:cNvSpPr>
          <p:nvPr>
            <p:ph type="ctrTitle"/>
          </p:nvPr>
        </p:nvSpPr>
        <p:spPr>
          <a:xfrm>
            <a:off x="477981" y="1122363"/>
            <a:ext cx="4023360" cy="3204134"/>
          </a:xfrm>
        </p:spPr>
        <p:txBody>
          <a:bodyPr anchor="b">
            <a:normAutofit/>
          </a:bodyPr>
          <a:lstStyle/>
          <a:p>
            <a:r>
              <a:rPr lang="en-US" sz="3600" dirty="0"/>
              <a:t>Kansas City, MO: </a:t>
            </a:r>
            <a:br>
              <a:rPr lang="en-US" sz="3600" dirty="0"/>
            </a:br>
            <a:r>
              <a:rPr lang="en-US" sz="3600" dirty="0"/>
              <a:t>Crime vs COVID</a:t>
            </a:r>
          </a:p>
        </p:txBody>
      </p:sp>
      <p:sp>
        <p:nvSpPr>
          <p:cNvPr id="3" name="Subtitle 2">
            <a:extLst>
              <a:ext uri="{FF2B5EF4-FFF2-40B4-BE49-F238E27FC236}">
                <a16:creationId xmlns:a16="http://schemas.microsoft.com/office/drawing/2014/main" id="{385881A9-4205-C843-A5C8-B04250F13998}"/>
              </a:ext>
            </a:extLst>
          </p:cNvPr>
          <p:cNvSpPr>
            <a:spLocks noGrp="1"/>
          </p:cNvSpPr>
          <p:nvPr>
            <p:ph type="subTitle" idx="1"/>
          </p:nvPr>
        </p:nvSpPr>
        <p:spPr>
          <a:xfrm>
            <a:off x="477980" y="4872922"/>
            <a:ext cx="4023359" cy="1208141"/>
          </a:xfrm>
        </p:spPr>
        <p:txBody>
          <a:bodyPr>
            <a:normAutofit/>
          </a:bodyPr>
          <a:lstStyle/>
          <a:p>
            <a:r>
              <a:rPr lang="en-US" sz="1800" dirty="0"/>
              <a:t>Project 2: AnnMarie Morrison, Mercy Griffin, Taniya Chhabra, and </a:t>
            </a:r>
            <a:r>
              <a:rPr lang="en-US" sz="1800" dirty="0" err="1"/>
              <a:t>Areej</a:t>
            </a:r>
            <a:r>
              <a:rPr lang="en-US" sz="1800" dirty="0"/>
              <a:t> </a:t>
            </a:r>
            <a:r>
              <a:rPr lang="en-US" sz="1800" dirty="0" err="1"/>
              <a:t>Humaydan</a:t>
            </a:r>
            <a:endParaRPr lang="en-US" sz="1800" dirty="0"/>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267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88E47-991C-A044-B941-83F14EB84872}"/>
              </a:ext>
            </a:extLst>
          </p:cNvPr>
          <p:cNvSpPr>
            <a:spLocks noGrp="1"/>
          </p:cNvSpPr>
          <p:nvPr>
            <p:ph type="title"/>
          </p:nvPr>
        </p:nvSpPr>
        <p:spPr>
          <a:xfrm>
            <a:off x="621792" y="1161288"/>
            <a:ext cx="3602736" cy="4526280"/>
          </a:xfrm>
        </p:spPr>
        <p:txBody>
          <a:bodyPr>
            <a:normAutofit/>
          </a:bodyPr>
          <a:lstStyle/>
          <a:p>
            <a:r>
              <a:rPr lang="en-US" dirty="0"/>
              <a:t>Project Objectives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28472B-70EF-DA4C-A1AA-1E002E8DC57B}"/>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A tale of 2 city-wide emergencies </a:t>
            </a:r>
          </a:p>
          <a:p>
            <a:r>
              <a:rPr lang="en-US" sz="2000" dirty="0"/>
              <a:t>Operation Legend – federal law enforcement operation named after 4 year old Legend </a:t>
            </a:r>
            <a:r>
              <a:rPr lang="en-US" sz="2000" dirty="0" err="1"/>
              <a:t>Taliferro</a:t>
            </a:r>
            <a:r>
              <a:rPr lang="en-US" sz="2000" dirty="0"/>
              <a:t> who was shot and killed in KC</a:t>
            </a:r>
          </a:p>
          <a:p>
            <a:r>
              <a:rPr lang="en-US" sz="2000" dirty="0"/>
              <a:t>COVID-19 – almost 9k lab-confirmed cases and 100 deaths in KC </a:t>
            </a:r>
          </a:p>
        </p:txBody>
      </p:sp>
    </p:spTree>
    <p:extLst>
      <p:ext uri="{BB962C8B-B14F-4D97-AF65-F5344CB8AC3E}">
        <p14:creationId xmlns:p14="http://schemas.microsoft.com/office/powerpoint/2010/main" val="36722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9909-F023-3649-9F98-B07C90812AC5}"/>
              </a:ext>
            </a:extLst>
          </p:cNvPr>
          <p:cNvSpPr>
            <a:spLocks noGrp="1"/>
          </p:cNvSpPr>
          <p:nvPr>
            <p:ph type="title"/>
          </p:nvPr>
        </p:nvSpPr>
        <p:spPr>
          <a:xfrm>
            <a:off x="1115568" y="548640"/>
            <a:ext cx="10168128" cy="1179576"/>
          </a:xfrm>
        </p:spPr>
        <p:txBody>
          <a:bodyPr>
            <a:normAutofit/>
          </a:bodyPr>
          <a:lstStyle/>
          <a:p>
            <a:r>
              <a:rPr lang="en-US" dirty="0" err="1"/>
              <a:t>OpenDataKC</a:t>
            </a:r>
            <a:endParaRPr lang="en-US"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208A10-E7DF-3C41-80B5-2CB59CF1C2F1}"/>
              </a:ext>
            </a:extLst>
          </p:cNvPr>
          <p:cNvSpPr>
            <a:spLocks noGrp="1"/>
          </p:cNvSpPr>
          <p:nvPr>
            <p:ph idx="1"/>
          </p:nvPr>
        </p:nvSpPr>
        <p:spPr>
          <a:xfrm>
            <a:off x="1115568" y="2481943"/>
            <a:ext cx="4656582" cy="3695020"/>
          </a:xfrm>
        </p:spPr>
        <p:txBody>
          <a:bodyPr>
            <a:normAutofit/>
          </a:bodyPr>
          <a:lstStyle/>
          <a:p>
            <a:pPr marL="0" indent="0">
              <a:lnSpc>
                <a:spcPct val="150000"/>
              </a:lnSpc>
              <a:buNone/>
            </a:pPr>
            <a:r>
              <a:rPr lang="en-US" sz="2200" dirty="0"/>
              <a:t>Crime Data</a:t>
            </a:r>
          </a:p>
          <a:p>
            <a:pPr>
              <a:lnSpc>
                <a:spcPct val="150000"/>
              </a:lnSpc>
            </a:pPr>
            <a:r>
              <a:rPr lang="en-US" sz="2200" dirty="0"/>
              <a:t>Provided by KCMO Health Dept</a:t>
            </a:r>
          </a:p>
          <a:p>
            <a:pPr>
              <a:lnSpc>
                <a:spcPct val="150000"/>
              </a:lnSpc>
            </a:pPr>
            <a:r>
              <a:rPr lang="en-US" sz="2200" dirty="0"/>
              <a:t>Updated weekly on Tuesdays</a:t>
            </a:r>
          </a:p>
          <a:p>
            <a:pPr>
              <a:lnSpc>
                <a:spcPct val="150000"/>
              </a:lnSpc>
            </a:pPr>
            <a:r>
              <a:rPr lang="en-US" sz="2200" dirty="0"/>
              <a:t>Smaller dataset at 64 records</a:t>
            </a:r>
          </a:p>
        </p:txBody>
      </p:sp>
      <p:sp>
        <p:nvSpPr>
          <p:cNvPr id="4" name="TextBox 3">
            <a:extLst>
              <a:ext uri="{FF2B5EF4-FFF2-40B4-BE49-F238E27FC236}">
                <a16:creationId xmlns:a16="http://schemas.microsoft.com/office/drawing/2014/main" id="{F9B9EEAB-FCEF-DE4C-9C73-7FDD0183B75F}"/>
              </a:ext>
            </a:extLst>
          </p:cNvPr>
          <p:cNvSpPr txBox="1"/>
          <p:nvPr/>
        </p:nvSpPr>
        <p:spPr>
          <a:xfrm>
            <a:off x="6627115" y="2481943"/>
            <a:ext cx="4656581" cy="2574294"/>
          </a:xfrm>
          <a:prstGeom prst="rect">
            <a:avLst/>
          </a:prstGeom>
          <a:noFill/>
        </p:spPr>
        <p:txBody>
          <a:bodyPr wrap="square" rtlCol="0">
            <a:spAutoFit/>
          </a:bodyPr>
          <a:lstStyle/>
          <a:p>
            <a:pPr>
              <a:lnSpc>
                <a:spcPct val="150000"/>
              </a:lnSpc>
            </a:pPr>
            <a:r>
              <a:rPr lang="en-US" sz="2200"/>
              <a:t>COVID-19 </a:t>
            </a:r>
            <a:r>
              <a:rPr lang="en-US" sz="2200" dirty="0"/>
              <a:t>Data</a:t>
            </a:r>
          </a:p>
          <a:p>
            <a:pPr marL="342900" indent="-342900">
              <a:lnSpc>
                <a:spcPct val="150000"/>
              </a:lnSpc>
              <a:buFont typeface="Arial" panose="020B0604020202020204" pitchFamily="34" charset="0"/>
              <a:buChar char="•"/>
            </a:pPr>
            <a:r>
              <a:rPr lang="en-US" sz="2200" dirty="0"/>
              <a:t>Provided by KCPD IT </a:t>
            </a:r>
          </a:p>
          <a:p>
            <a:pPr marL="342900" indent="-342900">
              <a:lnSpc>
                <a:spcPct val="150000"/>
              </a:lnSpc>
              <a:buFont typeface="Arial" panose="020B0604020202020204" pitchFamily="34" charset="0"/>
              <a:buChar char="•"/>
            </a:pPr>
            <a:r>
              <a:rPr lang="en-US" sz="2200" dirty="0"/>
              <a:t>More dynamic, updated periodically </a:t>
            </a:r>
          </a:p>
          <a:p>
            <a:pPr marL="342900" indent="-342900">
              <a:lnSpc>
                <a:spcPct val="150000"/>
              </a:lnSpc>
              <a:buFont typeface="Arial" panose="020B0604020202020204" pitchFamily="34" charset="0"/>
              <a:buChar char="•"/>
            </a:pPr>
            <a:r>
              <a:rPr lang="en-US" sz="2200" dirty="0"/>
              <a:t>64K records and counting </a:t>
            </a:r>
          </a:p>
        </p:txBody>
      </p:sp>
    </p:spTree>
    <p:extLst>
      <p:ext uri="{BB962C8B-B14F-4D97-AF65-F5344CB8AC3E}">
        <p14:creationId xmlns:p14="http://schemas.microsoft.com/office/powerpoint/2010/main" val="38006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935-5A92-43DE-959D-03EBF20A4882}"/>
              </a:ext>
            </a:extLst>
          </p:cNvPr>
          <p:cNvSpPr>
            <a:spLocks noGrp="1"/>
          </p:cNvSpPr>
          <p:nvPr>
            <p:ph type="title"/>
          </p:nvPr>
        </p:nvSpPr>
        <p:spPr/>
        <p:txBody>
          <a:bodyPr/>
          <a:lstStyle/>
          <a:p>
            <a:pPr algn="ctr"/>
            <a:r>
              <a:rPr lang="en-US" dirty="0"/>
              <a:t>Cleaning Data</a:t>
            </a:r>
          </a:p>
        </p:txBody>
      </p:sp>
      <p:sp>
        <p:nvSpPr>
          <p:cNvPr id="3" name="Content Placeholder 2">
            <a:extLst>
              <a:ext uri="{FF2B5EF4-FFF2-40B4-BE49-F238E27FC236}">
                <a16:creationId xmlns:a16="http://schemas.microsoft.com/office/drawing/2014/main" id="{806CB8CD-EB9A-4CAC-87F9-5F83EDCD319E}"/>
              </a:ext>
            </a:extLst>
          </p:cNvPr>
          <p:cNvSpPr>
            <a:spLocks noGrp="1"/>
          </p:cNvSpPr>
          <p:nvPr>
            <p:ph idx="1"/>
          </p:nvPr>
        </p:nvSpPr>
        <p:spPr/>
        <p:txBody>
          <a:bodyPr>
            <a:normAutofit/>
          </a:bodyPr>
          <a:lstStyle/>
          <a:p>
            <a:r>
              <a:rPr lang="en-US" dirty="0"/>
              <a:t>Our data was from </a:t>
            </a:r>
            <a:r>
              <a:rPr lang="en-US" dirty="0" err="1"/>
              <a:t>OpenDataKC</a:t>
            </a:r>
            <a:r>
              <a:rPr lang="en-US" dirty="0"/>
              <a:t> as CSVs, we first needed to narrow down the columns in the crime dataset, we went from 27 columns to 8 columns. </a:t>
            </a:r>
          </a:p>
          <a:p>
            <a:r>
              <a:rPr lang="en-US" dirty="0"/>
              <a:t>Then, we dropped all null columns from both datasets. </a:t>
            </a:r>
          </a:p>
          <a:p>
            <a:r>
              <a:rPr lang="en-US" dirty="0"/>
              <a:t>The biggest task was finding the latitude and longitude for the datasets. The crime dataset had it hidden within the address field but the COVID data only had the zip code***</a:t>
            </a:r>
          </a:p>
        </p:txBody>
      </p:sp>
    </p:spTree>
    <p:extLst>
      <p:ext uri="{BB962C8B-B14F-4D97-AF65-F5344CB8AC3E}">
        <p14:creationId xmlns:p14="http://schemas.microsoft.com/office/powerpoint/2010/main" val="42919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3F22-265A-1347-8316-0D305C5B9A75}"/>
              </a:ext>
            </a:extLst>
          </p:cNvPr>
          <p:cNvSpPr>
            <a:spLocks noGrp="1"/>
          </p:cNvSpPr>
          <p:nvPr>
            <p:ph type="title"/>
          </p:nvPr>
        </p:nvSpPr>
        <p:spPr/>
        <p:txBody>
          <a:bodyPr/>
          <a:lstStyle/>
          <a:p>
            <a:r>
              <a:rPr lang="en-US" dirty="0"/>
              <a:t>Picture of dashboard</a:t>
            </a:r>
          </a:p>
        </p:txBody>
      </p:sp>
      <p:sp>
        <p:nvSpPr>
          <p:cNvPr id="3" name="Content Placeholder 2">
            <a:extLst>
              <a:ext uri="{FF2B5EF4-FFF2-40B4-BE49-F238E27FC236}">
                <a16:creationId xmlns:a16="http://schemas.microsoft.com/office/drawing/2014/main" id="{C210CFC3-70EC-8141-9C00-D60B810E560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057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844C9-823A-1243-A18D-3A1DCCB34217}"/>
              </a:ext>
            </a:extLst>
          </p:cNvPr>
          <p:cNvSpPr>
            <a:spLocks noGrp="1"/>
          </p:cNvSpPr>
          <p:nvPr>
            <p:ph type="title"/>
          </p:nvPr>
        </p:nvSpPr>
        <p:spPr>
          <a:xfrm>
            <a:off x="621792" y="1161288"/>
            <a:ext cx="3602736" cy="4526280"/>
          </a:xfrm>
        </p:spPr>
        <p:txBody>
          <a:bodyPr>
            <a:normAutofit/>
          </a:bodyPr>
          <a:lstStyle/>
          <a:p>
            <a:r>
              <a:rPr lang="en-US" dirty="0"/>
              <a:t>Coding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E38C5A-EC19-AA4E-9914-6A72705A98A0}"/>
              </a:ext>
            </a:extLst>
          </p:cNvPr>
          <p:cNvSpPr>
            <a:spLocks noGrp="1"/>
          </p:cNvSpPr>
          <p:nvPr>
            <p:ph idx="1"/>
          </p:nvPr>
        </p:nvSpPr>
        <p:spPr>
          <a:xfrm>
            <a:off x="5434149" y="932688"/>
            <a:ext cx="5916603" cy="4992624"/>
          </a:xfrm>
        </p:spPr>
        <p:txBody>
          <a:bodyPr anchor="ctr">
            <a:normAutofit/>
          </a:bodyPr>
          <a:lstStyle/>
          <a:p>
            <a:r>
              <a:rPr lang="en-US" sz="2000" dirty="0"/>
              <a:t>SQLite Database</a:t>
            </a:r>
          </a:p>
          <a:p>
            <a:r>
              <a:rPr lang="en-US" sz="2000" dirty="0" err="1"/>
              <a:t>Gmaps</a:t>
            </a:r>
            <a:endParaRPr lang="en-US" sz="2000" dirty="0"/>
          </a:p>
          <a:p>
            <a:r>
              <a:rPr lang="en-US" sz="2000" dirty="0"/>
              <a:t>JavaScript word cloud </a:t>
            </a:r>
          </a:p>
          <a:p>
            <a:r>
              <a:rPr lang="en-US" sz="2000" dirty="0"/>
              <a:t>Flask app </a:t>
            </a:r>
          </a:p>
          <a:p>
            <a:r>
              <a:rPr lang="en-US" sz="2000" dirty="0"/>
              <a:t>Leaflet</a:t>
            </a:r>
          </a:p>
          <a:p>
            <a:r>
              <a:rPr lang="en-US" sz="2000" dirty="0" err="1"/>
              <a:t>Plotly</a:t>
            </a:r>
            <a:endParaRPr lang="en-US" sz="2000" dirty="0"/>
          </a:p>
          <a:p>
            <a:r>
              <a:rPr lang="en-US" sz="2000" dirty="0"/>
              <a:t>.</a:t>
            </a:r>
            <a:r>
              <a:rPr lang="en-US" sz="2000" dirty="0" err="1"/>
              <a:t>GeoJSON</a:t>
            </a:r>
            <a:endParaRPr lang="en-US" sz="2000" dirty="0"/>
          </a:p>
          <a:p>
            <a:endParaRPr lang="en-US" sz="2000" dirty="0"/>
          </a:p>
        </p:txBody>
      </p:sp>
    </p:spTree>
    <p:extLst>
      <p:ext uri="{BB962C8B-B14F-4D97-AF65-F5344CB8AC3E}">
        <p14:creationId xmlns:p14="http://schemas.microsoft.com/office/powerpoint/2010/main" val="190302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D7E464-D8AA-B140-9A1F-1DA8E7871E93}"/>
              </a:ext>
            </a:extLst>
          </p:cNvPr>
          <p:cNvSpPr>
            <a:spLocks noGrp="1"/>
          </p:cNvSpPr>
          <p:nvPr>
            <p:ph type="title"/>
          </p:nvPr>
        </p:nvSpPr>
        <p:spPr>
          <a:xfrm>
            <a:off x="621792" y="1161288"/>
            <a:ext cx="3602736" cy="4526280"/>
          </a:xfrm>
        </p:spPr>
        <p:txBody>
          <a:bodyPr>
            <a:normAutofit/>
          </a:bodyPr>
          <a:lstStyle/>
          <a:p>
            <a:pPr algn="ctr"/>
            <a:r>
              <a:rPr lang="en-US" dirty="0"/>
              <a:t>Issues we ran into</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AC20D3-1AFB-844B-8B1B-6B9C26B27666}"/>
              </a:ext>
            </a:extLst>
          </p:cNvPr>
          <p:cNvSpPr>
            <a:spLocks noGrp="1"/>
          </p:cNvSpPr>
          <p:nvPr>
            <p:ph idx="1"/>
          </p:nvPr>
        </p:nvSpPr>
        <p:spPr>
          <a:xfrm>
            <a:off x="5434149" y="932688"/>
            <a:ext cx="5916603" cy="4992624"/>
          </a:xfrm>
        </p:spPr>
        <p:txBody>
          <a:bodyPr anchor="ctr">
            <a:normAutofit/>
          </a:bodyPr>
          <a:lstStyle/>
          <a:p>
            <a:endParaRPr lang="en-US" sz="2000"/>
          </a:p>
        </p:txBody>
      </p:sp>
    </p:spTree>
    <p:extLst>
      <p:ext uri="{BB962C8B-B14F-4D97-AF65-F5344CB8AC3E}">
        <p14:creationId xmlns:p14="http://schemas.microsoft.com/office/powerpoint/2010/main" val="175029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1304E-6204-8E44-A343-DCFEABC60BB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Final Conclusions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4311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200</Words>
  <Application>Microsoft Macintosh PowerPoint</Application>
  <PresentationFormat>Widescreen</PresentationFormat>
  <Paragraphs>33</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AccentBoxVTI</vt:lpstr>
      <vt:lpstr>Kansas City, MO:  Crime vs COVID</vt:lpstr>
      <vt:lpstr>Project Objectives</vt:lpstr>
      <vt:lpstr>OpenDataKC</vt:lpstr>
      <vt:lpstr>Cleaning Data</vt:lpstr>
      <vt:lpstr>Picture of dashboard</vt:lpstr>
      <vt:lpstr>Coding approach</vt:lpstr>
      <vt:lpstr>Issues we ran into</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MO:  Crime vs COVID</dc:title>
  <dc:creator>Mercy Griffin</dc:creator>
  <cp:lastModifiedBy>Mercy Griffin</cp:lastModifiedBy>
  <cp:revision>4</cp:revision>
  <dcterms:created xsi:type="dcterms:W3CDTF">2020-08-27T02:48:42Z</dcterms:created>
  <dcterms:modified xsi:type="dcterms:W3CDTF">2020-08-27T23:02:02Z</dcterms:modified>
</cp:coreProperties>
</file>