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Eviction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Areej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humaydan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buckner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griffin,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annmarie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morrison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act of forcing someone to leave somewhere, especially their home”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EVICTION: Noun – Cambridge English dictionary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22AFA2-4AC9-4878-88D9-932E2C27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Current Events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834F0-1294-DB4B-8B13-4D130C7D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398725"/>
            <a:ext cx="5927725" cy="4122463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4F4D43F-89DF-4726-9399-FAEB7008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 eviction moratorium to prevent the spread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 of KC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789-4B6C-E241-92A0-76DF1C67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KCMO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E06A-712E-2043-B6A1-0C29845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81920"/>
            <a:ext cx="5927725" cy="37560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43F8-0EC3-944C-8A23-2C6E7164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</a:t>
            </a:r>
            <a:r>
              <a:rPr lang="en-US" baseline="30000" dirty="0"/>
              <a:t>th</a:t>
            </a:r>
            <a:r>
              <a:rPr lang="en-US" dirty="0"/>
              <a:t> in evictions nationwide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10 households are evicted on an average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 in 100 renter homes are evicted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4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Eviction Predictions</vt:lpstr>
      <vt:lpstr>“the act of forcing someone to leave somewhere, especially their home”</vt:lpstr>
      <vt:lpstr>Current Events</vt:lpstr>
      <vt:lpstr>KCMO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Eviction Predictions</dc:title>
  <dc:creator>Mercy Griffin</dc:creator>
  <cp:lastModifiedBy>Mercy Griffin</cp:lastModifiedBy>
  <cp:revision>2</cp:revision>
  <dcterms:created xsi:type="dcterms:W3CDTF">2020-10-02T00:52:31Z</dcterms:created>
  <dcterms:modified xsi:type="dcterms:W3CDTF">2020-10-02T01:06:22Z</dcterms:modified>
</cp:coreProperties>
</file>