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3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5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D6D4-026D-4C37-8476-6E0899DD8EE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1C03AA-2DBE-4C18-81CB-6401C659E68D}">
      <dgm:prSet/>
      <dgm:spPr/>
      <dgm:t>
        <a:bodyPr/>
        <a:lstStyle/>
        <a:p>
          <a:r>
            <a:rPr lang="en-US"/>
            <a:t>Found data</a:t>
          </a:r>
        </a:p>
      </dgm:t>
    </dgm:pt>
    <dgm:pt modelId="{64ED41A4-AFC4-42FE-A335-C8315A6B6C88}" type="parTrans" cxnId="{95B5293A-3BD7-4CA9-A093-52BC3D41F26C}">
      <dgm:prSet/>
      <dgm:spPr/>
      <dgm:t>
        <a:bodyPr/>
        <a:lstStyle/>
        <a:p>
          <a:endParaRPr lang="en-US"/>
        </a:p>
      </dgm:t>
    </dgm:pt>
    <dgm:pt modelId="{FB831359-E5FE-400D-90D0-D84334966CF7}" type="sibTrans" cxnId="{95B5293A-3BD7-4CA9-A093-52BC3D41F26C}">
      <dgm:prSet/>
      <dgm:spPr/>
      <dgm:t>
        <a:bodyPr/>
        <a:lstStyle/>
        <a:p>
          <a:endParaRPr lang="en-US"/>
        </a:p>
      </dgm:t>
    </dgm:pt>
    <dgm:pt modelId="{11120D2A-2A91-4488-BC5D-CB02DD47767F}">
      <dgm:prSet/>
      <dgm:spPr/>
      <dgm:t>
        <a:bodyPr/>
        <a:lstStyle/>
        <a:p>
          <a:r>
            <a:rPr lang="en-US"/>
            <a:t>Cleaned data using Python Pandas</a:t>
          </a:r>
        </a:p>
      </dgm:t>
    </dgm:pt>
    <dgm:pt modelId="{F2D85405-BB2B-49B3-9AA2-1D212133C85B}" type="parTrans" cxnId="{2D970C83-69E4-4E81-A84F-0CA660992BAF}">
      <dgm:prSet/>
      <dgm:spPr/>
      <dgm:t>
        <a:bodyPr/>
        <a:lstStyle/>
        <a:p>
          <a:endParaRPr lang="en-US"/>
        </a:p>
      </dgm:t>
    </dgm:pt>
    <dgm:pt modelId="{3706EFFD-4F34-4E63-870E-08A1036A2944}" type="sibTrans" cxnId="{2D970C83-69E4-4E81-A84F-0CA660992BAF}">
      <dgm:prSet/>
      <dgm:spPr/>
      <dgm:t>
        <a:bodyPr/>
        <a:lstStyle/>
        <a:p>
          <a:endParaRPr lang="en-US"/>
        </a:p>
      </dgm:t>
    </dgm:pt>
    <dgm:pt modelId="{B74F3772-D8D9-471F-B8D9-DB3D24B51EDF}">
      <dgm:prSet/>
      <dgm:spPr/>
      <dgm:t>
        <a:bodyPr/>
        <a:lstStyle/>
        <a:p>
          <a:r>
            <a:rPr lang="en-US"/>
            <a:t>Used Tableau to visualize both high-level perspectives and an overview of bigger impact points</a:t>
          </a:r>
        </a:p>
      </dgm:t>
    </dgm:pt>
    <dgm:pt modelId="{667C9BFB-AEDF-41AF-AF42-111FAD457831}" type="parTrans" cxnId="{7AFF5C04-ACC2-40C9-86F3-A08F7DACCC1D}">
      <dgm:prSet/>
      <dgm:spPr/>
      <dgm:t>
        <a:bodyPr/>
        <a:lstStyle/>
        <a:p>
          <a:endParaRPr lang="en-US"/>
        </a:p>
      </dgm:t>
    </dgm:pt>
    <dgm:pt modelId="{63DCBB2F-B048-4883-B0DC-A8D68C0EBBE1}" type="sibTrans" cxnId="{7AFF5C04-ACC2-40C9-86F3-A08F7DACCC1D}">
      <dgm:prSet/>
      <dgm:spPr/>
      <dgm:t>
        <a:bodyPr/>
        <a:lstStyle/>
        <a:p>
          <a:endParaRPr lang="en-US"/>
        </a:p>
      </dgm:t>
    </dgm:pt>
    <dgm:pt modelId="{812297F0-FD23-4BD3-8020-84E19313A092}">
      <dgm:prSet/>
      <dgm:spPr/>
      <dgm:t>
        <a:bodyPr/>
        <a:lstStyle/>
        <a:p>
          <a:r>
            <a:rPr lang="en-US"/>
            <a:t>Utilized Machine Learning to project something</a:t>
          </a:r>
        </a:p>
      </dgm:t>
    </dgm:pt>
    <dgm:pt modelId="{5D6FA4C5-E638-4C50-B502-1750FDE127A0}" type="parTrans" cxnId="{8B5D503F-F16F-4320-8241-342B70A069DC}">
      <dgm:prSet/>
      <dgm:spPr/>
      <dgm:t>
        <a:bodyPr/>
        <a:lstStyle/>
        <a:p>
          <a:endParaRPr lang="en-US"/>
        </a:p>
      </dgm:t>
    </dgm:pt>
    <dgm:pt modelId="{3AA60EDF-EEA3-4A54-A42C-0AC7281219A3}" type="sibTrans" cxnId="{8B5D503F-F16F-4320-8241-342B70A069DC}">
      <dgm:prSet/>
      <dgm:spPr/>
      <dgm:t>
        <a:bodyPr/>
        <a:lstStyle/>
        <a:p>
          <a:endParaRPr lang="en-US"/>
        </a:p>
      </dgm:t>
    </dgm:pt>
    <dgm:pt modelId="{1D8AEE64-2936-419C-87D1-F1B1B8EBA6B9}">
      <dgm:prSet/>
      <dgm:spPr/>
      <dgm:t>
        <a:bodyPr/>
        <a:lstStyle/>
        <a:p>
          <a:r>
            <a:rPr lang="en-US" dirty="0"/>
            <a:t>Deployed to GitHub pages to be simulated as a web page </a:t>
          </a:r>
        </a:p>
      </dgm:t>
    </dgm:pt>
    <dgm:pt modelId="{3A389B27-0619-4938-94E1-49EE64FB6E38}" type="parTrans" cxnId="{0EB1D6B5-4A38-4D42-A642-E1E56737C1E7}">
      <dgm:prSet/>
      <dgm:spPr/>
      <dgm:t>
        <a:bodyPr/>
        <a:lstStyle/>
        <a:p>
          <a:endParaRPr lang="en-US"/>
        </a:p>
      </dgm:t>
    </dgm:pt>
    <dgm:pt modelId="{E3E9A435-E45D-4211-A1B5-955966CA8EC4}" type="sibTrans" cxnId="{0EB1D6B5-4A38-4D42-A642-E1E56737C1E7}">
      <dgm:prSet/>
      <dgm:spPr/>
      <dgm:t>
        <a:bodyPr/>
        <a:lstStyle/>
        <a:p>
          <a:endParaRPr lang="en-US"/>
        </a:p>
      </dgm:t>
    </dgm:pt>
    <dgm:pt modelId="{841C2335-D3D5-47AD-81FE-B792F78B3DBF}" type="pres">
      <dgm:prSet presAssocID="{670CD6D4-026D-4C37-8476-6E0899DD8EE8}" presName="root" presStyleCnt="0">
        <dgm:presLayoutVars>
          <dgm:dir/>
          <dgm:resizeHandles val="exact"/>
        </dgm:presLayoutVars>
      </dgm:prSet>
      <dgm:spPr/>
    </dgm:pt>
    <dgm:pt modelId="{643904C5-24D5-4F72-A6D5-FB89765DF179}" type="pres">
      <dgm:prSet presAssocID="{D51C03AA-2DBE-4C18-81CB-6401C659E68D}" presName="compNode" presStyleCnt="0"/>
      <dgm:spPr/>
    </dgm:pt>
    <dgm:pt modelId="{9AEDE38C-1D95-4150-9FF0-87A5059BF8DB}" type="pres">
      <dgm:prSet presAssocID="{D51C03AA-2DBE-4C18-81CB-6401C659E6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1290C43-1247-4D15-9777-7115FBE62C8F}" type="pres">
      <dgm:prSet presAssocID="{D51C03AA-2DBE-4C18-81CB-6401C659E68D}" presName="spaceRect" presStyleCnt="0"/>
      <dgm:spPr/>
    </dgm:pt>
    <dgm:pt modelId="{58391C76-D433-4BAF-8D59-A87A10823E78}" type="pres">
      <dgm:prSet presAssocID="{D51C03AA-2DBE-4C18-81CB-6401C659E68D}" presName="textRect" presStyleLbl="revTx" presStyleIdx="0" presStyleCnt="5">
        <dgm:presLayoutVars>
          <dgm:chMax val="1"/>
          <dgm:chPref val="1"/>
        </dgm:presLayoutVars>
      </dgm:prSet>
      <dgm:spPr/>
    </dgm:pt>
    <dgm:pt modelId="{0229D782-AD28-4991-9984-9D4048009CF0}" type="pres">
      <dgm:prSet presAssocID="{FB831359-E5FE-400D-90D0-D84334966CF7}" presName="sibTrans" presStyleCnt="0"/>
      <dgm:spPr/>
    </dgm:pt>
    <dgm:pt modelId="{D48761FC-E02F-44F2-9EA5-ECA00C1FEB95}" type="pres">
      <dgm:prSet presAssocID="{11120D2A-2A91-4488-BC5D-CB02DD47767F}" presName="compNode" presStyleCnt="0"/>
      <dgm:spPr/>
    </dgm:pt>
    <dgm:pt modelId="{F87FCBD7-5841-4CB7-8852-4E3F4FA74B17}" type="pres">
      <dgm:prSet presAssocID="{11120D2A-2A91-4488-BC5D-CB02DD4776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F051C73-6304-477B-B18C-ED8CF5DF6B7C}" type="pres">
      <dgm:prSet presAssocID="{11120D2A-2A91-4488-BC5D-CB02DD47767F}" presName="spaceRect" presStyleCnt="0"/>
      <dgm:spPr/>
    </dgm:pt>
    <dgm:pt modelId="{8AE98502-E18B-483D-BAAF-09E860B92039}" type="pres">
      <dgm:prSet presAssocID="{11120D2A-2A91-4488-BC5D-CB02DD47767F}" presName="textRect" presStyleLbl="revTx" presStyleIdx="1" presStyleCnt="5">
        <dgm:presLayoutVars>
          <dgm:chMax val="1"/>
          <dgm:chPref val="1"/>
        </dgm:presLayoutVars>
      </dgm:prSet>
      <dgm:spPr/>
    </dgm:pt>
    <dgm:pt modelId="{5B541F0C-E341-4373-A7B3-37B03B6FC410}" type="pres">
      <dgm:prSet presAssocID="{3706EFFD-4F34-4E63-870E-08A1036A2944}" presName="sibTrans" presStyleCnt="0"/>
      <dgm:spPr/>
    </dgm:pt>
    <dgm:pt modelId="{8CB52E5C-1CD7-473A-82F1-E351FC051CFA}" type="pres">
      <dgm:prSet presAssocID="{B74F3772-D8D9-471F-B8D9-DB3D24B51EDF}" presName="compNode" presStyleCnt="0"/>
      <dgm:spPr/>
    </dgm:pt>
    <dgm:pt modelId="{2943791F-D8CA-4003-B0ED-05DE1364DFFB}" type="pres">
      <dgm:prSet presAssocID="{B74F3772-D8D9-471F-B8D9-DB3D24B51E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3E1BE6D-07E5-4713-AE77-BC2AA89B6AC0}" type="pres">
      <dgm:prSet presAssocID="{B74F3772-D8D9-471F-B8D9-DB3D24B51EDF}" presName="spaceRect" presStyleCnt="0"/>
      <dgm:spPr/>
    </dgm:pt>
    <dgm:pt modelId="{FA94779B-4573-4217-8799-5E290343C9CE}" type="pres">
      <dgm:prSet presAssocID="{B74F3772-D8D9-471F-B8D9-DB3D24B51EDF}" presName="textRect" presStyleLbl="revTx" presStyleIdx="2" presStyleCnt="5">
        <dgm:presLayoutVars>
          <dgm:chMax val="1"/>
          <dgm:chPref val="1"/>
        </dgm:presLayoutVars>
      </dgm:prSet>
      <dgm:spPr/>
    </dgm:pt>
    <dgm:pt modelId="{1B5463BC-354E-4BA1-91CA-2ABD154E01ED}" type="pres">
      <dgm:prSet presAssocID="{63DCBB2F-B048-4883-B0DC-A8D68C0EBBE1}" presName="sibTrans" presStyleCnt="0"/>
      <dgm:spPr/>
    </dgm:pt>
    <dgm:pt modelId="{DA90B8C5-885B-4ED7-9FCE-2172B9B9B1FD}" type="pres">
      <dgm:prSet presAssocID="{812297F0-FD23-4BD3-8020-84E19313A092}" presName="compNode" presStyleCnt="0"/>
      <dgm:spPr/>
    </dgm:pt>
    <dgm:pt modelId="{EEC901D9-C03A-475F-B3A2-B795C903326F}" type="pres">
      <dgm:prSet presAssocID="{812297F0-FD23-4BD3-8020-84E19313A0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C0BE9F-165C-4406-859A-EB00CE6A44E1}" type="pres">
      <dgm:prSet presAssocID="{812297F0-FD23-4BD3-8020-84E19313A092}" presName="spaceRect" presStyleCnt="0"/>
      <dgm:spPr/>
    </dgm:pt>
    <dgm:pt modelId="{C0268248-ABF8-4330-BD16-2ED087FCCAE2}" type="pres">
      <dgm:prSet presAssocID="{812297F0-FD23-4BD3-8020-84E19313A092}" presName="textRect" presStyleLbl="revTx" presStyleIdx="3" presStyleCnt="5">
        <dgm:presLayoutVars>
          <dgm:chMax val="1"/>
          <dgm:chPref val="1"/>
        </dgm:presLayoutVars>
      </dgm:prSet>
      <dgm:spPr/>
    </dgm:pt>
    <dgm:pt modelId="{0345F6D0-C4EB-49C7-A26F-27B118D97974}" type="pres">
      <dgm:prSet presAssocID="{3AA60EDF-EEA3-4A54-A42C-0AC7281219A3}" presName="sibTrans" presStyleCnt="0"/>
      <dgm:spPr/>
    </dgm:pt>
    <dgm:pt modelId="{4B0DABEC-C3E9-458F-AECC-EDDD09CB08B4}" type="pres">
      <dgm:prSet presAssocID="{1D8AEE64-2936-419C-87D1-F1B1B8EBA6B9}" presName="compNode" presStyleCnt="0"/>
      <dgm:spPr/>
    </dgm:pt>
    <dgm:pt modelId="{F7863FD1-FCE5-49BB-B524-B43837443773}" type="pres">
      <dgm:prSet presAssocID="{1D8AEE64-2936-419C-87D1-F1B1B8EBA6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D842278-0E5C-4E5C-A411-DCF522467B9A}" type="pres">
      <dgm:prSet presAssocID="{1D8AEE64-2936-419C-87D1-F1B1B8EBA6B9}" presName="spaceRect" presStyleCnt="0"/>
      <dgm:spPr/>
    </dgm:pt>
    <dgm:pt modelId="{D900672E-5246-4707-A4D8-402BE80375F6}" type="pres">
      <dgm:prSet presAssocID="{1D8AEE64-2936-419C-87D1-F1B1B8EBA6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FF5C04-ACC2-40C9-86F3-A08F7DACCC1D}" srcId="{670CD6D4-026D-4C37-8476-6E0899DD8EE8}" destId="{B74F3772-D8D9-471F-B8D9-DB3D24B51EDF}" srcOrd="2" destOrd="0" parTransId="{667C9BFB-AEDF-41AF-AF42-111FAD457831}" sibTransId="{63DCBB2F-B048-4883-B0DC-A8D68C0EBBE1}"/>
    <dgm:cxn modelId="{48C5C925-CADF-40A4-B41D-2EAAA8FB7888}" type="presOf" srcId="{D51C03AA-2DBE-4C18-81CB-6401C659E68D}" destId="{58391C76-D433-4BAF-8D59-A87A10823E78}" srcOrd="0" destOrd="0" presId="urn:microsoft.com/office/officeart/2018/2/layout/IconLabelList"/>
    <dgm:cxn modelId="{95B5293A-3BD7-4CA9-A093-52BC3D41F26C}" srcId="{670CD6D4-026D-4C37-8476-6E0899DD8EE8}" destId="{D51C03AA-2DBE-4C18-81CB-6401C659E68D}" srcOrd="0" destOrd="0" parTransId="{64ED41A4-AFC4-42FE-A335-C8315A6B6C88}" sibTransId="{FB831359-E5FE-400D-90D0-D84334966CF7}"/>
    <dgm:cxn modelId="{8B5D503F-F16F-4320-8241-342B70A069DC}" srcId="{670CD6D4-026D-4C37-8476-6E0899DD8EE8}" destId="{812297F0-FD23-4BD3-8020-84E19313A092}" srcOrd="3" destOrd="0" parTransId="{5D6FA4C5-E638-4C50-B502-1750FDE127A0}" sibTransId="{3AA60EDF-EEA3-4A54-A42C-0AC7281219A3}"/>
    <dgm:cxn modelId="{E273F951-7E94-42F3-8FC9-A7FA7D6F76AF}" type="presOf" srcId="{11120D2A-2A91-4488-BC5D-CB02DD47767F}" destId="{8AE98502-E18B-483D-BAAF-09E860B92039}" srcOrd="0" destOrd="0" presId="urn:microsoft.com/office/officeart/2018/2/layout/IconLabelList"/>
    <dgm:cxn modelId="{3CB47B58-49CC-4380-B2BB-A3377A193710}" type="presOf" srcId="{812297F0-FD23-4BD3-8020-84E19313A092}" destId="{C0268248-ABF8-4330-BD16-2ED087FCCAE2}" srcOrd="0" destOrd="0" presId="urn:microsoft.com/office/officeart/2018/2/layout/IconLabelList"/>
    <dgm:cxn modelId="{EFF47872-FF66-4897-A791-C361042949C3}" type="presOf" srcId="{1D8AEE64-2936-419C-87D1-F1B1B8EBA6B9}" destId="{D900672E-5246-4707-A4D8-402BE80375F6}" srcOrd="0" destOrd="0" presId="urn:microsoft.com/office/officeart/2018/2/layout/IconLabelList"/>
    <dgm:cxn modelId="{2D970C83-69E4-4E81-A84F-0CA660992BAF}" srcId="{670CD6D4-026D-4C37-8476-6E0899DD8EE8}" destId="{11120D2A-2A91-4488-BC5D-CB02DD47767F}" srcOrd="1" destOrd="0" parTransId="{F2D85405-BB2B-49B3-9AA2-1D212133C85B}" sibTransId="{3706EFFD-4F34-4E63-870E-08A1036A2944}"/>
    <dgm:cxn modelId="{8BA6DBA1-C0D6-458E-8943-E951750B4A21}" type="presOf" srcId="{670CD6D4-026D-4C37-8476-6E0899DD8EE8}" destId="{841C2335-D3D5-47AD-81FE-B792F78B3DBF}" srcOrd="0" destOrd="0" presId="urn:microsoft.com/office/officeart/2018/2/layout/IconLabelList"/>
    <dgm:cxn modelId="{0EB1D6B5-4A38-4D42-A642-E1E56737C1E7}" srcId="{670CD6D4-026D-4C37-8476-6E0899DD8EE8}" destId="{1D8AEE64-2936-419C-87D1-F1B1B8EBA6B9}" srcOrd="4" destOrd="0" parTransId="{3A389B27-0619-4938-94E1-49EE64FB6E38}" sibTransId="{E3E9A435-E45D-4211-A1B5-955966CA8EC4}"/>
    <dgm:cxn modelId="{C2FE6BB7-D257-420C-8AD9-24E02E338259}" type="presOf" srcId="{B74F3772-D8D9-471F-B8D9-DB3D24B51EDF}" destId="{FA94779B-4573-4217-8799-5E290343C9CE}" srcOrd="0" destOrd="0" presId="urn:microsoft.com/office/officeart/2018/2/layout/IconLabelList"/>
    <dgm:cxn modelId="{CD69715C-EFC8-46DF-A7FB-4104011676A6}" type="presParOf" srcId="{841C2335-D3D5-47AD-81FE-B792F78B3DBF}" destId="{643904C5-24D5-4F72-A6D5-FB89765DF179}" srcOrd="0" destOrd="0" presId="urn:microsoft.com/office/officeart/2018/2/layout/IconLabelList"/>
    <dgm:cxn modelId="{6B1C5060-D9A3-42A7-B99A-1B4CF093898A}" type="presParOf" srcId="{643904C5-24D5-4F72-A6D5-FB89765DF179}" destId="{9AEDE38C-1D95-4150-9FF0-87A5059BF8DB}" srcOrd="0" destOrd="0" presId="urn:microsoft.com/office/officeart/2018/2/layout/IconLabelList"/>
    <dgm:cxn modelId="{4807D31A-B631-4FB5-95EE-432C81E43694}" type="presParOf" srcId="{643904C5-24D5-4F72-A6D5-FB89765DF179}" destId="{71290C43-1247-4D15-9777-7115FBE62C8F}" srcOrd="1" destOrd="0" presId="urn:microsoft.com/office/officeart/2018/2/layout/IconLabelList"/>
    <dgm:cxn modelId="{5A7DBCE3-7912-4179-BC0B-DE7088812F18}" type="presParOf" srcId="{643904C5-24D5-4F72-A6D5-FB89765DF179}" destId="{58391C76-D433-4BAF-8D59-A87A10823E78}" srcOrd="2" destOrd="0" presId="urn:microsoft.com/office/officeart/2018/2/layout/IconLabelList"/>
    <dgm:cxn modelId="{ABA5FC95-61E0-4A92-8255-5F6CE5D9D6E9}" type="presParOf" srcId="{841C2335-D3D5-47AD-81FE-B792F78B3DBF}" destId="{0229D782-AD28-4991-9984-9D4048009CF0}" srcOrd="1" destOrd="0" presId="urn:microsoft.com/office/officeart/2018/2/layout/IconLabelList"/>
    <dgm:cxn modelId="{8D138278-86E4-4ACF-9143-9E88E9C5C494}" type="presParOf" srcId="{841C2335-D3D5-47AD-81FE-B792F78B3DBF}" destId="{D48761FC-E02F-44F2-9EA5-ECA00C1FEB95}" srcOrd="2" destOrd="0" presId="urn:microsoft.com/office/officeart/2018/2/layout/IconLabelList"/>
    <dgm:cxn modelId="{D468A40E-A2BE-4973-8702-F739853CA845}" type="presParOf" srcId="{D48761FC-E02F-44F2-9EA5-ECA00C1FEB95}" destId="{F87FCBD7-5841-4CB7-8852-4E3F4FA74B17}" srcOrd="0" destOrd="0" presId="urn:microsoft.com/office/officeart/2018/2/layout/IconLabelList"/>
    <dgm:cxn modelId="{8B5999B5-1C63-4402-903D-2B6A7DE570AE}" type="presParOf" srcId="{D48761FC-E02F-44F2-9EA5-ECA00C1FEB95}" destId="{DF051C73-6304-477B-B18C-ED8CF5DF6B7C}" srcOrd="1" destOrd="0" presId="urn:microsoft.com/office/officeart/2018/2/layout/IconLabelList"/>
    <dgm:cxn modelId="{9683FB38-9AA8-480F-85E1-75D350352AFD}" type="presParOf" srcId="{D48761FC-E02F-44F2-9EA5-ECA00C1FEB95}" destId="{8AE98502-E18B-483D-BAAF-09E860B92039}" srcOrd="2" destOrd="0" presId="urn:microsoft.com/office/officeart/2018/2/layout/IconLabelList"/>
    <dgm:cxn modelId="{D172FD4F-E2AB-4A6D-ACD6-24FB00C9F57E}" type="presParOf" srcId="{841C2335-D3D5-47AD-81FE-B792F78B3DBF}" destId="{5B541F0C-E341-4373-A7B3-37B03B6FC410}" srcOrd="3" destOrd="0" presId="urn:microsoft.com/office/officeart/2018/2/layout/IconLabelList"/>
    <dgm:cxn modelId="{8C48233A-82DB-47F5-9679-FA35AAD1D358}" type="presParOf" srcId="{841C2335-D3D5-47AD-81FE-B792F78B3DBF}" destId="{8CB52E5C-1CD7-473A-82F1-E351FC051CFA}" srcOrd="4" destOrd="0" presId="urn:microsoft.com/office/officeart/2018/2/layout/IconLabelList"/>
    <dgm:cxn modelId="{B22D847A-AA7A-454D-84EA-DF38A86CA4E5}" type="presParOf" srcId="{8CB52E5C-1CD7-473A-82F1-E351FC051CFA}" destId="{2943791F-D8CA-4003-B0ED-05DE1364DFFB}" srcOrd="0" destOrd="0" presId="urn:microsoft.com/office/officeart/2018/2/layout/IconLabelList"/>
    <dgm:cxn modelId="{A3EF8725-C5D3-401B-9EE5-20EBC79F036A}" type="presParOf" srcId="{8CB52E5C-1CD7-473A-82F1-E351FC051CFA}" destId="{93E1BE6D-07E5-4713-AE77-BC2AA89B6AC0}" srcOrd="1" destOrd="0" presId="urn:microsoft.com/office/officeart/2018/2/layout/IconLabelList"/>
    <dgm:cxn modelId="{19F02D3B-B4C2-41D1-BCE9-3377F1304ED0}" type="presParOf" srcId="{8CB52E5C-1CD7-473A-82F1-E351FC051CFA}" destId="{FA94779B-4573-4217-8799-5E290343C9CE}" srcOrd="2" destOrd="0" presId="urn:microsoft.com/office/officeart/2018/2/layout/IconLabelList"/>
    <dgm:cxn modelId="{8EAC36B6-A999-4B74-B7A4-AE6260567FAE}" type="presParOf" srcId="{841C2335-D3D5-47AD-81FE-B792F78B3DBF}" destId="{1B5463BC-354E-4BA1-91CA-2ABD154E01ED}" srcOrd="5" destOrd="0" presId="urn:microsoft.com/office/officeart/2018/2/layout/IconLabelList"/>
    <dgm:cxn modelId="{7B308165-6589-45CD-BDA1-D40094E3B60C}" type="presParOf" srcId="{841C2335-D3D5-47AD-81FE-B792F78B3DBF}" destId="{DA90B8C5-885B-4ED7-9FCE-2172B9B9B1FD}" srcOrd="6" destOrd="0" presId="urn:microsoft.com/office/officeart/2018/2/layout/IconLabelList"/>
    <dgm:cxn modelId="{1CB5FC61-4E7D-42F0-8FEC-117E1E9F3A1D}" type="presParOf" srcId="{DA90B8C5-885B-4ED7-9FCE-2172B9B9B1FD}" destId="{EEC901D9-C03A-475F-B3A2-B795C903326F}" srcOrd="0" destOrd="0" presId="urn:microsoft.com/office/officeart/2018/2/layout/IconLabelList"/>
    <dgm:cxn modelId="{D70B18AD-658E-451C-A7CD-BE82B75B943F}" type="presParOf" srcId="{DA90B8C5-885B-4ED7-9FCE-2172B9B9B1FD}" destId="{79C0BE9F-165C-4406-859A-EB00CE6A44E1}" srcOrd="1" destOrd="0" presId="urn:microsoft.com/office/officeart/2018/2/layout/IconLabelList"/>
    <dgm:cxn modelId="{CC02AE5D-54F8-4E39-B839-520B898D69CB}" type="presParOf" srcId="{DA90B8C5-885B-4ED7-9FCE-2172B9B9B1FD}" destId="{C0268248-ABF8-4330-BD16-2ED087FCCAE2}" srcOrd="2" destOrd="0" presId="urn:microsoft.com/office/officeart/2018/2/layout/IconLabelList"/>
    <dgm:cxn modelId="{139D1582-A0BB-46CD-A004-27C3FC728231}" type="presParOf" srcId="{841C2335-D3D5-47AD-81FE-B792F78B3DBF}" destId="{0345F6D0-C4EB-49C7-A26F-27B118D97974}" srcOrd="7" destOrd="0" presId="urn:microsoft.com/office/officeart/2018/2/layout/IconLabelList"/>
    <dgm:cxn modelId="{0C4E0693-CB29-4993-9529-E80B241A70F8}" type="presParOf" srcId="{841C2335-D3D5-47AD-81FE-B792F78B3DBF}" destId="{4B0DABEC-C3E9-458F-AECC-EDDD09CB08B4}" srcOrd="8" destOrd="0" presId="urn:microsoft.com/office/officeart/2018/2/layout/IconLabelList"/>
    <dgm:cxn modelId="{5C728FFA-DCB0-47F1-9C47-405023493078}" type="presParOf" srcId="{4B0DABEC-C3E9-458F-AECC-EDDD09CB08B4}" destId="{F7863FD1-FCE5-49BB-B524-B43837443773}" srcOrd="0" destOrd="0" presId="urn:microsoft.com/office/officeart/2018/2/layout/IconLabelList"/>
    <dgm:cxn modelId="{FB57DBB2-643F-457D-B7B7-8C10F1ED7823}" type="presParOf" srcId="{4B0DABEC-C3E9-458F-AECC-EDDD09CB08B4}" destId="{2D842278-0E5C-4E5C-A411-DCF522467B9A}" srcOrd="1" destOrd="0" presId="urn:microsoft.com/office/officeart/2018/2/layout/IconLabelList"/>
    <dgm:cxn modelId="{924C0305-A68A-4588-98F1-F5707FFF901B}" type="presParOf" srcId="{4B0DABEC-C3E9-458F-AECC-EDDD09CB08B4}" destId="{D900672E-5246-4707-A4D8-402BE80375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DE38C-1D95-4150-9FF0-87A5059BF8DB}">
      <dsp:nvSpPr>
        <dsp:cNvPr id="0" name=""/>
        <dsp:cNvSpPr/>
      </dsp:nvSpPr>
      <dsp:spPr>
        <a:xfrm>
          <a:off x="489253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91C76-D433-4BAF-8D59-A87A10823E78}">
      <dsp:nvSpPr>
        <dsp:cNvPr id="0" name=""/>
        <dsp:cNvSpPr/>
      </dsp:nvSpPr>
      <dsp:spPr>
        <a:xfrm>
          <a:off x="4405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Found data</a:t>
          </a:r>
        </a:p>
      </dsp:txBody>
      <dsp:txXfrm>
        <a:off x="4405" y="2056851"/>
        <a:ext cx="1763085" cy="705234"/>
      </dsp:txXfrm>
    </dsp:sp>
    <dsp:sp modelId="{F87FCBD7-5841-4CB7-8852-4E3F4FA74B17}">
      <dsp:nvSpPr>
        <dsp:cNvPr id="0" name=""/>
        <dsp:cNvSpPr/>
      </dsp:nvSpPr>
      <dsp:spPr>
        <a:xfrm>
          <a:off x="2560879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98502-E18B-483D-BAAF-09E860B92039}">
      <dsp:nvSpPr>
        <dsp:cNvPr id="0" name=""/>
        <dsp:cNvSpPr/>
      </dsp:nvSpPr>
      <dsp:spPr>
        <a:xfrm>
          <a:off x="2076031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Cleaned data using Python Pandas</a:t>
          </a:r>
        </a:p>
      </dsp:txBody>
      <dsp:txXfrm>
        <a:off x="2076031" y="2056851"/>
        <a:ext cx="1763085" cy="705234"/>
      </dsp:txXfrm>
    </dsp:sp>
    <dsp:sp modelId="{2943791F-D8CA-4003-B0ED-05DE1364DFFB}">
      <dsp:nvSpPr>
        <dsp:cNvPr id="0" name=""/>
        <dsp:cNvSpPr/>
      </dsp:nvSpPr>
      <dsp:spPr>
        <a:xfrm>
          <a:off x="4632505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79B-4573-4217-8799-5E290343C9CE}">
      <dsp:nvSpPr>
        <dsp:cNvPr id="0" name=""/>
        <dsp:cNvSpPr/>
      </dsp:nvSpPr>
      <dsp:spPr>
        <a:xfrm>
          <a:off x="4147657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Tableau to visualize both high-level perspectives and an overview of bigger impact points</a:t>
          </a:r>
        </a:p>
      </dsp:txBody>
      <dsp:txXfrm>
        <a:off x="4147657" y="2056851"/>
        <a:ext cx="1763085" cy="705234"/>
      </dsp:txXfrm>
    </dsp:sp>
    <dsp:sp modelId="{EEC901D9-C03A-475F-B3A2-B795C903326F}">
      <dsp:nvSpPr>
        <dsp:cNvPr id="0" name=""/>
        <dsp:cNvSpPr/>
      </dsp:nvSpPr>
      <dsp:spPr>
        <a:xfrm>
          <a:off x="6704131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68248-ABF8-4330-BD16-2ED087FCCAE2}">
      <dsp:nvSpPr>
        <dsp:cNvPr id="0" name=""/>
        <dsp:cNvSpPr/>
      </dsp:nvSpPr>
      <dsp:spPr>
        <a:xfrm>
          <a:off x="6219283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Utilized Machine Learning to project something</a:t>
          </a:r>
        </a:p>
      </dsp:txBody>
      <dsp:txXfrm>
        <a:off x="6219283" y="2056851"/>
        <a:ext cx="1763085" cy="705234"/>
      </dsp:txXfrm>
    </dsp:sp>
    <dsp:sp modelId="{F7863FD1-FCE5-49BB-B524-B43837443773}">
      <dsp:nvSpPr>
        <dsp:cNvPr id="0" name=""/>
        <dsp:cNvSpPr/>
      </dsp:nvSpPr>
      <dsp:spPr>
        <a:xfrm>
          <a:off x="8775757" y="99880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0672E-5246-4707-A4D8-402BE80375F6}">
      <dsp:nvSpPr>
        <dsp:cNvPr id="0" name=""/>
        <dsp:cNvSpPr/>
      </dsp:nvSpPr>
      <dsp:spPr>
        <a:xfrm>
          <a:off x="8290908" y="2056851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Deployed to GitHub pages to be simulated as a web page </a:t>
          </a:r>
        </a:p>
      </dsp:txBody>
      <dsp:txXfrm>
        <a:off x="8290908" y="2056851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Eviction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Areej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humaydan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buckner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MERcy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griffin,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annmarie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morrison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“the act of forcing someone to leave somewhere, especially their home”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EVICTION: Noun – Cambridge English dictionary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22AFA2-4AC9-4878-88D9-932E2C27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Current Events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834F0-1294-DB4B-8B13-4D130C7D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398725"/>
            <a:ext cx="5927725" cy="4122463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4F4D43F-89DF-4726-9399-FAEB7008E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Federal eviction moratorium to prevent the spread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Rise of KC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E3AD-CF94-8C48-B514-8B36EEA4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evictions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B6AC27-E80F-2A44-8985-4E7F8F44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62" y="388307"/>
            <a:ext cx="7276492" cy="62755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2D43C-3D69-DC43-A15E-B47A0D3C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cause of homelessness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567,715 people without homes per day in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6,179 people without homes per day in 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756F2-686E-8640-8B32-829D1B69E56D}"/>
              </a:ext>
            </a:extLst>
          </p:cNvPr>
          <p:cNvSpPr txBox="1"/>
          <p:nvPr/>
        </p:nvSpPr>
        <p:spPr>
          <a:xfrm>
            <a:off x="425885" y="5934670"/>
            <a:ext cx="3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www.usich.gov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/homelessness-statistics/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mo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7311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2789-4B6C-E241-92A0-76DF1C67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KCMO Locally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E06A-712E-2043-B6A1-0C29845B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581920"/>
            <a:ext cx="5927725" cy="37560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43F8-0EC3-944C-8A23-2C6E7164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</a:t>
            </a:r>
            <a:r>
              <a:rPr lang="en-US" baseline="30000" dirty="0"/>
              <a:t>th</a:t>
            </a:r>
            <a:r>
              <a:rPr lang="en-US" dirty="0"/>
              <a:t> in evictions nationwide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10 households are evicted on an average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 in 100 renter homes are evicted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8D9FD8-E2C6-4F60-9465-62A8F871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D63FA8-110E-49B5-BA1A-0C7AE3D8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Establish and visualize a relationship between certain demographic factors and eviction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1D2630-EA61-4ABC-983D-69A9AC80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Expectations VS Findings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333B02-1024-4712-A252-74C1CD75C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69B4227-D587-4AE0-9D80-E2DD539B0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F27F-F08D-4342-8E80-605BC42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B8D5ED-4A91-4029-A7D7-1A8783D6B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6841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2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D953-AAB4-9847-A970-6FC8C07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1F75-8790-5044-BDBA-4883A13A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70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167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Eviction Predictions</vt:lpstr>
      <vt:lpstr>“the act of forcing someone to leave somewhere, especially their home”</vt:lpstr>
      <vt:lpstr>Current Events</vt:lpstr>
      <vt:lpstr>Impact of evictions</vt:lpstr>
      <vt:lpstr>KCMO Locally</vt:lpstr>
      <vt:lpstr>Project Objective</vt:lpstr>
      <vt:lpstr>Expectations VS Findings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Eviction Predictions</dc:title>
  <dc:creator>Mercy Griffin</dc:creator>
  <cp:lastModifiedBy>Mercy Griffin</cp:lastModifiedBy>
  <cp:revision>7</cp:revision>
  <dcterms:created xsi:type="dcterms:W3CDTF">2020-10-02T01:17:42Z</dcterms:created>
  <dcterms:modified xsi:type="dcterms:W3CDTF">2020-10-06T16:22:33Z</dcterms:modified>
</cp:coreProperties>
</file>