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4%D0%BE%D0%B1%D1%80%D0%B8%D1%87" TargetMode="External"/><Relationship Id="rId3" Type="http://schemas.openxmlformats.org/officeDocument/2006/relationships/hyperlink" Target="https://bg.wikipedia.org/wiki/%D0%A7%D0%B5%D1%80%D0%BD%D0%BE_%D0%BC%D0%BE%D1%80%D0%B5" TargetMode="External"/><Relationship Id="rId7" Type="http://schemas.openxmlformats.org/officeDocument/2006/relationships/hyperlink" Target="https://bg.wikipedia.org/wiki/%D0%9A%D0%B0%D0%B2%D0%B0%D1%80%D0%BD%D0%B0" TargetMode="External"/><Relationship Id="rId12" Type="http://schemas.openxmlformats.org/officeDocument/2006/relationships/hyperlink" Target="https://bg.wikipedia.org/wiki/%D0%A1%D1%82%D0%BE%D1%82%D0%B5_%D0%BD%D0%B0%D1%86%D0%B8%D0%BE%D0%BD%D0%B0%D0%BB%D0%BD%D0%B8_%D1%82%D1%83%D1%80%D0%B8%D1%81%D1%82%D0%B8%D1%87%D0%B5%D1%81%D0%BA%D0%B8_%D0%BE%D0%B1%D0%B5%D0%BA%D1%82%D0%B0" TargetMode="External"/><Relationship Id="rId2" Type="http://schemas.openxmlformats.org/officeDocument/2006/relationships/hyperlink" Target="https://bg.wikipedia.org/wiki/%D0%9D%D0%BE%D1%81_(%D0%B3%D0%B5%D0%BE%D0%B3%D1%80%D0%B0%D1%84%D0%B8%D1%8F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A1%D0%B2%D0%B5%D1%82%D0%B8_%D0%9D%D0%B8%D0%BA%D0%BE%D0%BB%D0%B0_(%D1%81%D0%B5%D0%BB%D0%BE)" TargetMode="External"/><Relationship Id="rId11" Type="http://schemas.openxmlformats.org/officeDocument/2006/relationships/hyperlink" Target="https://bg.wikipedia.org/wiki/%D0%90%D1%80%D1%85%D0%B5%D0%BE%D0%BB%D0%BE%D0%B3%D0%B8%D1%87%D0%B5%D1%81%D0%BA%D0%B8_%D1%80%D0%B5%D0%B7%D0%B5%D1%80%D0%B2%D0%B0%D1%82" TargetMode="External"/><Relationship Id="rId5" Type="http://schemas.openxmlformats.org/officeDocument/2006/relationships/hyperlink" Target="https://bg.wikipedia.org/wiki/%D0%91%D1%8A%D0%BB%D0%B3%D0%B0%D1%80%D0%B5%D0%B2%D0%BE" TargetMode="External"/><Relationship Id="rId10" Type="http://schemas.openxmlformats.org/officeDocument/2006/relationships/hyperlink" Target="https://bg.wikipedia.org/wiki/%D0%9F%D1%80%D0%B8%D1%80%D0%BE%D0%B4%D0%B5%D0%BD_%D1%80%D0%B5%D0%B7%D0%B5%D1%80%D0%B2%D0%B0%D1%82" TargetMode="External"/><Relationship Id="rId4" Type="http://schemas.openxmlformats.org/officeDocument/2006/relationships/hyperlink" Target="https://bg.wikipedia.org/wiki/%D0%94%D0%BE%D0%B1%D1%80%D1%83%D0%B4%D0%B6%D0%B0" TargetMode="External"/><Relationship Id="rId9" Type="http://schemas.openxmlformats.org/officeDocument/2006/relationships/hyperlink" Target="https://bg.wikipedia.org/wiki/%D0%92%D0%B0%D1%80%D0%BD%D0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2%D0%B0%D1%80%D0%BE%D0%B2%D0%B8%D0%BA" TargetMode="External"/><Relationship Id="rId7" Type="http://schemas.openxmlformats.org/officeDocument/2006/relationships/hyperlink" Target="https://bg.wikipedia.org/wiki/%D0%9A%D0%BE%D1%80%D0%B0%D0%B1" TargetMode="External"/><Relationship Id="rId2" Type="http://schemas.openxmlformats.org/officeDocument/2006/relationships/hyperlink" Target="https://bg.wikipedia.org/wiki/%D0%9A%D0%BB%D0%B8%D1%8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g.wikipedia.org/wiki/%D0%90%D0%B1%D1%80%D0%B0%D0%B7%D0%B8%D1%8F" TargetMode="External"/><Relationship Id="rId5" Type="http://schemas.openxmlformats.org/officeDocument/2006/relationships/hyperlink" Target="https://bg.wikipedia.org/wiki/%D0%96%D0%B5%D0%BB%D1%8F%D0%B7%D0%BE" TargetMode="External"/><Relationship Id="rId4" Type="http://schemas.openxmlformats.org/officeDocument/2006/relationships/hyperlink" Target="https://bg.wikipedia.org/wiki/%D0%9A%D0%BE%D0%BD%D0%B3%D0%BB%D0%BE%D0%BC%D0%B5%D1%80%D0%B0%D1%82_(%D0%B3%D0%B5%D0%BE%D0%BB%D0%BE%D0%B3%D0%B8%D1%8F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Нос Калиакра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                                                                          Изготвил: Цветомир Луков </a:t>
            </a:r>
          </a:p>
          <a:p>
            <a:r>
              <a:rPr lang="bg-BG" dirty="0" smtClean="0"/>
              <a:t>                                                                                                       12А Клас</a:t>
            </a:r>
            <a:endParaRPr lang="bg-BG" dirty="0"/>
          </a:p>
        </p:txBody>
      </p:sp>
      <p:pic>
        <p:nvPicPr>
          <p:cNvPr id="4098" name="Picture 2" descr="Изглед към нос Калиак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55" y="2437302"/>
            <a:ext cx="5654321" cy="379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34911"/>
            <a:ext cx="9601196" cy="4640957"/>
          </a:xfrm>
        </p:spPr>
        <p:txBody>
          <a:bodyPr/>
          <a:lstStyle/>
          <a:p>
            <a:r>
              <a:rPr lang="ru-RU" b="1" dirty="0" err="1"/>
              <a:t>Калиа̀кра</a:t>
            </a:r>
            <a:r>
              <a:rPr lang="ru-RU" dirty="0"/>
              <a:t> е </a:t>
            </a:r>
            <a:r>
              <a:rPr lang="ru-RU" dirty="0" err="1"/>
              <a:t>дълъг</a:t>
            </a:r>
            <a:r>
              <a:rPr lang="ru-RU" dirty="0"/>
              <a:t> и тесен </a:t>
            </a:r>
            <a:r>
              <a:rPr lang="ru-RU" dirty="0">
                <a:hlinkClick r:id="rId2" tooltip="Нос (география)"/>
              </a:rPr>
              <a:t>нос</a:t>
            </a:r>
            <a:r>
              <a:rPr lang="ru-RU" dirty="0"/>
              <a:t> на </a:t>
            </a:r>
            <a:r>
              <a:rPr lang="ru-RU" dirty="0" err="1"/>
              <a:t>българското</a:t>
            </a:r>
            <a:r>
              <a:rPr lang="ru-RU" dirty="0"/>
              <a:t> </a:t>
            </a:r>
            <a:r>
              <a:rPr lang="ru-RU" dirty="0" err="1"/>
              <a:t>северно</a:t>
            </a:r>
            <a:r>
              <a:rPr lang="ru-RU" dirty="0"/>
              <a:t> </a:t>
            </a:r>
            <a:r>
              <a:rPr lang="ru-RU" dirty="0" err="1">
                <a:hlinkClick r:id="rId3" tooltip="Черно море"/>
              </a:rPr>
              <a:t>черноморско</a:t>
            </a:r>
            <a:r>
              <a:rPr lang="ru-RU" dirty="0"/>
              <a:t> </a:t>
            </a:r>
            <a:r>
              <a:rPr lang="ru-RU" dirty="0" err="1"/>
              <a:t>крайбрежие</a:t>
            </a:r>
            <a:r>
              <a:rPr lang="ru-RU" dirty="0"/>
              <a:t>, в </a:t>
            </a:r>
            <a:r>
              <a:rPr lang="ru-RU" dirty="0" err="1"/>
              <a:t>югоизточната</a:t>
            </a:r>
            <a:r>
              <a:rPr lang="ru-RU" dirty="0"/>
              <a:t> част на </a:t>
            </a:r>
            <a:r>
              <a:rPr lang="ru-RU" dirty="0" err="1">
                <a:hlinkClick r:id="rId4" tooltip="Добруджа"/>
              </a:rPr>
              <a:t>Добруджанското</a:t>
            </a:r>
            <a:r>
              <a:rPr lang="ru-RU" dirty="0"/>
              <a:t> плато.</a:t>
            </a:r>
          </a:p>
          <a:p>
            <a:r>
              <a:rPr lang="ru-RU" dirty="0" err="1"/>
              <a:t>Намира</a:t>
            </a:r>
            <a:r>
              <a:rPr lang="ru-RU" dirty="0"/>
              <a:t> се </a:t>
            </a:r>
            <a:r>
              <a:rPr lang="ru-RU" dirty="0" err="1"/>
              <a:t>близо</a:t>
            </a:r>
            <a:r>
              <a:rPr lang="ru-RU" dirty="0"/>
              <a:t> до </a:t>
            </a:r>
            <a:r>
              <a:rPr lang="ru-RU" dirty="0" err="1"/>
              <a:t>селата</a:t>
            </a:r>
            <a:r>
              <a:rPr lang="ru-RU" dirty="0"/>
              <a:t> </a:t>
            </a:r>
            <a:r>
              <a:rPr lang="ru-RU" dirty="0" err="1">
                <a:hlinkClick r:id="rId5" tooltip="Българево"/>
              </a:rPr>
              <a:t>Българево</a:t>
            </a:r>
            <a:r>
              <a:rPr lang="ru-RU" dirty="0"/>
              <a:t> и </a:t>
            </a:r>
            <a:r>
              <a:rPr lang="ru-RU" dirty="0">
                <a:hlinkClick r:id="rId6" tooltip="Свети Никола (село)"/>
              </a:rPr>
              <a:t>Свети Никола</a:t>
            </a:r>
            <a:r>
              <a:rPr lang="ru-RU" dirty="0"/>
              <a:t>, на 12 км от </a:t>
            </a:r>
            <a:r>
              <a:rPr lang="ru-RU" dirty="0" err="1">
                <a:hlinkClick r:id="rId7" tooltip="Каварна"/>
              </a:rPr>
              <a:t>Каварна</a:t>
            </a:r>
            <a:r>
              <a:rPr lang="ru-RU" dirty="0"/>
              <a:t>, на 60 </a:t>
            </a:r>
            <a:r>
              <a:rPr lang="ru-RU" dirty="0" err="1"/>
              <a:t>km</a:t>
            </a:r>
            <a:r>
              <a:rPr lang="ru-RU" dirty="0"/>
              <a:t> от </a:t>
            </a:r>
            <a:r>
              <a:rPr lang="ru-RU" dirty="0" err="1"/>
              <a:t>областния</a:t>
            </a:r>
            <a:r>
              <a:rPr lang="ru-RU" dirty="0"/>
              <a:t> </a:t>
            </a:r>
            <a:r>
              <a:rPr lang="ru-RU" dirty="0" err="1"/>
              <a:t>център</a:t>
            </a:r>
            <a:r>
              <a:rPr lang="ru-RU" dirty="0"/>
              <a:t> </a:t>
            </a:r>
            <a:r>
              <a:rPr lang="ru-RU" dirty="0" err="1">
                <a:hlinkClick r:id="rId8" tooltip="Добрич"/>
              </a:rPr>
              <a:t>Добрич</a:t>
            </a:r>
            <a:r>
              <a:rPr lang="ru-RU" dirty="0"/>
              <a:t> и на 70 километра </a:t>
            </a:r>
            <a:r>
              <a:rPr lang="ru-RU" dirty="0" err="1"/>
              <a:t>североизточно</a:t>
            </a:r>
            <a:r>
              <a:rPr lang="ru-RU" dirty="0"/>
              <a:t> от </a:t>
            </a:r>
            <a:r>
              <a:rPr lang="ru-RU" dirty="0">
                <a:hlinkClick r:id="rId9" tooltip="Варна"/>
              </a:rPr>
              <a:t>Варна</a:t>
            </a:r>
            <a:r>
              <a:rPr lang="ru-RU" dirty="0"/>
              <a:t>. </a:t>
            </a:r>
            <a:r>
              <a:rPr lang="ru-RU" dirty="0" err="1"/>
              <a:t>Представлява</a:t>
            </a:r>
            <a:r>
              <a:rPr lang="ru-RU" dirty="0"/>
              <a:t> полуостров </a:t>
            </a:r>
            <a:r>
              <a:rPr lang="ru-RU" dirty="0" err="1"/>
              <a:t>вдаден</a:t>
            </a:r>
            <a:r>
              <a:rPr lang="ru-RU" dirty="0"/>
              <a:t> на 2 км </a:t>
            </a:r>
            <a:r>
              <a:rPr lang="ru-RU" dirty="0" err="1"/>
              <a:t>навътре</a:t>
            </a:r>
            <a:r>
              <a:rPr lang="ru-RU" dirty="0"/>
              <a:t> в </a:t>
            </a:r>
            <a:r>
              <a:rPr lang="ru-RU" dirty="0" err="1"/>
              <a:t>морето</a:t>
            </a:r>
            <a:r>
              <a:rPr lang="ru-RU" dirty="0"/>
              <a:t>. </a:t>
            </a:r>
            <a:r>
              <a:rPr lang="ru-RU" dirty="0" err="1"/>
              <a:t>Калиакра</a:t>
            </a:r>
            <a:r>
              <a:rPr lang="ru-RU" dirty="0"/>
              <a:t> е </a:t>
            </a:r>
            <a:r>
              <a:rPr lang="ru-RU" dirty="0" err="1">
                <a:hlinkClick r:id="rId10" tooltip="Природен резерват"/>
              </a:rPr>
              <a:t>природен</a:t>
            </a:r>
            <a:r>
              <a:rPr lang="ru-RU" dirty="0"/>
              <a:t> и </a:t>
            </a:r>
            <a:r>
              <a:rPr lang="ru-RU" dirty="0">
                <a:hlinkClick r:id="rId11" tooltip="Археологически резерват"/>
              </a:rPr>
              <a:t>археологически резерват</a:t>
            </a:r>
            <a:r>
              <a:rPr lang="ru-RU" dirty="0"/>
              <a:t> и един от </a:t>
            </a:r>
            <a:r>
              <a:rPr lang="ru-RU" dirty="0" err="1">
                <a:hlinkClick r:id="rId12" tooltip="Стоте национални туристически обекта"/>
              </a:rPr>
              <a:t>Стоте</a:t>
            </a:r>
            <a:r>
              <a:rPr lang="ru-RU" dirty="0">
                <a:hlinkClick r:id="rId12" tooltip="Стоте национални туристически обекта"/>
              </a:rPr>
              <a:t> </a:t>
            </a:r>
            <a:r>
              <a:rPr lang="ru-RU" dirty="0" err="1">
                <a:hlinkClick r:id="rId12" tooltip="Стоте национални туристически обекта"/>
              </a:rPr>
              <a:t>национални</a:t>
            </a:r>
            <a:r>
              <a:rPr lang="ru-RU" dirty="0">
                <a:hlinkClick r:id="rId12" tooltip="Стоте национални туристически обекта"/>
              </a:rPr>
              <a:t> </a:t>
            </a:r>
            <a:r>
              <a:rPr lang="ru-RU" dirty="0" err="1">
                <a:hlinkClick r:id="rId12" tooltip="Стоте национални туристически обекта"/>
              </a:rPr>
              <a:t>туристически</a:t>
            </a:r>
            <a:r>
              <a:rPr lang="ru-RU" dirty="0">
                <a:hlinkClick r:id="rId12" tooltip="Стоте национални туристически обекта"/>
              </a:rPr>
              <a:t> </a:t>
            </a:r>
            <a:r>
              <a:rPr lang="ru-RU" dirty="0" err="1">
                <a:hlinkClick r:id="rId12" tooltip="Стоте национални туристически обекта"/>
              </a:rPr>
              <a:t>обекта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Изглед към нос Калиак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3" y="495382"/>
            <a:ext cx="11199044" cy="58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6118" y="1348033"/>
            <a:ext cx="106617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Брегът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при нос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Калиакра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е </a:t>
            </a:r>
            <a:r>
              <a:rPr lang="ru-RU" sz="2400" dirty="0">
                <a:solidFill>
                  <a:srgbClr val="3366CC"/>
                </a:solidFill>
                <a:latin typeface="Arial" panose="020B0604020202020204" pitchFamily="34" charset="0"/>
                <a:hlinkClick r:id="rId2" tooltip="Клиф"/>
              </a:rPr>
              <a:t>клифов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 тип,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отвесните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скали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се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спускат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70 метра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надолу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до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морето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. Скалите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представляват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твърд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сарматски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2400" dirty="0" err="1">
                <a:solidFill>
                  <a:srgbClr val="3366CC"/>
                </a:solidFill>
                <a:latin typeface="Arial" panose="020B0604020202020204" pitchFamily="34" charset="0"/>
                <a:hlinkClick r:id="rId3" tooltip="Варовик"/>
              </a:rPr>
              <a:t>варовик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 и </a:t>
            </a:r>
            <a:r>
              <a:rPr lang="ru-RU" sz="2400" dirty="0" err="1">
                <a:solidFill>
                  <a:srgbClr val="3366CC"/>
                </a:solidFill>
                <a:latin typeface="Arial" panose="020B0604020202020204" pitchFamily="34" charset="0"/>
                <a:hlinkClick r:id="rId4" tooltip="Конгломерат (геология)"/>
              </a:rPr>
              <a:t>конгломерати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споени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с глина, богата на </a:t>
            </a:r>
            <a:r>
              <a:rPr lang="ru-RU" sz="2400" dirty="0" err="1">
                <a:solidFill>
                  <a:srgbClr val="3366CC"/>
                </a:solidFill>
                <a:latin typeface="Arial" panose="020B0604020202020204" pitchFamily="34" charset="0"/>
                <a:hlinkClick r:id="rId5" tooltip="Желязо"/>
              </a:rPr>
              <a:t>железни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 окиси,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които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дават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характерния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червеникав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оттенък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Прибойните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вълни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са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издълбали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в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подножието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им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пещери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, ниши,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подмоли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и арки, до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които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може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да се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стигне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само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откъм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морето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Множеството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подводни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скали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са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резултат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на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силната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2400" dirty="0">
                <a:solidFill>
                  <a:srgbClr val="3366CC"/>
                </a:solidFill>
                <a:latin typeface="Arial" panose="020B0604020202020204" pitchFamily="34" charset="0"/>
                <a:hlinkClick r:id="rId6" tooltip="Абразия"/>
              </a:rPr>
              <a:t>абразия</a:t>
            </a:r>
            <a:r>
              <a:rPr lang="ru-RU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Заливът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образуван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от нос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Калиакра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представлява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много добро убежище при буря за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минаващите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оттук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  <a:hlinkClick r:id="rId7" tooltip="Кораб"/>
              </a:rPr>
              <a:t>кораби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На носа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има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музей,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ресторант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морски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фар,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морска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радиолокационна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станция,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метеорологична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станция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параклис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0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65" y="716437"/>
            <a:ext cx="7587115" cy="46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7500" y="5572756"/>
            <a:ext cx="708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Съвременна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декоративна арка на нос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Калиакра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68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0210" y="2243578"/>
            <a:ext cx="5373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Благодаря за вниманието!</a:t>
            </a:r>
            <a:endParaRPr lang="bg-BG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2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Нос Калиакра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STEM-STUDENTS-24</dc:creator>
  <cp:lastModifiedBy>STEM-STUDENTS-24</cp:lastModifiedBy>
  <cp:revision>3</cp:revision>
  <dcterms:created xsi:type="dcterms:W3CDTF">2023-04-04T08:58:16Z</dcterms:created>
  <dcterms:modified xsi:type="dcterms:W3CDTF">2023-04-04T09:27:29Z</dcterms:modified>
</cp:coreProperties>
</file>