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AEB6-6A94-F9B3-A278-2A9CD14A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B24E49-BD70-9D1E-595D-CB1132389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73452-7498-F0CA-D75E-76928568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1FD1D-AE73-6014-00FC-1C4EB3A9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9D74B-049A-4B57-8A92-B4F88436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23A4-F2D6-3D02-A5FF-13453CD8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5A6686-AED0-C4C7-AA7C-C7F049017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0B936-716F-0791-18AE-50B7927C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90E22-4AE2-F426-33E5-925236CF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D0580-3A1D-3B7B-DC9E-287A9CF8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7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FD7F09-72CC-7B63-1450-079C5C1A6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34715E-B8FA-E201-B532-0852C78C0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47CBF-5EE7-A23C-C540-EA731C34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4428-6C3E-D663-58FF-FED043A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8C4F6-1D13-9E46-D06C-2E74D486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1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855A4-B762-BE5F-A0E9-71B7F882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B9892-81E1-CB9C-ABB2-8FF1553B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1B961-DFA4-FCB3-41CD-6FE18557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E1465-CF12-4590-2D40-5A9B4CF3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99BB4-96FB-351A-B2FB-AE18F00F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9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92850-E970-9CCB-B00D-8B2D27B1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C4AE2-4E9C-B97D-62D2-8154B3DA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F617C-4788-92C9-2247-F42D76E1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6C1B3-3E98-C4B1-3BA1-BB030A3A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68247-6BF4-D537-71A1-F7A186C2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2ECED-B92C-2160-B274-F99AE990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9AA46-1613-1044-0A80-D4250B24A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A1045-960E-FC50-406A-110E6A86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FEF63-A310-F967-B130-9E3167EC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D680F-124C-6A26-4985-FCDB611A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F0718-FF98-BC9B-3D4D-5759728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77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0029C-3EB0-08C2-FC94-E5E618B4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2A59F-977E-7EFB-5AFC-3561C553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9CAB7-1F1B-A8D8-2D39-2CB410B35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6B5D1C-AEAC-D9AC-9BA1-35D5CFA6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E3A05-21D6-9D2B-B242-F2A7B8C51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67A375-3E10-DCCF-5ED0-5A204934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FD2F20-C157-96B0-50D7-0AA5692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A2DBEA-E98B-C62B-4450-5148B5E8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9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7D539-C58A-A9C4-020D-9CBA993D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AE1520-1DBB-B732-C7AB-B4A5D92E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EBC79-7926-9C09-10FF-CD2055DF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C5695-0065-69B2-3E59-9502F081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D2ED1B-9C20-689D-C249-8F660E7C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04D5D0-300E-79B1-6218-B1D8D07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5FF3C-D668-B88C-6EB2-821CD1B0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F9E5-736C-3C4F-DB9F-D83FC8C3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34A32-14D4-C83E-62CB-F40D28161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AD15D-6F0A-2FF0-465E-57CD70B78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8A481-A0A3-C25E-262A-AA067908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64803-1DF7-AC16-94DE-8D4ADC3D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32CF8-799A-A8FC-A759-85194674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7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22CE-FCF1-B9BF-B374-E4549FFD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9FD535-71CA-D81B-FF34-2C77570F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41AB9-776A-BE0C-F657-671E78F2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6A74F-B73A-8AED-8703-A4868A7C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D9FA7-9C9B-EC7C-1B5A-3A608D16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B079B-25BC-A66B-583F-D7DC7A45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1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E8FB32-ACDC-E5E1-1EF3-A06EBC12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7BBDB-EE4C-A18B-47AD-8A63F764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2B6C0-7FEE-D001-23BA-1661244D4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C6643-4E2B-1480-7A87-36AAC9AB3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B973C-7829-A278-9DE9-BF80E6E99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7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1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3</cp:revision>
  <dcterms:created xsi:type="dcterms:W3CDTF">2024-03-10T04:37:14Z</dcterms:created>
  <dcterms:modified xsi:type="dcterms:W3CDTF">2024-03-10T19:48:19Z</dcterms:modified>
</cp:coreProperties>
</file>