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EC8AD-D52A-5B96-6C49-879848530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0DAA1-42CF-0728-4F2B-85E4ED788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DE70E-60AE-F0E5-CB1F-43B84083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40375-C137-E429-301C-9D263F60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C8BD8-7F8F-E1C8-CDFA-9765493A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20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91606-23B5-ADBD-6935-3596DBEC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6CAD1E-5C35-6BDF-4F9F-67601036A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0F175-5296-64D1-87B4-BA6807A4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8A53C-0047-F29D-DE5F-9D227E04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FCBAA-1EE1-2A2D-58A4-866B6045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7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D832BC-682D-104F-B5C0-1210BDB55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F72290-DCA7-8190-B342-92226D47E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1D9B9-1B86-5D5C-CAFE-D42992F4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CCFA7-E675-A46C-050A-F9A077C8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74A7F-B344-DF16-DBBF-D42FC65A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7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2935C-ED9B-C61F-E29E-DD8126E4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96D04-AC00-9F10-51F5-B0D9478E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46E60-794D-45E9-5DDA-40991287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46F62-9E6E-3E36-7947-7130A54F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33710-EC76-F577-2C90-19189ECD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17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6A234-52BA-955C-9B50-54369197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CE3501-CE1A-A501-0FE4-06F906D1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FFE79-DDF1-2D29-4541-C824B2B9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DC66B-8F4F-A22C-FA1B-D0D3D02B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C58D7-7F83-E81C-C355-AEDD32B1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3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87824-9B2C-1D68-98D5-DE0EDC11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65516-581B-0B14-6013-86F399ADB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680D07-1A8D-2F49-8474-1514A6078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5BB38-4957-2AFA-2606-45D0E49C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6D862C-48DD-7511-BDEC-1AC429DB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96ADB-2EAB-4362-38A4-3D5C237D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1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593A7-F6A5-2A9F-48F3-39BD4EAC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ACF61F-8055-457E-9A32-296429CC3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430B0C-3EE6-43DA-7510-9B1B5487F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3E899D-8120-5168-D9E6-5EB6D56AE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ADFE74-57A3-7122-8DA6-1BE598B1A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A762D3-52FF-8948-6B3D-32190A89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27CB48-7F0F-9637-C0A0-F276A0FA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7EDBE1-6745-1316-1CD6-FB098A3A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9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69A58-4F37-517E-2149-E8BBBE81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75B363-4212-AC44-97F4-70CFADF6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BAF681-ED98-E9E3-9DFF-72DA0618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D67FB9-F26D-F885-8452-508AD312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32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9ADF8B-2CB2-B20F-C000-B26D62FF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D1B16B-D523-D5FC-7FB0-984265A0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A2FC7B-F31E-3DA8-112C-630865C7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37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EC86B-8C65-7C82-37E6-FA903EDB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9F09D-C2C1-0FDA-D1C7-484F80BC5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FE2391-89F5-CA48-6069-0FC69F6A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4145BF-ED96-CE26-34CC-673D3463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793D31-0437-5F5F-FB41-0C0EB547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9B189-484E-8D44-5D9F-B54FE171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0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856EF-2CB4-926F-E784-1AED480D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A8F30A-DA9B-EC07-FE69-67954C04E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E212EA-10AF-3DE7-C058-585A144B7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CA7CFD-B626-B0A3-B4AE-B656390C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255F8-A1BF-B961-96B5-7698C147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88982-1C80-012B-44AB-65627DA5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0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44CD86-72AF-B218-77D5-3E37ABBD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A47A89-815F-0F01-2281-FCED42967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00113-CC06-D786-5521-9319B8BE8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FB3BC-BE7D-F4DB-0AC5-861D0441A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5921F-D874-764D-8D95-2C222ABE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1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 descr="1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2</cp:revision>
  <dcterms:created xsi:type="dcterms:W3CDTF">2024-03-10T04:37:22Z</dcterms:created>
  <dcterms:modified xsi:type="dcterms:W3CDTF">2024-03-10T19:48:46Z</dcterms:modified>
</cp:coreProperties>
</file>