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F30B0-5EB4-8287-ABA7-A6E25A759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9FCBBE-C47D-CCB9-2325-BCFDB7312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C930E-38E2-B4B3-FDF6-08523FFA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5E4B-52B5-42C7-98B3-C18908A16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F65BF-D886-F82B-A192-20B834F8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944DD-B2EF-D6E5-B71E-4AD51871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0A8A-4C6F-4F32-86FA-CD42CA352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13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69105-6D52-F0BE-501D-C45A5162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6DDB1A-E40F-4E76-65BD-4F5BDDB1F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A7B29-125B-4EAE-CD34-F63B8FFF1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5E4B-52B5-42C7-98B3-C18908A16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B72775-5F95-00C3-5466-5FFCB417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B5BFC2-6EA1-0533-2B31-B3EFA1D7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0A8A-4C6F-4F32-86FA-CD42CA352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08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7E7006-7AA7-7249-0365-C1915D2E5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9F5C17-EFA1-8B3A-A17A-6E5B38161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21940E-14ED-563F-EEF0-2F950351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5E4B-52B5-42C7-98B3-C18908A16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2EE62C-EED9-794C-CDA5-5182FAF7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48EFB-6DE8-E2A9-2E6C-A25A9E75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0A8A-4C6F-4F32-86FA-CD42CA352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3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5CA32-4788-EA79-C027-E11453FC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58EF8-AB0A-E1FE-FC2F-E8BB339E2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96170A-6A30-FBB9-7520-2FA44388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5E4B-52B5-42C7-98B3-C18908A16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0D09BF-B0C6-865D-F0EC-7DC4D531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A1D902-7ED3-C136-A15A-9C05D249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0A8A-4C6F-4F32-86FA-CD42CA352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76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E6971-EF78-CCB5-743B-0190ED5EA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5B4FD3-3757-1247-4BF4-F4868C05A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F9B9C-4C8E-0ED5-6DB9-9E0E001A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5E4B-52B5-42C7-98B3-C18908A16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B28BF-01D5-C08D-E346-E2562B92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8CB495-BF16-5537-5C93-AAC5D64D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0A8A-4C6F-4F32-86FA-CD42CA352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16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88F26-BE4A-BD4E-CBE1-E6D6608A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6672A-B99B-ED6D-1A3F-C4B01BD99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70F81E-54C7-76CE-BC13-A255E32E3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5B68FF-0FDA-033B-8A38-5ED813A7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5E4B-52B5-42C7-98B3-C18908A16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CA9CE8-62EA-BA1F-20BB-D2269FC3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511DF-8749-80A3-E294-FA6CDA2F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0A8A-4C6F-4F32-86FA-CD42CA352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3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0160E-D11C-3194-A607-ABA533DC4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F831BB-6A21-15FD-25D7-48C278DAF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0A498F-CFA6-5DEB-2B1F-8848C7999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1DA171-AE74-D8D6-C202-9994E9B54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0199B5-A165-4617-EE5F-AA2ECBA85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A7C557-B876-2080-4C45-D5EBBD9A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5E4B-52B5-42C7-98B3-C18908A16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7BD0B5-0C81-879B-114C-15C1BCCC2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A8768C-61CD-3BE2-9265-49C45850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0A8A-4C6F-4F32-86FA-CD42CA352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9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7F1B0-02C8-6152-C7D6-FDA003A2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40B484-E70C-86A1-AF05-899B65FC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5E4B-52B5-42C7-98B3-C18908A16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25D094-EECB-FD7E-D058-F6375075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D33627-5129-D61D-9CC8-51F80B1B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0A8A-4C6F-4F32-86FA-CD42CA352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23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87EFB8-8A97-ED17-F79A-B2247C58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5E4B-52B5-42C7-98B3-C18908A16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1DFA8A-6C5F-7A7E-132E-87BC47A7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670F61-FF99-31C1-7C26-22503A5B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0A8A-4C6F-4F32-86FA-CD42CA352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08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0F96E-1782-688F-4996-E73C6D7D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CA169-35CF-06DB-3AE7-4156B8686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E1B6C1-75B1-7705-E004-F1DBB4977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C9296A-D567-89AF-F2E5-FED19A11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5E4B-52B5-42C7-98B3-C18908A16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32D705-4FA4-4D3F-BD4E-5C8EC1B7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037AF7-1339-3451-8126-BD74FECA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0A8A-4C6F-4F32-86FA-CD42CA352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12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163B6-3D10-A0F1-9481-0DBBB5919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BAE2B7-371F-D96A-7D7F-7A4671DA6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985D74-8860-A86B-A2F7-048054E8B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405747-22AD-739C-09C0-17D4FBE6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5E4B-52B5-42C7-98B3-C18908A16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2D5628-D5E5-073F-E32D-4688B51F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F051FD-4D5C-DE83-D366-B8DBAA17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0A8A-4C6F-4F32-86FA-CD42CA352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22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9F13F4-299E-DBF5-0D2A-B6733781B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4D853B-E8FE-DE95-E15C-E73FEB4C6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0C13E-7BEC-6073-F130-6F07618A5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95E4B-52B5-42C7-98B3-C18908A16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F8532-93AF-A64B-C7B4-1FEF2B404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1E2FD8-3864-21DE-C4B7-E01E102E1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10A8A-4C6F-4F32-86FA-CD42CA352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64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6" name="Picture 2" descr="1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31" name="Picture 3" descr="14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2</cp:revision>
  <dcterms:created xsi:type="dcterms:W3CDTF">2024-03-10T04:37:56Z</dcterms:created>
  <dcterms:modified xsi:type="dcterms:W3CDTF">2024-03-10T19:51:10Z</dcterms:modified>
</cp:coreProperties>
</file>