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05B4F-3DC4-922D-16CA-770C355E9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778820-E2E4-ACFD-CE83-88352911B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9A444B-A74B-B21B-614F-45AAC998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7BBC-2137-40CD-9BF4-AAC129565D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CCD5C5-5F3D-BF95-34D5-FD2327C1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76781-FE6B-D9E9-91F3-73F4D654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ED29-3DD3-42D5-9262-776C47648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51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67D86-3800-A561-7E0A-DCAF7A51E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F9DF61-9596-6E7C-9ADE-296FB9216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A3DFC3-1AB4-2FA6-FA4D-54D3333A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7BBC-2137-40CD-9BF4-AAC129565D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C9279F-13CC-562C-B58A-631367C8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6BAD26-E3C0-CA5D-874B-3F5CF87F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ED29-3DD3-42D5-9262-776C47648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20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49FA4A-C5C0-432E-E1F7-27FFDD848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FB7C04-9329-0534-D04A-6A1751086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7764CA-0562-C9D9-ACB2-4352BED3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7BBC-2137-40CD-9BF4-AAC129565D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D3BBCE-D431-1F5B-1D2D-F23B1ABC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2D5AF7-ADE3-0363-BFFC-02C96BED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ED29-3DD3-42D5-9262-776C47648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09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F870A-6D93-2DB2-F7A4-6EF71BE14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670DF9-2D5D-73A5-A80E-C0D208EBB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F9EBB6-EB86-6C60-9C30-C7E635A3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7BBC-2137-40CD-9BF4-AAC129565D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EA173-30B2-C7EB-8AF6-8F5E21BE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539056-DD62-62D5-A1EA-6A1052D0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ED29-3DD3-42D5-9262-776C47648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2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A5C68-988D-5072-6C4C-38B5EC8E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7D4F2C-B239-CCD8-0774-6614B3268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1515B5-1D1A-D29F-4180-B00E944C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7BBC-2137-40CD-9BF4-AAC129565D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7274B-1B13-A1FA-02F4-F878F56D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990E6-2FC3-BFB8-41BB-C3934C97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ED29-3DD3-42D5-9262-776C47648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80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2552A-B979-A53C-E7C5-CD9A26501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FBEFEA-037B-7A62-0704-2FA3541D6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82E81D-4A6D-07EB-640C-B32010A03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A20E20-FE54-691F-D557-B961A6BD5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7BBC-2137-40CD-9BF4-AAC129565D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8426D0-3DF2-3A57-0C07-F42EF52D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E08C7B-3B73-E909-73B0-0943B6F7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ED29-3DD3-42D5-9262-776C47648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98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09FE0-6FDD-2825-E9BD-47C77934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A8310E-1CC9-99DA-3D78-49DE273F1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84F612-EC58-CF67-1147-0CB0F0939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AA3459-D0E6-DE4A-EC77-C7ADB10A8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A3E214-8D00-8D6A-8AEB-6157457DA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E0E2CD-C9B6-084E-BE37-CF13D7D7C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7BBC-2137-40CD-9BF4-AAC129565D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70B24F-879C-87D2-84B0-8345DC858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B7B4F7-A2EF-BE65-7D6D-855E10B6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ED29-3DD3-42D5-9262-776C47648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62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CD47B-ABF2-1990-E53A-9DBD8AAC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3916FB-4C6F-C613-B471-C2C62983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7BBC-2137-40CD-9BF4-AAC129565D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320826-3B54-9225-F9EF-C93E2989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F4C907-8E3F-2577-9138-4EE33F99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ED29-3DD3-42D5-9262-776C47648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36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27E390-13A3-1E40-121E-F4E29BE7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7BBC-2137-40CD-9BF4-AAC129565D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EF3C36-3CE4-9D9A-E99C-FD65D90A6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DDF649-ECFE-A367-375B-28CC6B30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ED29-3DD3-42D5-9262-776C47648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20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98A10-F264-60FA-3A4C-4D581372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4FE1D-F11A-5B50-C268-6DE0C5DE8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4EEA19-8F55-7E4D-3E8F-43E2C7F6E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03FCBB-A557-ECCF-54C4-247CBE02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7BBC-2137-40CD-9BF4-AAC129565D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0C9F94-FEBE-B720-9E24-851C08A5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7FF600-501D-DFF6-B3C0-7986646C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ED29-3DD3-42D5-9262-776C47648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33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FEEE0-7823-9E6B-7AC0-9BE223CBD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D1B278-1FD7-D1F4-C570-C6871C4AB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D0FBA8-0453-AE2A-95C3-58023D77C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D64676-66BD-8517-3D47-E13382F1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7BBC-2137-40CD-9BF4-AAC129565D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76731A-5914-35A3-1015-AE4A0293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9D4FF9-0FB9-3875-32AA-46AF85FA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ED29-3DD3-42D5-9262-776C47648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06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44C335-D66B-E001-DDA4-102C3F1F8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100957-277F-AE0F-A6E5-6E03B75A4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46E72-BAF5-0476-946B-81AEA1814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C7BBC-2137-40CD-9BF4-AAC129565D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125ADA-4DB5-F417-30DB-E4B7981F6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1112B2-9E9D-A96E-3286-646C12578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5ED29-3DD3-42D5-9262-776C47648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88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4" name="Picture 2" descr="1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2024-03-10T20:08:17Z</dcterms:created>
  <dcterms:modified xsi:type="dcterms:W3CDTF">2024-03-10T20:08:17Z</dcterms:modified>
</cp:coreProperties>
</file>