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A478-6D6E-B073-5D6B-A062AC69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5D4215-3552-E029-A8B7-29CB7699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8CFD2-2C87-A2FD-D637-ABBC989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10A23-26C3-BC39-DA84-0483B9BF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BCADC-343E-195A-2C50-2C8C088D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6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4A61A-81A1-1B76-2037-A9718D88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B15476-FDCA-7EF1-046F-EA22B50E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46C78-EE29-40F8-11C2-76538886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25504-4FFD-4BAA-DD07-18123087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DDA5A-DEBB-3BE9-2622-4E611483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24D496-6845-A8C7-A98D-EF80D1EC3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2B8B6-C793-18C6-0B1A-CCF5329E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1DB2E-E0A4-0906-97AC-840639E5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398FE-F18E-416D-57F7-A3BB916B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757E1-30B2-F5AB-78C6-439CBD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E36F7-428D-B22F-8C34-FB058BF6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B2902-AB63-8654-08FD-2584F19E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39C2A-00C5-AC50-D0FE-8B0F50DA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FF8B-A913-857E-48C5-E8998C65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832C2-DC55-0D48-459E-689C6C76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2A25-7385-408C-DC13-B3FC995D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DDE77-7FF7-5455-223F-4AC11462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297DC-1C35-6E6B-6464-6B2A10A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17018-3FB4-8C2A-A89C-F41A1C42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C99F4-3009-0D4E-5605-BE1BFAE0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F9E2E-242A-A010-214C-85605E61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FEFA2-CE0A-0796-36E7-CFF2DDDD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52401-B29C-7D58-9115-9A8230B0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6795C-EA27-2CC1-36D3-D94AD9A9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F31F2-164A-8466-71FD-F2D53692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9A5F0-E8AB-4E95-0237-0A2AA28C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0615-920D-796E-CA80-5A864EE5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AA6F9-2226-42CF-868B-1AF2DC4F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983D5-0AD4-3B51-BA6D-F060179A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03A32-6E1A-C47C-539F-5E74F4D87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83724-87A4-0A48-4489-3E9138F67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DE6751-592A-7C60-9C0C-7E11839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A5D53E-FC17-035F-8F4F-A290B1C7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8FC83-0EC2-1544-DDBD-D2ED168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8A584-6C80-9485-8033-EC6006D6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A006AC-3269-EA43-FF24-C0C3B5C0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A6083-97C6-749A-818B-F33D2D4C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123FD8-835E-CA9B-A4D6-F6F4BE3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8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320A9-CE52-2B22-E8BD-8427ECD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72655F-F20B-9AAC-4587-47304274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F82CB-9C2F-1527-1562-9907D0A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2EA13-4368-A26C-ACD7-6100575E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3C415-40CC-454B-F00E-D754A473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26C8C-A86B-F2F6-9C29-6C644CE2B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E595D-34F1-93C1-B4F1-3F6BC47A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95B6F0-9FF9-BC93-5532-BF418614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DF7C1-7FE7-C0A9-35BB-8FE199A3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5DC93-6DAD-E4C4-33D5-E34A4777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5AF312-32EB-66B5-369A-AD648C435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C9526-3290-B081-C521-C7087A93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7612B-F364-F215-E9A8-3BD824D3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8FCE9-6EA3-43BC-14F6-E3D0674E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FDE3A-D6DB-D230-BA66-9B40D804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5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840B2-B5F8-75ED-AE6C-49680357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526B9-7190-BBF5-3BCF-F9EB6B83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2C48A-3B3B-EAF7-5B3D-A8E8638D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C9D6-F6B0-4E50-ACC4-33E427CDD70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5F469-6EBF-82F3-F588-7A609835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C78C5-C157-22B4-D4A4-9BE84E2DC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7AF3-2AF8-4E32-BC72-F61E6A55E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5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 descr="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 descr="1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2024-03-10T20:08:19Z</dcterms:created>
  <dcterms:modified xsi:type="dcterms:W3CDTF">2024-03-10T20:08:19Z</dcterms:modified>
</cp:coreProperties>
</file>