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739A-DAD7-CD4A-DC85-15CBE0DD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7200B-24FF-E93C-35E8-06D5CA81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6E57A-D304-3D0C-66C6-95267B28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B67E5-5CA0-1A08-1163-5149A64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E8237-61C8-B60C-A7B7-29E56F32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F0A2F-3C51-6F7F-C87F-D6AF8F2B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1C206-1901-7499-DE97-4072B5FA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FE1A-E079-E624-896A-4E250DE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D6A09-B81E-072F-53A5-1B1B3DDD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8C201-42DB-13AA-1CF4-E784DFC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80B00-5160-E617-C652-52A975652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61E39-97C4-38C0-3BCC-6C119A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8C171-048D-B8B0-7CC6-D76C7891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E3436-725D-B868-B4F5-F32C15F9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65B9-C120-22A5-1F13-A2F1128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69B0C-1143-91F8-3D7F-44FE7057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FED3-5803-7711-BC2F-4BCC4A5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1C3A-1F92-130B-F43C-18CE1F87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22F71-0C6D-1827-E01F-1E0C7F0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1C946-7928-3E4F-8CC7-6CB20B52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5330-89C9-D591-9F64-C6E9F052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E163B-0E9A-D30A-0F44-B8F9B974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F2A49-353C-30DD-A973-39FD5A20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51F5C-B996-C818-C4A8-3CA7EB1E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C0F8-D32A-71E3-3659-897B97C1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137F-8E2F-47DA-791F-6CF55C7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EC83-C211-CF46-A486-93AD2017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1DD7D-871B-E2EF-D90D-D8AE6D73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DD798-927E-FE4E-D7AC-59447895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C62F1-C515-434E-37CF-AE4840A5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13D9C-73FB-A0E2-A80E-93C0D92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D1CC-4F33-2485-A530-BBF2106F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5DB25-689D-E98B-4E4A-88E18A51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41D72-DC95-1F41-CA41-B730EA22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4D4A6-769E-7B0E-EC7E-CC293052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E9DBBC-A9AC-5530-9A33-6E10B6F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8087B-7571-BF2D-8E53-DD6B1D8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90D930-9A34-C9F0-092D-17568EE6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01338-E9A3-0C7E-F2F0-7955939B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7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3B75-02FD-F70F-5DAE-5DF9EE0E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764C5-D841-E66E-9B11-80FC79B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77AD7-F7A4-E7D1-B125-4E907245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7D656-F3F0-AEF1-03CE-7847247A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1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26E24-7483-4133-15FB-2DCE7FEE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94102-324F-F72A-22C8-37600FD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3CA1B-55A8-0F49-2FAD-9E6C0E69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C56A-C37C-20ED-E640-0F389602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5FE6-C913-CC4A-1698-0849C7D7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80D44-2331-AF91-120A-DB3D3BB5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DDDD1-C34D-51C8-BD57-14B11B5A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03F40-A6BD-E907-B4AC-CFD960C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47AA-1011-39BE-A319-F5DB0B3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5F9F-558E-0E7E-1732-B329ACF9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4CC64F-8D4A-21F1-8FD2-2BCEF8C0C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AB9E6-B2F1-993D-D3DE-4CEE5FF6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86F0A-31D5-BA64-9DC0-5656BBD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0E122-F059-3CC5-E5D4-2AC1926F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35A80-C63D-CE4B-FDC1-A2AC9B49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D47BD-AA01-1ACC-B2CB-418B67A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B89BE-AB3C-73C5-9543-DD171EFE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3049B-AAA8-2209-D101-E8F77D1C6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0205-55DD-4430-929C-A22D86EB06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90FD-E41E-977B-8CDD-F2C440D9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57AFB-5688-1BA0-01F7-AE22A793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1D44-0837-416D-AF66-51B1D5CD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2024-03-10T20:08:23Z</dcterms:created>
  <dcterms:modified xsi:type="dcterms:W3CDTF">2024-03-10T20:08:23Z</dcterms:modified>
</cp:coreProperties>
</file>