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AD720-1B30-726C-0377-2FC5D72C5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7D0AD2-C68D-54B3-0F01-1F757DB01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3F51C8-C6C1-7F2B-43B7-EDAD825D2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6053-80E7-4621-B8B6-4C62C4FB54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0B7CB7-B557-C720-2BFC-21FDDE303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EF0B79-26B6-0EDC-7408-68B90A70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E05D6-DE6D-4B68-A267-27C6E59C6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936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7AE8B7-8E27-588A-5B32-7F1099E1B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B7B937-0008-E006-7E89-27F6975FC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2E1E6A-AD2E-E04D-8E65-E0B83439C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6053-80E7-4621-B8B6-4C62C4FB54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07F3C3-19EA-F560-E243-0D4B50B47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D8B94D-BAD4-51F7-18AB-5F9A57C1F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E05D6-DE6D-4B68-A267-27C6E59C6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112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CB846CE-3CDE-82AF-B049-9A485B2450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05D489-238C-91CC-13FD-7CF71E158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701819-CDC0-CF18-6E19-79A478E5C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6053-80E7-4621-B8B6-4C62C4FB54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785A80-0DC1-DCC1-E219-8755CA71A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F30CD7-9767-6BF0-5EF3-15B628677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E05D6-DE6D-4B68-A267-27C6E59C6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49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E56A0C-4698-5737-93CA-33D18A4DE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BB9D4A-B3C3-4563-AB2B-D9998453D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BB1948-1022-870B-7A16-6EFE143B2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6053-80E7-4621-B8B6-4C62C4FB54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98C249-D75D-973F-66C6-6ECB67B7C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9B2882-DD46-A5D5-E8BF-B244F4BDF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E05D6-DE6D-4B68-A267-27C6E59C6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76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9E6DC-907F-B272-FC01-C4403E4E7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7ECD65-6BA6-CB69-236F-64F7B0057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BBDE2C-5594-46DC-2FAD-4F8983AD4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6053-80E7-4621-B8B6-4C62C4FB54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EB1811-DAC1-66B6-8765-9B2F66D1B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E9909C-118E-5970-64FA-81669EC0F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E05D6-DE6D-4B68-A267-27C6E59C6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574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D4C5DA-7EB9-831A-18E5-2F70F2117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6DB8D8-9CA7-AAC2-302F-E6F97CE47A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1F16D5-6E3A-78FA-1029-E5030A34C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071BCB-2575-5EE5-1215-FDFF3414B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6053-80E7-4621-B8B6-4C62C4FB54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B41D1D-700F-A9B7-52FC-97341A98A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7F29D8-5AA7-0469-43E0-45198E54C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E05D6-DE6D-4B68-A267-27C6E59C6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445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FA11A1-7501-DCB1-477D-6FB13DF9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BDD9FC-8666-587F-CF8A-021772E9A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E5955F-8FB5-EECA-7ADD-673AC9A43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B6C98C7-D079-8672-5FD4-716A904EA3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8F99D-9C4D-A7AC-B37D-3714DC38A0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1306EA2-039E-9B5E-8899-3833B56EC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6053-80E7-4621-B8B6-4C62C4FB54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028EC8D-37D2-8514-B3BD-6644E8712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8633EBE-9CF6-DB00-8009-48422644B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E05D6-DE6D-4B68-A267-27C6E59C6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187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2A3F11-2985-64F9-E9C8-399A9E3D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47437E-D9F3-7DD1-7CC5-049904E89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6053-80E7-4621-B8B6-4C62C4FB54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71CC97-ABCB-40FB-5D09-65DA0B2F0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9C52FC-7F51-E07C-F11A-D739DA242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E05D6-DE6D-4B68-A267-27C6E59C6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29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CB516F-2785-AB6E-83E2-66B0928D4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6053-80E7-4621-B8B6-4C62C4FB54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FDA120-D4F3-9F3B-A141-ED8DC1FAE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4026D0-0A0C-1317-8795-51B1D334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E05D6-DE6D-4B68-A267-27C6E59C6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336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823372-E333-E430-6C81-3413705C2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3ACF92-1845-8046-222E-02BF77277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C1C79E-B52A-0894-ABC3-A5DA416DF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7E6E3B-7299-FB67-EAC9-7D907AFB4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6053-80E7-4621-B8B6-4C62C4FB54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98AD15-66DE-5AEA-E955-C53E89D21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1FAA94-C70F-8BDA-E36C-335105199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E05D6-DE6D-4B68-A267-27C6E59C6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98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1D0ADC-B31A-35B9-C263-0BF40B6E0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84CA65A-0A54-CE23-AE4B-F68F8A8A89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39D66-3163-FE6D-406A-5ABC63DD3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4627B1-EA2B-937D-D834-25A5D5A0D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6053-80E7-4621-B8B6-4C62C4FB54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4A7987-3371-7C6E-920E-D5690A60C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03D20D-568E-C30D-5A7F-9C43B29D1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E05D6-DE6D-4B68-A267-27C6E59C6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044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6C9577-8E08-37CA-BC78-3F77CCADD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CB5F49-E8C1-951A-4DA8-7EDF35F26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55AD51-4C1D-4FE9-27B6-1361A32FF0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C6053-80E7-4621-B8B6-4C62C4FB54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9156EB-BCA5-0534-0E58-A9F2AB2D3A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CA72AD-F963-F090-AEFB-5FADF4A72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E05D6-DE6D-4B68-A267-27C6E59C6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263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674" name="Picture 2" descr="1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79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2024-03-10T20:08:25Z</dcterms:created>
  <dcterms:modified xsi:type="dcterms:W3CDTF">2024-03-10T20:08:25Z</dcterms:modified>
</cp:coreProperties>
</file>