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5768-2628-DF03-15E5-63F2C6197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D6450-AE82-4A84-C7B3-767EF652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2B1CB-B3AD-4F5F-AE76-CDEA334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657DC-DF5E-8891-86AB-C090B34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B22E8-087C-6918-BC3A-F4F20569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4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88F3-3705-097C-3B54-E32D348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2A510-1127-FCBE-CF78-482481DD4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3FBB6-D8E5-0C57-64E2-88E9D482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AFE54-F8FB-E705-A2D9-C2CED0DF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9030-3C89-56EC-E86A-7E5BD848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8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EC9464-B538-E678-7A51-4783E12A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642FA-1E30-36B3-0A50-12804E695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F5FE1-F2CD-279A-C7E6-35F0F280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A12D-D3C6-40CA-C9EF-57751B8F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2356-4575-FB6E-8F4C-D4797578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0AE26-8828-77C2-1E29-0F8D9661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11CD0-5945-39D7-C3D7-DB54863B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B106-4910-EEAB-2D53-620B3D4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F6385-3710-8AEA-E13D-01C61D22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13F53-E7B7-58EC-C3B6-503F315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FAD6-54F3-DEB5-2499-CD3E3522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1BCE5-4E93-517F-7356-B210AECF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86FE6-EA59-23BA-FDF2-5160A44E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BE58E-FBED-A81A-919E-6166A86A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8996A-C10C-3350-4B40-CFB5EB5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20C59-55CE-6A82-1A6C-98074CB1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15071-2431-49B4-161D-F78514470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76A73-2BE8-C191-1318-3A3AD55C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FC729-350E-367C-0C86-F37B31C0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0AB7F-BDA4-FDC2-CA6A-01479320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06D8B-6FDA-C74E-B2AE-529A608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2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F2827-CE73-3150-7550-9CF51C46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0272F-8A6F-92CD-C58C-9B812CA5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460DB-54E4-D1AE-98DC-73603E09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C4793-A850-A737-771C-7F4B83B4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1F2D0-E38D-6AED-7DAD-14B75663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D44B3-657E-1F81-049E-FB9C2BE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723C91-E894-56CC-C95C-D4D26393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9FD2A-AC4F-E121-C96D-82646B3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EFB1-57AD-F6EC-73A1-E5E5425C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40250-ABCB-33C3-D25F-9242061F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F251AE-7147-F26B-5CF9-B81C6ED0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61D3A-FB8E-9154-1F7B-28EF2ECB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9CC4E-EA80-92B6-E614-92F3628C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ED018-DDE0-BD8F-9B79-69AA9092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BFC83-7A12-FCD3-EA71-42792767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5403F-E31F-6E87-86E8-0A946EEA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603F9-FCC5-CDB4-2559-FC33730B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158A8-3873-8211-D36B-24F00681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BAB5C-9C36-9F4A-C269-E2399E2D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60A27-3772-3A7E-AF05-232CAB3A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0BB88-483B-FC9C-F92C-B4D90F34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8F48-5199-AE72-F4EE-4A0AE6A5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EE28B-75C0-4600-1753-3E053C024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F7564-6116-4096-5DD2-8230FD36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98EEA-AED4-D558-9A1A-D33DF773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06802-D7FE-22CB-1B33-EED5BC26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15C97-264A-AD92-D067-8E8BA47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5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408D1-1882-CA3D-3B3E-790212A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E31DE-A60F-7A6E-C370-B192FB2A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BC31B-CBE3-03BF-72F3-E97C9874E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86CC-E267-4A49-8202-BD529CCCA2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53D2A-BB4D-519D-70AF-7535B3E13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233E-29B6-6866-3551-E05D3F65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A81-F569-4137-AB14-9D1B2EA80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2024-03-10T20:08:28Z</dcterms:created>
  <dcterms:modified xsi:type="dcterms:W3CDTF">2024-03-10T20:08:28Z</dcterms:modified>
</cp:coreProperties>
</file>