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E3CB9-0B39-99A9-21B1-C565420C3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D97BEB-DC43-6018-C652-2EB18050E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79FB8-1FCC-320B-B026-A883C22D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6EE0-52F8-40A4-ACBC-B18A5E761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097F5-F3BB-AC94-AFBE-D1DCC381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2F823-5858-420F-D242-31E4F498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636-3CEE-4A85-B377-B3C4894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D67B2-2645-2F7D-3A27-31D68926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049098-AB0C-3AF1-F85C-0A199FCDC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EA81C-C91A-E37E-851B-56F125BE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6EE0-52F8-40A4-ACBC-B18A5E761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53AC3D-657C-EA37-4727-0CF0DB09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B7E625-67AC-F340-C1D3-3A816109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636-3CEE-4A85-B377-B3C4894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19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664FDD-B51D-6884-3526-34A9460C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6700D-76C7-4F11-384A-B093D4A6E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4E250-53EA-0F0F-1C6D-46137712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6EE0-52F8-40A4-ACBC-B18A5E761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ADA70-F310-EAA2-D724-1196034B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45D5A-DB41-C32B-6DE3-99A7CBF5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636-3CEE-4A85-B377-B3C4894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2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A84D8-C024-BE7D-FF08-DD7B18E7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BCF58-17D4-3405-801D-AF7AA3633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A2CC4-054A-A257-6142-3C86ACEC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6EE0-52F8-40A4-ACBC-B18A5E761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F8397-EDED-A794-06BA-BAC3D132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2ECF1-DC12-A351-EB08-92569A47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636-3CEE-4A85-B377-B3C4894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7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E2171-60DB-102E-E872-68D0CDCC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D6D8E-DAD0-610E-6A2B-0439F4141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BDFFD-C012-331A-3DD4-4C483256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6EE0-52F8-40A4-ACBC-B18A5E761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12DFA-DE1A-E3B4-C996-DFD4A0EF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ADF12-C506-703C-2F44-F53C041F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636-3CEE-4A85-B377-B3C4894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80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781C8-F7E7-FC32-6A82-45DFB004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728F3-FCC7-A97C-D7E6-449F5B446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AECF1B-48AB-87E9-4009-F237EC12E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DEADB-89FE-E5DD-5E8E-C895C06B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6EE0-52F8-40A4-ACBC-B18A5E761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7EDF96-A89F-E42C-E0F8-4F9082B0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C0A928-4D34-2609-0B7F-EFAA8F14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636-3CEE-4A85-B377-B3C4894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49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C2062-8D9E-8DBA-EBDC-E39ECD34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684F77-3085-74EE-4D04-32F72945D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0EF13-9190-0228-12DE-36E604978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6570C6-C657-C0AC-75B5-7F78E2B6E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2339FC-FA01-B4B0-E8AD-22C35A27B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C70B5D-DD06-D5CE-F243-50B6E2C8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6EE0-52F8-40A4-ACBC-B18A5E761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40E984-8F9D-7F9B-314D-B1F668B0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61F336-9643-F301-01DA-0C46119E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636-3CEE-4A85-B377-B3C4894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0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C0F21-D1CA-8017-A2A3-5FD5853C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54FB98-E55D-8761-1D3C-A4410EC7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6EE0-52F8-40A4-ACBC-B18A5E761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88D908-921C-829A-6183-B5E2B4CC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6D9EEB-43C5-E181-AADE-E49FADCF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636-3CEE-4A85-B377-B3C4894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8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F1661C-1A95-4A3D-16B9-CE9E739C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6EE0-52F8-40A4-ACBC-B18A5E761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73331C-EA92-AF73-BBD9-0D380817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F2BB97-9A6F-144B-3315-CDCEA651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636-3CEE-4A85-B377-B3C4894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18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C8AA8-8718-7AA0-4C77-EAB8EB70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296B7-9253-174C-D895-465A92DFC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1B249D-89AE-3D66-6D54-0D8B07644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23F988-3190-5957-367F-EDB176F4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6EE0-52F8-40A4-ACBC-B18A5E761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FC426-22E1-4B76-74F1-786C507F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9D1006-6D9E-F0FA-E8CD-2A18AB96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636-3CEE-4A85-B377-B3C4894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2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0AA2E-A400-A2D5-A2C7-D6DF698C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14A289-7E5C-C0A5-B608-C8A2018F5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AE7326-7348-5EAF-B85F-328534407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4FFDC-5DA4-32D2-407C-5C728125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6EE0-52F8-40A4-ACBC-B18A5E761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87647-F52D-A852-13FA-DF0613FA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74BC2-D7C5-C9AC-C6E9-BC549A35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636-3CEE-4A85-B377-B3C4894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88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FC854B-E130-4A50-14C9-A2B83AF1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881D3D-B1E5-6B55-C986-32E17C5B6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5D040-0A7A-5055-4444-B641C173F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F6EE0-52F8-40A4-ACBC-B18A5E761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6931B-1DDE-9010-202E-A40FAB8DE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51A51-9C8E-444C-33D6-BADDD5535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7636-3CEE-4A85-B377-B3C4894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1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6" name="Picture 2" descr="1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2024-03-10T20:08:29Z</dcterms:created>
  <dcterms:modified xsi:type="dcterms:W3CDTF">2024-03-10T20:08:29Z</dcterms:modified>
</cp:coreProperties>
</file>