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B3F98-2F01-4E4E-34B1-8FD093A2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EE8E1-2487-13EE-E559-77C3D10E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FD245-FEDD-D4E4-BCC1-5B3BD2F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F5B87-14C1-37A6-1300-510E540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9A006-AF84-3FE5-62F1-655BFB6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FC4A-D29D-C7F8-4A9D-56B9A72F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00CA5-EFA1-FDDC-E451-B604BA4B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6A10-7AD0-217F-38BA-04A8BD56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AD749-EB20-CD47-ABA6-F4FA1AA9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0F22F-2D26-D74F-3E27-22859D18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8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21DF7-87D6-8BCE-195D-15CE7029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B61F4-F010-7332-D001-3F130C37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37C86-461B-2A7B-EF6F-A218DE17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09D80-6F6A-72F1-A946-454A7E9A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6C561-5255-CB00-4963-0E6075AC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D6DB-3EDF-23F6-8D6E-314D148F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B5200-54ED-0456-2985-EC7857BA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44331-EDC7-F9FA-47AC-287AB93C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40FA1-19BC-5AB1-FF81-313E9D42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2075F-C0A5-E212-952E-214C162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E0C73-C7A5-E9BA-D5B3-549880B3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30B5D-84C9-9D01-8DCF-2912F8AC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E3686-D632-6F0D-592A-71598B77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E762A-271C-86D2-CCF4-FC96813B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7A8FF-1AF0-25A7-38DA-37BA0C52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9B28E-012F-1199-BD41-C245C66B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44109-C3E6-6A15-6B4F-55E2669D8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FE9FE-D15E-02D7-A0FD-CFEB571B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F2250-4319-8BFF-0F7F-140BAFC7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2DB85-B091-0C1F-761C-8047DC86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F5E4-F246-DAF0-5557-868C24F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3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F34B-91DB-DB2A-8C3F-86B0CC8B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22BA2-9378-F468-0DA7-58E6AFE3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C98A5-8E64-0D15-DDB1-77C16F11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1D4D8-A36E-5236-242C-44CF9EC84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B48B2-49E7-E382-8355-472E9B73F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58313-982F-C473-4A0F-431D28DD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19256-8C37-0D2D-1F3B-30FC7A86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8BAFD-9252-0365-67E6-0FDCF82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1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1B16-791E-5870-424F-B4103B1B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89161-31A5-8156-4FAE-5CEDBD11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7752D-14DC-66ED-CF48-0DC7730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47FC5-E515-0AA8-BD63-DB2393D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01B0D0-3071-A205-5428-7E808804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62975D-ECE8-E316-0059-98F77225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05BA0-739B-194B-0D71-4BD83532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43C6-2543-DECE-79C3-1FA9C346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38ADB-A00C-A477-A199-12C5A1F2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75CB8-7C53-0CEC-1F9A-456D37DA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F0A6D-B68D-05E9-8C8F-B91B011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ED0A2-7B02-B4A0-947B-C6F41D98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71DFA-913F-7C66-F74A-67B1161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58BA-D607-D578-2B1F-A217EFAE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137A1-2114-5A45-967F-30BE30048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D5561-1CBF-270C-4364-58E42CE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B315-C5F0-4590-FBE4-4A8179B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714A5-FD28-489D-4C9F-C4A9531E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F5E5D-607B-04D4-B810-95AACDB2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3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E1B973-9165-2D60-6CB1-B8E59ABD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5B1E6-98B0-44D4-8C7D-B76E2C12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5A3D-83F5-96DB-71CD-B9EA179D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B3A4-A26C-4644-807D-31E6E7366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471C1-1D9A-A80C-1689-875EB85C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A84FA-2A27-C35B-A455-FC449200E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A1BF-C182-4431-850A-E32D8A8FD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6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2024-03-10T20:08:30Z</dcterms:created>
  <dcterms:modified xsi:type="dcterms:W3CDTF">2024-03-10T20:08:30Z</dcterms:modified>
</cp:coreProperties>
</file>