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6289-3DA6-74F3-D759-4A3038BB3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070A6-4394-89C4-76C9-6E39BA43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A838D-06BD-B335-C99F-B22D6003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7678F-EEC4-44D3-10E4-6110C103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5F3CC-6F7E-74D3-4EE3-8656D290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36938-B583-1ABF-573F-847304C4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76246-1DD7-19BD-7B8A-B304315E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D8160-01E6-A8D0-8C7E-89A29681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22472-BF97-D2FA-A4DE-697DDD77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8744D-3B80-892D-44B9-5432948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950DA-7364-A303-30B4-8BAA88C2C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E77D2-7F4C-24AD-DB12-20490261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D963-D486-7C30-67E1-0B686E90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E8CAD-2C47-0431-4130-D04E0CF6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A73D5-5CB9-7FDA-3B2B-7004364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B69DE-749B-9D47-8617-0F415A5E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82612-54CB-3A10-907D-45A76B4B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1D914-11E2-4F8E-02A8-83FEFE7E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1CDD1-3F56-A347-8833-1737086B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0BB29-0A9F-5C5A-90C7-243AB746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58DD9-922A-00CB-FAE2-9ABC7E33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611E6-129B-B876-E7E9-371F19F7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A3D45-9C9B-5813-32DE-C5514E2B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E5362-332A-AA12-AF34-D08D7D4B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A1EC-90A3-80B7-B64C-5314399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6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34319-BBA5-AAD8-9240-25BB8A12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F288A-8AE9-6FF4-8C43-EDD4B6912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F03E7-3857-A0BE-ED04-5D54FDA9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F1BA8-1F70-54C8-218D-C307AB74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473880-4F0A-9F04-8E38-2AF964F0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509EE-5228-2E6D-6729-214ABD9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7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63F50-CEEA-511D-C284-72C5A64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89716-D2FF-9B66-A38C-A1013DD6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235FB-1E85-3A9C-71D4-8A3A2A267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D8D06-0805-DCAE-B016-964CDCC87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5604D2-5D2C-28E2-5098-E80D88F3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031352-8169-7E39-379B-9D099362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A33D4B-C52F-A325-ED94-2FD3681E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7DF37C-AACC-F06C-66F0-D8AD9E13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A24C-2CC8-738F-0DEF-F8A96B13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4B7791-5B94-3DFD-A1A6-A9273D80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69EE5-4E07-1CDE-07AF-95FA0CB8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7F550-43BF-C3BE-1842-06F22E25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9544F-F441-2A2B-91C7-7D05BEE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FF07C9-59EC-3644-8485-FF5375F8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4E7195-2ECA-94FA-1343-C7E15963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2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C8ABB-FEAB-8607-43A5-8983C929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30D25-0EE0-CF3B-B19F-560AE2B9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AE239-6F80-B1C5-4868-3340C00C8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56B45-8FB5-97FD-FE88-B1BFC908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D0640-4C75-169A-A4DC-2784B95B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2CFF-060F-3BC1-4528-7F938D29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B3206-F937-8CB0-C4F3-BBC6C733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98478A-D451-3E40-D29A-72371E7C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652C6C-87F7-5068-7329-ECD18E878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7C4CF-6A76-1DCC-67BE-DCD9A5B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79B10-96FF-8BA6-5DA8-469F8CEC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B38F0-AD85-955E-A45C-DCCDEED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7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8EB108-579E-663A-3246-63AB8D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055CD8-70B0-5178-8D01-02B2D4C9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5A362-402E-E823-B8C9-F6B9976B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4BF4-61CA-4629-B34C-52E3A6419D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DA27C-62B6-9C5D-3022-4C7CCCDD1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1F2AE-F8E9-4FD7-DEFC-D6AC74ED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6D280-2691-4FE7-820E-1F6062C7D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9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1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819" name="Picture 3" descr="15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2024-03-10T20:08:32Z</dcterms:created>
  <dcterms:modified xsi:type="dcterms:W3CDTF">2024-03-10T20:08:32Z</dcterms:modified>
</cp:coreProperties>
</file>