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98B42-82F0-7425-D465-F8C0742FE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AB943-32E1-C753-69B7-D6DD8CFA6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BA2D7-EAD3-4B6A-4D9E-04C50CF4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CB7D5-400B-CB79-B108-641E579F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54D83-7906-F70B-68C9-4EDCD466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9DFBA-F402-1DAC-34A9-1FAB8DBD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0A41CD-D6AF-CB38-23C1-E9C532F5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4BA50-6C6B-1A94-B1B3-6ED47FF0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9FDF3-61E9-643E-FE62-2592294C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1461E-ADDD-8280-EE38-DA7D9F7F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8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1824B4-4960-B694-2678-ADD10102E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351CEC-F9EE-0939-94FC-D7C95A756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AE5FB-B131-1F6F-5707-AA61839C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981BC-FD3E-2666-8C2C-C71E96CC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27AC9-32C1-4FF0-9534-98D5362C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1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B02C1-85A8-5F06-7F28-0DEAD499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89B61-7137-285E-EE6E-16795A85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BC4E8-5A42-A690-890E-1EE63065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50F01-67BC-68E7-9924-64A11CD2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242F8-B6AD-E59B-3CED-FF10DD7D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8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6A196-7BEF-A04F-5C3D-1B9621C4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ABC7A-52BA-F089-86B8-49388C0DB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0960E-2B92-BD45-5017-D896A5D2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5A033-8B1D-5D52-1E97-77702181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C81B0-DD8D-A197-1D8A-61DA016A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2426F-0941-3E1A-E6FC-005A7452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963B8-ED22-4579-2526-60C196C20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8E0114-5605-001D-2124-9E1BC988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3B7A0-20D9-E5DA-F811-1A598F83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16EA2-6D8A-0C06-F943-348AE672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B7D11-4F56-882F-F454-C92D32F8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3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0CA86-F347-B839-A052-6E7D3F43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91728-586C-824E-6C6A-832A8FF0E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DF9880-5573-29F3-1D3C-818F6F8C1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C4ED73-DBAE-B955-5CB0-989FF8EB0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61FDF5-4D9C-20C9-E71D-A94E2B6E0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226FCB-9DB4-9EF3-FAD0-00374820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FD637D-ACFB-F223-955B-6A203326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FCCBDE-A2AC-282D-F98E-F355AA12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3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64A23-4E72-2ACC-01C9-8C2FF2B2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3DF645-FDEA-46B7-9851-D2B67F1F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28E76-AD5C-81F8-529B-664E644E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68E827-6591-527D-36D6-B96E0BCE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8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67404C-B397-79F3-EECB-6DAC6625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BD4356-34A2-A52A-A362-985C888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51C431-5FFE-E49D-4F25-A2E4AE0D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1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9EA4E-D386-769D-AED0-0FE7D7F4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9C3DF-4FF0-64F3-4AB3-75CF42BC7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EF3158-6216-BB63-FC70-4C2D8FAFE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83FDB8-AA05-8956-E294-CEBC301A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36C9A-930C-37A4-7650-2819D1B2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C3135-EC12-FDF5-2726-6CDBD4C5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4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8EC36-1EDE-8BED-B632-D7044DB3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040376-F96E-45E3-28F3-D016A0B4D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C18CEA-59B8-537F-FFD4-193D7D7F0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CEF62-C951-F397-5387-778A3343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6FCB62-12C0-ECEF-8E94-31AE9E9F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B7D605-00B8-4C77-5007-7B1FA948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45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8CC9F8-7814-11DF-DC21-27204312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5BA51-C73D-ACCE-A403-8DF9A0A2D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D5CD0-AD78-AF76-228B-E27C35D67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65D25-13C0-ECD4-F68C-B3FA71C61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14400-3AB5-25F7-2B9A-123A711AD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2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 descr="1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2024-03-10T20:08:35Z</dcterms:created>
  <dcterms:modified xsi:type="dcterms:W3CDTF">2024-03-10T20:08:35Z</dcterms:modified>
</cp:coreProperties>
</file>