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3874A9-30B5-FBC4-6E56-08CA09701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E72BCB-4C2D-5B88-CA7D-0CD503389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66C006-3779-A382-E33B-029248AF4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4A15-0960-467E-AD43-5F1DB57EDB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01864C-8BE9-1C00-BDBA-7DEC6F01F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D64A63-001E-5B8D-FD5B-8D3F18958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7780-D801-4242-A759-98895BDD60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653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598239-8BF6-2A76-665F-BAE746D51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27DCF6-268B-45A7-5A95-8559812FA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65D697-755A-3353-604D-81CF18B0E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4A15-0960-467E-AD43-5F1DB57EDB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DD37FF-E5B9-3526-5075-FAD16CA89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FCF2F9-5BD7-4387-78B6-DC785B9D5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7780-D801-4242-A759-98895BDD60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631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455C77-79CA-088F-D072-B9EE652780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66729F-3061-49DD-B9BD-EAD9A71BE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D15B79-51ED-5DFD-8BB4-B63940475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4A15-0960-467E-AD43-5F1DB57EDB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48240E-5635-F3B3-93A0-4C9926D62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FC8F89-C6C9-C557-21DE-48F5D75F8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7780-D801-4242-A759-98895BDD60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51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6AA34-CE75-2C56-E4DF-8CAB017EA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92ADD4-3EAE-BC88-8B30-9764F52D9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5FA63C-8344-7558-C6E0-5CD77C2BC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4A15-0960-467E-AD43-5F1DB57EDB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1B5401-17D9-7B88-FEB0-61436B96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D90AF3-0291-5083-485B-238BA59B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7780-D801-4242-A759-98895BDD60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81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7109B-AA28-F6A0-1EDA-24FF4A283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858C8F-5EE1-2347-F5E7-DBD972F39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7FE698-2C98-34D7-3418-22C2A592A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4A15-0960-467E-AD43-5F1DB57EDB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ED3341-ADE7-4167-9867-9465832A3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3A4BB3-7079-26F1-2FD8-16B8BDCD4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7780-D801-4242-A759-98895BDD60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614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2CA8A-4386-CFFA-3553-508A83706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1EB235-7658-3581-D5E9-3E1BBC2B7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B0DD3C-32A5-E2B0-9B8B-B81A2ED2F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438EB1-634F-5FCE-E71C-D7AC4CDA5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4A15-0960-467E-AD43-5F1DB57EDB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C6663A-CF7C-1F4A-6AAB-703CC14A4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0A56C1-B315-3D53-A7C6-85F47BAF7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7780-D801-4242-A759-98895BDD60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224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D8B63-DA73-2F77-4E23-26BC87906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539729-030A-22D3-352C-13A743EE1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FC95F4-6A1D-3BF4-3F3D-CE7D69A41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624607-8948-266A-710A-8319B22586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C2A66A-5FA6-1A4A-FE60-5258258827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345EB3A-3691-FE25-49CC-FE5FABDDB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4A15-0960-467E-AD43-5F1DB57EDB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5FCE1ED-64E1-CC97-F599-ED91A21DB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F37731-6AA3-F293-E153-FCDBDED85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7780-D801-4242-A759-98895BDD60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201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7DB0F-1521-2646-44CC-CA47C446C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0D108D-99CA-4B15-B547-A13156694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4A15-0960-467E-AD43-5F1DB57EDB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5F9525-2F79-C129-5830-C2688A14F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6661CD-DB6F-E4DD-C47B-9ABFB786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7780-D801-4242-A759-98895BDD60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687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F51E0F-6DE9-44F7-625F-A53E4CC2C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4A15-0960-467E-AD43-5F1DB57EDB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848E87-2B6C-625A-DA6B-E0D2D70E0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BF9ABD-36F9-5181-3F50-14F68FCF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7780-D801-4242-A759-98895BDD60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61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5671D8-F6C3-97E6-A0ED-A397EBA53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4CED53-F568-EA90-4DAC-CE7E9D022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7F16C4-F7BB-4E89-3D54-4A728881E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1A1F14-5BA1-8609-55D3-818B936E5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4A15-0960-467E-AD43-5F1DB57EDB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178AD7-9D1A-34F3-249A-AE727194E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01BFDA-8C11-5584-D752-BC3BEE20C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7780-D801-4242-A759-98895BDD60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159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2227B1-752D-D88C-C182-239F0B7E3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5DDFCD5-F49B-8501-9EC4-EB0EA3EBCD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44EC25-FC22-54DD-4D15-2686A7C06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7CB04A-1319-D84A-ADF4-02DE156D6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4A15-0960-467E-AD43-5F1DB57EDB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058B27-4531-A2C7-A23B-ADBC2025E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A5BCD1-0C0B-5EFE-7487-5561E7D4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7780-D801-4242-A759-98895BDD60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467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6D57BB6-8A43-3B70-6B71-20CD115E3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3F0484-B5C2-A70A-5390-B4B3E9494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88D0F8-4F2B-7E7D-D897-44C8DBA4B9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24A15-0960-467E-AD43-5F1DB57EDB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D8CA15-3507-9B6B-3338-7D13318A5D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105D3A-5259-5972-BA61-05645803F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F7780-D801-4242-A759-98895BDD60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67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866" name="Picture 2" descr="1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2024-03-10T20:08:36Z</dcterms:created>
  <dcterms:modified xsi:type="dcterms:W3CDTF">2024-03-10T20:08:36Z</dcterms:modified>
</cp:coreProperties>
</file>