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6BE7-D6C9-8181-CD76-3817F45CE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AA353B-4C0B-7802-6468-381EDEB26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81D91-668F-B5A4-817B-CB3061EB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423F9-1521-F426-C309-72DE25BC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F456F-BB0C-9F92-6FB1-4CC7ABC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EBE82-3FF2-4102-CE8C-601BC618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2A2D9-EFB6-28DA-CE07-70CC270D7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43025-BBDA-0809-D6F2-87BB258E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B4B23-8DC4-31CB-DC53-F5F99B88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0EC21-E043-0FDB-B149-19A370A2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4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C27C6-4469-5E69-09DC-080F575C7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D1808-072F-EF65-4F94-55DF363FB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C033B-808E-16DB-64A6-533DD8AD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BDEDC-074C-1B6A-7264-06E90744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69397-2E17-E253-4E3E-E440F91F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4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A3342-B5CF-2902-D37F-33AB3AC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2CACB-EBEA-F833-25F8-2B907AA0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BF5D3-7FBF-15BB-542A-98774DF6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99C32-6F7D-EFE1-5ADF-07E842BE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2E73C-CA88-9A27-0094-8789C433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4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825C1-29D4-EAAC-B514-EB962F3B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AD5A6-239D-AD85-FEEC-2F29E7E8B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593A5-13BB-EA7E-0858-3E86A816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9C390-EBD0-2446-AEC0-A20C7FCE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4C8CC-2EFE-B80E-B94B-52C390A2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9E38F-4A62-295C-B54F-8EFBB647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39480-E71D-74A5-F5DD-02024FF8F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D1267-A7FF-F79E-5C55-42EC69DCC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CC57C-8645-9E73-3570-D94E638C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3339B-0579-2F86-4DEC-81A827C9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DEB16-6F74-0CE9-9550-2685D957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8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C3082-6073-29C9-CA86-6DF199CE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322D7-49F8-AB02-D291-72E46A7F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242D76-BD18-C930-FCA9-0B1C0097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629BC1-5227-035A-06A6-98020E0A9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DDB0D-B805-1BCC-1A46-4E332FBBB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9225C3-63E9-150A-C790-FABB6BE9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96EB9F-1DA7-3D3C-87BD-FA762299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DD48B-3891-8553-6210-9DABF14D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52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3736F-343D-26A1-A9E1-E5644860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5DC72C-F742-F199-5CD7-DC04AA39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B81DC2-F70D-8333-826F-EFD76E37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4339A8-0955-ECEA-813F-C5663DE4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45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CC61C0-996B-6679-06E5-7F1E4FBD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09A50-9308-47B9-5CAC-2A33430B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F2069-CB64-6FB4-74B7-D6258F78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26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A35EE-4E04-E232-342F-C370A593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43856-F1B5-B887-B744-EB0936F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F55AC6-21E3-4D13-4A06-B074890AC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AF28F-C6E2-CBF5-6CC1-4A7A0100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F43CE4-6A53-596F-5CAE-C7C38151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73EAD-B01C-F407-470C-15167928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0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1A53D-AEE3-C675-460A-F9F6C2D6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14F031-844A-39A0-044A-ABB7B11DB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0397F-6159-7FAA-A9F2-52CD26320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2620C-598C-1735-ACE3-DC4AB690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07C1E-4D7A-C24C-DBAD-8178CC89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8B04AF-9EF6-7111-4332-8B755408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2C0102-DAEE-CAD1-6FAA-94B669DC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7BE39-1D6E-6A2B-F5DB-504B6B11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DC220-9C1B-0C70-78CF-5A6C8792D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612D-3A50-4E64-AC8F-9A49F3D0CF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C3AA5-2642-E3E2-5766-90F53270C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55F39-3D25-C379-EC7A-CB31F4682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E995-8A44-4BAB-8D1C-E104D2A86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5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 descr="1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15" name="Picture 3" descr="16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2024-03-10T20:08:38Z</dcterms:created>
  <dcterms:modified xsi:type="dcterms:W3CDTF">2024-03-10T20:08:38Z</dcterms:modified>
</cp:coreProperties>
</file>