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2B061-2AB9-F922-292A-4C9603F10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3C4CB0-4504-5A4A-270F-C6AAD5166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07BC9-CFBA-C109-8A99-1CA50005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F79C-2F2B-4261-AC07-217EE5D39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982A5-F60F-1C03-FEEC-01E1D91E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DEB8AE-77EE-1DF7-D750-E245D707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A13-E7C9-4717-BE34-182E198C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44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D5892-932F-2789-05E9-0481B664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CA7B46-C990-ABC7-1D17-89DA3A1BF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D35A9-D128-8D09-0884-C985AFE5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F79C-2F2B-4261-AC07-217EE5D39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C33A7-09A6-C678-0720-C9F13901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1AA0B-14EA-09B9-89AB-8CDA9D4D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A13-E7C9-4717-BE34-182E198C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6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404A1A-B707-81D7-4ACB-715F63236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976BB8-9ECB-ED87-A249-708697E5A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9981B-F363-ABD5-E839-0326F31D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F79C-2F2B-4261-AC07-217EE5D39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DA54D-17A9-0AB4-EA97-5D34D4D1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8FC75-FF32-7B2C-2053-BF02D2F5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A13-E7C9-4717-BE34-182E198C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49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8808C-1B18-0BC1-BE89-EF8B4D29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7E70D-B06D-53DF-E326-92D99FBA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C8CE2-43CD-25D7-6656-5369A0FF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F79C-2F2B-4261-AC07-217EE5D39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76EAC-396D-4855-8B2A-E36DA511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F0E4A-9978-89DF-D776-6A179522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A13-E7C9-4717-BE34-182E198C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61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F3D9A-ACDE-A59F-70C5-149E3854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012437-0CAF-6241-8B1F-60BFD2C7B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92919-2FC9-AFF7-FF31-E71DEBE6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F79C-2F2B-4261-AC07-217EE5D39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DA82C-7318-EF28-7A33-4FF243FE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04BBA-F2FC-AE98-992D-FB5B0D45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A13-E7C9-4717-BE34-182E198C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0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79325-AAC6-B92F-0D17-810152AE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48C5A6-1D15-7698-F8F4-DD653FD11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48619D-D96A-901D-8675-649D8E6AD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1161F2-CC76-4D97-C552-AC9A1A65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F79C-2F2B-4261-AC07-217EE5D39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D5BFB3-D65C-8CE8-FAD4-5FD25158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06BDE-6DDF-E279-658F-751D7691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A13-E7C9-4717-BE34-182E198C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77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EBA84-15A8-3EC2-D6D0-1E8679594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D1BE5-EFE7-0AB7-CAAE-8513A4812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6FDD28-1AD2-D361-0335-41C9F1D96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A5C79B-5A8A-A8CC-EF74-BCC6EAB77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0575C0-D721-B683-D619-A52B0B43B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E456CF-3109-B973-7E8D-E1EDB633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F79C-2F2B-4261-AC07-217EE5D39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15BD00-545A-F5D5-00E8-08016E46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7E105B-765C-EEEC-7EE3-CF8A5573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A13-E7C9-4717-BE34-182E198C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0EEAE-527F-1054-EAB7-4126FD24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66E698-1D2F-008D-81A6-770EFB6B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F79C-2F2B-4261-AC07-217EE5D39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6005AC-F346-3CC5-DB8A-76C8A69E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393AA-AAF8-804E-CDB2-4D8ACE90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A13-E7C9-4717-BE34-182E198C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03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200857-B100-5EA6-9478-7D1C4A76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F79C-2F2B-4261-AC07-217EE5D39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1602C2-D0D0-7B53-4251-A39FE2ED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9D74B5-747D-A25E-8C02-EBB55D06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A13-E7C9-4717-BE34-182E198C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03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0AFAB-F2D8-5DBE-DC85-CDD03564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747B1-2AA6-448E-F7E8-8FA8E4621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6F95B-AE76-DF14-1384-3CFC69290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0F1052-A775-73C9-0579-87F6BB81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F79C-2F2B-4261-AC07-217EE5D39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54E175-63ED-08EF-3D84-67BC9F64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0A9625-C5A3-0D70-D160-7DD5A8A2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A13-E7C9-4717-BE34-182E198C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21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1F4FB-CB22-EA8F-2B18-D9296AF1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B2A275-18A0-ADC6-9B27-2AFB5A126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29A09F-10ED-F63F-3F50-09ED0DE06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37A0EF-286F-1191-FE9A-C41D558D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F79C-2F2B-4261-AC07-217EE5D39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DCD572-E6C5-EBE3-A149-45A1FE03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41DD80-057B-874C-6F7C-480FD708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A13-E7C9-4717-BE34-182E198C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62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AAD741-BE32-FFDD-6454-78E82B1D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652D11-8FCE-892B-CA0E-CE4A0714A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DBF327-D3A9-03AD-3051-1296DAD4B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F79C-2F2B-4261-AC07-217EE5D39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9541C0-7EF6-CB0E-8B6A-E78927E56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AFA61-C5B4-EF81-028F-D4EED3782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EEA13-E7C9-4717-BE34-182E198C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58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2" descr="1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39" name="Picture 3" descr="16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2024-03-10T20:08:39Z</dcterms:created>
  <dcterms:modified xsi:type="dcterms:W3CDTF">2024-03-10T20:08:39Z</dcterms:modified>
</cp:coreProperties>
</file>